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451" r:id="rId2"/>
    <p:sldId id="570" r:id="rId3"/>
    <p:sldId id="571" r:id="rId4"/>
    <p:sldId id="572" r:id="rId5"/>
    <p:sldId id="625" r:id="rId6"/>
    <p:sldId id="580" r:id="rId7"/>
    <p:sldId id="581" r:id="rId8"/>
    <p:sldId id="582" r:id="rId9"/>
    <p:sldId id="610" r:id="rId10"/>
    <p:sldId id="585" r:id="rId11"/>
    <p:sldId id="586" r:id="rId12"/>
    <p:sldId id="621" r:id="rId13"/>
    <p:sldId id="587" r:id="rId14"/>
    <p:sldId id="588" r:id="rId15"/>
    <p:sldId id="584" r:id="rId16"/>
    <p:sldId id="626" r:id="rId17"/>
    <p:sldId id="589" r:id="rId18"/>
    <p:sldId id="590" r:id="rId19"/>
    <p:sldId id="611" r:id="rId20"/>
    <p:sldId id="617" r:id="rId21"/>
    <p:sldId id="591" r:id="rId22"/>
    <p:sldId id="592" r:id="rId23"/>
    <p:sldId id="618" r:id="rId24"/>
    <p:sldId id="593" r:id="rId25"/>
    <p:sldId id="613" r:id="rId26"/>
    <p:sldId id="614" r:id="rId27"/>
    <p:sldId id="615" r:id="rId28"/>
    <p:sldId id="616" r:id="rId29"/>
    <p:sldId id="594" r:id="rId30"/>
    <p:sldId id="622" r:id="rId31"/>
    <p:sldId id="597" r:id="rId32"/>
    <p:sldId id="596" r:id="rId33"/>
    <p:sldId id="619" r:id="rId34"/>
    <p:sldId id="620" r:id="rId35"/>
    <p:sldId id="624" r:id="rId36"/>
    <p:sldId id="599" r:id="rId37"/>
    <p:sldId id="598" r:id="rId38"/>
    <p:sldId id="630" r:id="rId39"/>
    <p:sldId id="631" r:id="rId40"/>
    <p:sldId id="601" r:id="rId41"/>
    <p:sldId id="602" r:id="rId42"/>
    <p:sldId id="623" r:id="rId43"/>
    <p:sldId id="603" r:id="rId44"/>
    <p:sldId id="604" r:id="rId45"/>
    <p:sldId id="605" r:id="rId46"/>
    <p:sldId id="629" r:id="rId47"/>
    <p:sldId id="607" r:id="rId48"/>
    <p:sldId id="606" r:id="rId49"/>
    <p:sldId id="260" r:id="rId50"/>
    <p:sldId id="627" r:id="rId51"/>
    <p:sldId id="628" r:id="rId52"/>
    <p:sldId id="545" r:id="rId53"/>
    <p:sldId id="26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441"/>
    <a:srgbClr val="E6E6E6"/>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31" autoAdjust="0"/>
    <p:restoredTop sz="72111" autoAdjust="0"/>
  </p:normalViewPr>
  <p:slideViewPr>
    <p:cSldViewPr snapToGrid="0">
      <p:cViewPr varScale="1">
        <p:scale>
          <a:sx n="58" d="100"/>
          <a:sy n="58" d="100"/>
        </p:scale>
        <p:origin x="1114" y="48"/>
      </p:cViewPr>
      <p:guideLst/>
    </p:cSldViewPr>
  </p:slideViewPr>
  <p:notesTextViewPr>
    <p:cViewPr>
      <p:scale>
        <a:sx n="125" d="100"/>
        <a:sy n="125" d="100"/>
      </p:scale>
      <p:origin x="0" y="-609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FD035-3C69-48A5-8685-FF730A604C0F}"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143A2-A376-4308-A9DC-D72DD5124513}" type="slidenum">
              <a:rPr lang="en-US" smtClean="0"/>
              <a:t>‹#›</a:t>
            </a:fld>
            <a:endParaRPr lang="en-US"/>
          </a:p>
        </p:txBody>
      </p:sp>
    </p:spTree>
    <p:extLst>
      <p:ext uri="{BB962C8B-B14F-4D97-AF65-F5344CB8AC3E}">
        <p14:creationId xmlns:p14="http://schemas.microsoft.com/office/powerpoint/2010/main" val="387650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photos/walking-feet-gravel-path-shoes-34999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axpixel.net/Camp-Civil-Soldier-Memorial-Infantry-Cannon-War-14455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pload.wikimedia.org/wikipedia/commons/thumb/6/60/The_thinker_pdd.jpg/672px-The_thinker_pdd.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The_thinker_pdd.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yarra64/564272583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walking-feet-gravel-path-shoes-34999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a:t>
            </a:fld>
            <a:endParaRPr lang="en-US"/>
          </a:p>
        </p:txBody>
      </p:sp>
    </p:spTree>
    <p:extLst>
      <p:ext uri="{BB962C8B-B14F-4D97-AF65-F5344CB8AC3E}">
        <p14:creationId xmlns:p14="http://schemas.microsoft.com/office/powerpoint/2010/main" val="233535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https://pixabay.com/photos/walking-feet-gravel-path-shoes-349991/</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35</a:t>
            </a:fld>
            <a:endParaRPr lang="en-US"/>
          </a:p>
        </p:txBody>
      </p:sp>
    </p:spTree>
    <p:extLst>
      <p:ext uri="{BB962C8B-B14F-4D97-AF65-F5344CB8AC3E}">
        <p14:creationId xmlns:p14="http://schemas.microsoft.com/office/powerpoint/2010/main" val="229544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a:t>
            </a:fld>
            <a:endParaRPr lang="en-US"/>
          </a:p>
        </p:txBody>
      </p:sp>
    </p:spTree>
    <p:extLst>
      <p:ext uri="{BB962C8B-B14F-4D97-AF65-F5344CB8AC3E}">
        <p14:creationId xmlns:p14="http://schemas.microsoft.com/office/powerpoint/2010/main" val="108036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8</a:t>
            </a:fld>
            <a:endParaRPr lang="en-US"/>
          </a:p>
        </p:txBody>
      </p:sp>
    </p:spTree>
    <p:extLst>
      <p:ext uri="{BB962C8B-B14F-4D97-AF65-F5344CB8AC3E}">
        <p14:creationId xmlns:p14="http://schemas.microsoft.com/office/powerpoint/2010/main" val="340775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9</a:t>
            </a:fld>
            <a:endParaRPr lang="en-US"/>
          </a:p>
        </p:txBody>
      </p:sp>
    </p:spTree>
    <p:extLst>
      <p:ext uri="{BB962C8B-B14F-4D97-AF65-F5344CB8AC3E}">
        <p14:creationId xmlns:p14="http://schemas.microsoft.com/office/powerpoint/2010/main" val="190269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https://www.maxpixel.net/Camp-Civil-Soldier-Memorial-Infantry-Cannon-War-144552</a:t>
            </a:r>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10</a:t>
            </a:fld>
            <a:endParaRPr lang="en-US"/>
          </a:p>
        </p:txBody>
      </p:sp>
    </p:spTree>
    <p:extLst>
      <p:ext uri="{BB962C8B-B14F-4D97-AF65-F5344CB8AC3E}">
        <p14:creationId xmlns:p14="http://schemas.microsoft.com/office/powerpoint/2010/main" val="2867415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https://upload.wikimedia.org/wikipedia/commons/thumb/6/60/The_thinker_pdd.jpg/672px-The_thinker_pdd.jpg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18</a:t>
            </a:fld>
            <a:endParaRPr lang="en-US"/>
          </a:p>
        </p:txBody>
      </p:sp>
    </p:spTree>
    <p:extLst>
      <p:ext uri="{BB962C8B-B14F-4D97-AF65-F5344CB8AC3E}">
        <p14:creationId xmlns:p14="http://schemas.microsoft.com/office/powerpoint/2010/main" val="205838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https://commons.wikimedia.org/wiki/File:The_thinker_pdd.jpg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19</a:t>
            </a:fld>
            <a:endParaRPr lang="en-US"/>
          </a:p>
        </p:txBody>
      </p:sp>
    </p:spTree>
    <p:extLst>
      <p:ext uri="{BB962C8B-B14F-4D97-AF65-F5344CB8AC3E}">
        <p14:creationId xmlns:p14="http://schemas.microsoft.com/office/powerpoint/2010/main" val="201263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https://www.flickr.com/photos/yarra64/5642725837</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29</a:t>
            </a:fld>
            <a:endParaRPr lang="en-US"/>
          </a:p>
        </p:txBody>
      </p:sp>
    </p:spTree>
    <p:extLst>
      <p:ext uri="{BB962C8B-B14F-4D97-AF65-F5344CB8AC3E}">
        <p14:creationId xmlns:p14="http://schemas.microsoft.com/office/powerpoint/2010/main" val="2430567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https://pixabay.com/photos/walking-feet-gravel-path-shoes-349991/</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31</a:t>
            </a:fld>
            <a:endParaRPr lang="en-US"/>
          </a:p>
        </p:txBody>
      </p:sp>
    </p:spTree>
    <p:extLst>
      <p:ext uri="{BB962C8B-B14F-4D97-AF65-F5344CB8AC3E}">
        <p14:creationId xmlns:p14="http://schemas.microsoft.com/office/powerpoint/2010/main" val="691103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2BBE-7D42-47EE-8D53-B32838652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A58077-4E0D-4F0B-8BFA-C123B9E1B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E82F99-769B-49EE-AC0D-2A958EA4FE1C}"/>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9442E6B-4F53-40FD-9D57-69F326ED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68B5A-DF62-4618-8FB0-3042AFFE7EEC}"/>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39872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C94D-72B1-4731-96A0-9D8E9EC0C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7E4A9-445B-4483-B99A-6972938021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9D8C-A3DF-44E5-9C5F-7079DC67F94D}"/>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EF1D00C7-DD9F-44DC-BF58-9F65D2EFE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41478-971D-42E5-BEB0-52ECAE4055B2}"/>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76256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B37F93-FDD8-4804-83E4-40740FA00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71411-9C34-4275-B51D-EB60E84BC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E3BC5-482A-474C-9221-9B0AADB5C85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CEAF6105-54BE-4C38-B46A-D6C270252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7D7E0-246B-46BF-9947-8573966217EA}"/>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635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DE87-631D-461C-9E59-E4215C6B9004}"/>
              </a:ext>
            </a:extLst>
          </p:cNvPr>
          <p:cNvSpPr>
            <a:spLocks noGrp="1"/>
          </p:cNvSpPr>
          <p:nvPr>
            <p:ph type="title"/>
          </p:nvPr>
        </p:nvSpPr>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59D9A23F-C88C-49AE-A6C7-A72BEFBAF667}"/>
              </a:ext>
            </a:extLst>
          </p:cNvPr>
          <p:cNvSpPr>
            <a:spLocks noGrp="1"/>
          </p:cNvSpPr>
          <p:nvPr>
            <p:ph idx="1"/>
          </p:nvPr>
        </p:nvSpPr>
        <p:spPr>
          <a:xfrm>
            <a:off x="570016" y="1318161"/>
            <a:ext cx="11376560" cy="4858802"/>
          </a:xfrm>
        </p:spPr>
        <p:txBody>
          <a:bodyPr/>
          <a:lstStyle>
            <a:lvl1pPr>
              <a:defRPr>
                <a:latin typeface="Arial Narrow" panose="020B0606020202030204" pitchFamily="34" charset="0"/>
                <a:cs typeface="Calibri" panose="020F0502020204030204" pitchFamily="34" charset="0"/>
              </a:defRPr>
            </a:lvl1pPr>
            <a:lvl2pPr>
              <a:defRPr>
                <a:latin typeface="Arial Narrow" panose="020B0606020202030204" pitchFamily="34" charset="0"/>
                <a:cs typeface="Calibri" panose="020F0502020204030204" pitchFamily="34" charset="0"/>
              </a:defRPr>
            </a:lvl2pPr>
            <a:lvl3pPr>
              <a:defRPr>
                <a:latin typeface="Arial Narrow" panose="020B0606020202030204" pitchFamily="34" charset="0"/>
                <a:cs typeface="Calibri" panose="020F0502020204030204" pitchFamily="34" charset="0"/>
              </a:defRPr>
            </a:lvl3pPr>
            <a:lvl4pPr>
              <a:defRPr>
                <a:latin typeface="Arial Narrow" panose="020B0606020202030204" pitchFamily="34" charset="0"/>
                <a:cs typeface="Calibri" panose="020F0502020204030204" pitchFamily="34" charset="0"/>
              </a:defRPr>
            </a:lvl4pPr>
            <a:lvl5pPr>
              <a:defRPr>
                <a:latin typeface="Arial Narrow" panose="020B0606020202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3FF767-C680-4706-88E2-4D2E9B7A8927}"/>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19215D1E-A98A-4477-A5CC-3433EC59F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15845-9436-43BF-88FE-6C203E8675B3}"/>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87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D348-B747-4A05-B44A-D47BAD4E6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20490-4BC3-47B1-AEDA-7FB6FE6A4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41B49-5D4C-441D-8EE7-F57457509536}"/>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A79C01D9-5917-4B7F-AAF6-20CE65F53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7E12-0AB8-4AE2-B3E4-8CA1A6CD159E}"/>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3851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2171-8B50-4197-9151-D46AA1767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8A5DB-2117-4220-9A71-64040E700B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D8794-2B38-46CF-B371-AFE36B0A0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AEC08C-9300-4462-B2A1-8FA6649457C5}"/>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64B7F047-65ED-4A5F-A5F6-29DCD51C9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436E5-97EA-42C0-8C53-150D156A36F5}"/>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45537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39F9-5FCA-4395-A4F6-96002A6834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E80D-C845-4011-AC77-60913BD3A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AB77B-CADC-4079-BAD1-65D9A55C2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694D7-C405-4A23-A39E-0BB9575BC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B9167-9B7D-407B-8FBC-AA3F4BF0E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B8B9E7-5543-445D-B0A9-269488220300}"/>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8" name="Footer Placeholder 7">
            <a:extLst>
              <a:ext uri="{FF2B5EF4-FFF2-40B4-BE49-F238E27FC236}">
                <a16:creationId xmlns:a16="http://schemas.microsoft.com/office/drawing/2014/main" id="{AB6C5CE2-1265-4CFE-BC18-58AB26F64A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89BA7-0E9F-4F44-AFA6-CABA38786CC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71660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EC26-DD14-4753-9EBD-50ABFCDCAB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9D776-DCC0-4066-AF0D-914767BFB7A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4" name="Footer Placeholder 3">
            <a:extLst>
              <a:ext uri="{FF2B5EF4-FFF2-40B4-BE49-F238E27FC236}">
                <a16:creationId xmlns:a16="http://schemas.microsoft.com/office/drawing/2014/main" id="{04F2429E-4B02-4A14-AE35-BBEA99F8B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5B28D-D33F-41F9-85D6-24C00B78B33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410215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97FEB-0115-4DB3-8539-30FF652E1E14}"/>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3" name="Footer Placeholder 2">
            <a:extLst>
              <a:ext uri="{FF2B5EF4-FFF2-40B4-BE49-F238E27FC236}">
                <a16:creationId xmlns:a16="http://schemas.microsoft.com/office/drawing/2014/main" id="{F4F4C697-38C1-4F37-B1CA-B7A4A334A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052331-E60A-485F-BDD4-48DA4F4148F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03147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4277-812F-41E1-B4F6-73F8996F7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ECCB7-73FC-4B18-9199-771207781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0D43C5-5273-4042-A3A0-BED4EFCC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3D0EF-E193-4451-9676-C3D715941651}"/>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B9E0F66C-940E-449F-838C-60CAC6848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173B5-93ED-4106-9660-52A462FA7FD0}"/>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03248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E5D1-B328-4B3F-AC19-71351208A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B55D2-6BF5-448E-8F78-5FA81DA89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0B813-F8FA-40BD-909F-35E7F8F95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A3961-73A7-47D4-A713-5C4E4B2F6DE3}"/>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49E6E9A4-B777-488A-958B-EF3BA6172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1671F-764C-4E51-92DC-E6AB0286319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36153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380EC-07B4-486D-8FB7-6CEC1A581922}"/>
              </a:ext>
            </a:extLst>
          </p:cNvPr>
          <p:cNvPicPr>
            <a:picLocks noChangeAspect="1"/>
          </p:cNvPicPr>
          <p:nvPr userDrawn="1"/>
        </p:nvPicPr>
        <p:blipFill>
          <a:blip r:embed="rId13"/>
          <a:stretch>
            <a:fill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B63EECF-A89F-456C-B1C0-13555797BAC1}"/>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CAA80C-F79C-44C4-966C-A018AB51E3D2}"/>
              </a:ext>
            </a:extLst>
          </p:cNvPr>
          <p:cNvSpPr>
            <a:spLocks noGrp="1"/>
          </p:cNvSpPr>
          <p:nvPr>
            <p:ph type="body" idx="1"/>
          </p:nvPr>
        </p:nvSpPr>
        <p:spPr>
          <a:xfrm>
            <a:off x="273131" y="1318161"/>
            <a:ext cx="11673445" cy="48588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B730EB-AF24-477F-B3E9-F4F9FAE67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E6BF224-F430-4ADE-95B5-7FB4202F7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36FC0-F4D1-40CD-A40C-9B2A92B43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634B0-0790-4912-9CFF-3C4F31C697D6}" type="slidenum">
              <a:rPr lang="en-US" smtClean="0"/>
              <a:t>‹#›</a:t>
            </a:fld>
            <a:endParaRPr lang="en-US"/>
          </a:p>
        </p:txBody>
      </p:sp>
    </p:spTree>
    <p:extLst>
      <p:ext uri="{BB962C8B-B14F-4D97-AF65-F5344CB8AC3E}">
        <p14:creationId xmlns:p14="http://schemas.microsoft.com/office/powerpoint/2010/main" val="589322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600" b="1" kern="1200">
          <a:solidFill>
            <a:srgbClr val="052441"/>
          </a:solidFill>
          <a:effectLst>
            <a:glow rad="127000">
              <a:schemeClr val="bg1"/>
            </a:glow>
          </a:effectLst>
          <a:latin typeface="Airstrike Condensed"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wmf"/></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642969" y="4724400"/>
            <a:ext cx="9144000" cy="2044148"/>
          </a:xfrm>
        </p:spPr>
        <p:txBody>
          <a:bodyPr>
            <a:normAutofit/>
          </a:bodyPr>
          <a:lstStyle/>
          <a:p>
            <a:r>
              <a:rPr lang="en-US" sz="3600" dirty="0"/>
              <a:t>Daniel 2:29</a:t>
            </a:r>
          </a:p>
          <a:p>
            <a:r>
              <a:rPr lang="en-US" sz="3600" dirty="0"/>
              <a:t>This presentation uses Airstrike Condensed font:</a:t>
            </a:r>
            <a:br>
              <a:rPr lang="en-US" sz="3600" dirty="0"/>
            </a:br>
            <a:r>
              <a:rPr lang="en-US" sz="3600" dirty="0"/>
              <a:t>https://www.dafont.com/airstrike.font</a:t>
            </a:r>
          </a:p>
          <a:p>
            <a:endParaRPr lang="en-US" sz="3600" dirty="0"/>
          </a:p>
        </p:txBody>
      </p:sp>
      <p:grpSp>
        <p:nvGrpSpPr>
          <p:cNvPr id="4" name="Group 3">
            <a:extLst>
              <a:ext uri="{FF2B5EF4-FFF2-40B4-BE49-F238E27FC236}">
                <a16:creationId xmlns:a16="http://schemas.microsoft.com/office/drawing/2014/main" id="{C169F344-E166-433D-BBE3-A335550336EB}"/>
              </a:ext>
            </a:extLst>
          </p:cNvPr>
          <p:cNvGrpSpPr/>
          <p:nvPr/>
        </p:nvGrpSpPr>
        <p:grpSpPr>
          <a:xfrm>
            <a:off x="404066" y="292526"/>
            <a:ext cx="2477806" cy="1200783"/>
            <a:chOff x="962969" y="5030136"/>
            <a:chExt cx="2477806" cy="1200783"/>
          </a:xfrm>
        </p:grpSpPr>
        <p:pic>
          <p:nvPicPr>
            <p:cNvPr id="5" name="Picture 4">
              <a:extLst>
                <a:ext uri="{FF2B5EF4-FFF2-40B4-BE49-F238E27FC236}">
                  <a16:creationId xmlns:a16="http://schemas.microsoft.com/office/drawing/2014/main" id="{070F16CB-5057-4604-9421-D99CEDFDC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3FDEA339-3318-405E-8041-232FAB41E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90245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5364-C39B-4E19-802E-63620FC45EAF}"/>
              </a:ext>
            </a:extLst>
          </p:cNvPr>
          <p:cNvSpPr>
            <a:spLocks noGrp="1"/>
          </p:cNvSpPr>
          <p:nvPr>
            <p:ph type="title"/>
          </p:nvPr>
        </p:nvSpPr>
        <p:spPr/>
        <p:txBody>
          <a:bodyPr/>
          <a:lstStyle/>
          <a:p>
            <a:r>
              <a:rPr lang="en-US" dirty="0"/>
              <a:t>Your current body is a </a:t>
            </a:r>
            <a:r>
              <a:rPr lang="en-US" u="sng" dirty="0">
                <a:solidFill>
                  <a:srgbClr val="FF0000"/>
                </a:solidFill>
              </a:rPr>
              <a:t>tent</a:t>
            </a:r>
          </a:p>
        </p:txBody>
      </p:sp>
      <p:sp>
        <p:nvSpPr>
          <p:cNvPr id="3" name="Content Placeholder 2">
            <a:extLst>
              <a:ext uri="{FF2B5EF4-FFF2-40B4-BE49-F238E27FC236}">
                <a16:creationId xmlns:a16="http://schemas.microsoft.com/office/drawing/2014/main" id="{CD52ECF7-869D-4D61-9A50-2865F2F2FE26}"/>
              </a:ext>
            </a:extLst>
          </p:cNvPr>
          <p:cNvSpPr>
            <a:spLocks noGrp="1"/>
          </p:cNvSpPr>
          <p:nvPr>
            <p:ph idx="1"/>
          </p:nvPr>
        </p:nvSpPr>
        <p:spPr>
          <a:xfrm>
            <a:off x="552432" y="4695091"/>
            <a:ext cx="11376560" cy="1886317"/>
          </a:xfrm>
        </p:spPr>
        <p:txBody>
          <a:bodyPr/>
          <a:lstStyle/>
          <a:p>
            <a:pPr algn="ctr"/>
            <a:r>
              <a:rPr lang="en-US" baseline="30000" dirty="0"/>
              <a:t>5:1</a:t>
            </a:r>
            <a:r>
              <a:rPr lang="en-US" dirty="0"/>
              <a:t> Now we know that if </a:t>
            </a:r>
            <a:r>
              <a:rPr lang="en-US" dirty="0">
                <a:effectLst>
                  <a:glow rad="127000">
                    <a:srgbClr val="FF0000"/>
                  </a:glow>
                </a:effectLst>
              </a:rPr>
              <a:t>the earthly tent we live in </a:t>
            </a:r>
            <a:r>
              <a:rPr lang="en-US" dirty="0"/>
              <a:t>is destroyed, we have a building from God, an eternal house in heaven, not built by human hands. </a:t>
            </a:r>
          </a:p>
        </p:txBody>
      </p:sp>
      <p:pic>
        <p:nvPicPr>
          <p:cNvPr id="5" name="Picture 4">
            <a:extLst>
              <a:ext uri="{FF2B5EF4-FFF2-40B4-BE49-F238E27FC236}">
                <a16:creationId xmlns:a16="http://schemas.microsoft.com/office/drawing/2014/main" id="{401F6CAF-2E43-4082-AA42-13AC0CBB0BB8}"/>
              </a:ext>
            </a:extLst>
          </p:cNvPr>
          <p:cNvPicPr>
            <a:picLocks noChangeAspect="1"/>
          </p:cNvPicPr>
          <p:nvPr/>
        </p:nvPicPr>
        <p:blipFill>
          <a:blip r:embed="rId3"/>
          <a:stretch>
            <a:fillRect/>
          </a:stretch>
        </p:blipFill>
        <p:spPr>
          <a:xfrm>
            <a:off x="2378594" y="875054"/>
            <a:ext cx="7364473" cy="3841800"/>
          </a:xfrm>
          <a:prstGeom prst="rect">
            <a:avLst/>
          </a:prstGeom>
        </p:spPr>
      </p:pic>
    </p:spTree>
    <p:extLst>
      <p:ext uri="{BB962C8B-B14F-4D97-AF65-F5344CB8AC3E}">
        <p14:creationId xmlns:p14="http://schemas.microsoft.com/office/powerpoint/2010/main" val="24966998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5364-C39B-4E19-802E-63620FC45EAF}"/>
              </a:ext>
            </a:extLst>
          </p:cNvPr>
          <p:cNvSpPr>
            <a:spLocks noGrp="1"/>
          </p:cNvSpPr>
          <p:nvPr>
            <p:ph type="title"/>
          </p:nvPr>
        </p:nvSpPr>
        <p:spPr/>
        <p:txBody>
          <a:bodyPr/>
          <a:lstStyle/>
          <a:p>
            <a:r>
              <a:rPr lang="en-US" dirty="0"/>
              <a:t>It’s </a:t>
            </a:r>
            <a:r>
              <a:rPr lang="en-US" dirty="0">
                <a:solidFill>
                  <a:srgbClr val="FF0000"/>
                </a:solidFill>
              </a:rPr>
              <a:t>Destructible</a:t>
            </a:r>
            <a:r>
              <a:rPr lang="en-US" dirty="0"/>
              <a:t> </a:t>
            </a:r>
            <a:r>
              <a:rPr lang="en-US" dirty="0">
                <a:solidFill>
                  <a:srgbClr val="052441">
                    <a:alpha val="0"/>
                  </a:srgbClr>
                </a:solidFill>
              </a:rPr>
              <a:t>&amp; </a:t>
            </a:r>
            <a:r>
              <a:rPr lang="en-US" u="sng" dirty="0">
                <a:solidFill>
                  <a:srgbClr val="FF0000">
                    <a:alpha val="0"/>
                  </a:srgbClr>
                </a:solidFill>
              </a:rPr>
              <a:t>Temporary</a:t>
            </a:r>
          </a:p>
        </p:txBody>
      </p:sp>
      <p:sp>
        <p:nvSpPr>
          <p:cNvPr id="3" name="Content Placeholder 2">
            <a:extLst>
              <a:ext uri="{FF2B5EF4-FFF2-40B4-BE49-F238E27FC236}">
                <a16:creationId xmlns:a16="http://schemas.microsoft.com/office/drawing/2014/main" id="{CD52ECF7-869D-4D61-9A50-2865F2F2FE26}"/>
              </a:ext>
            </a:extLst>
          </p:cNvPr>
          <p:cNvSpPr>
            <a:spLocks noGrp="1"/>
          </p:cNvSpPr>
          <p:nvPr>
            <p:ph idx="1"/>
          </p:nvPr>
        </p:nvSpPr>
        <p:spPr>
          <a:xfrm>
            <a:off x="552432" y="4695091"/>
            <a:ext cx="11376560" cy="1886317"/>
          </a:xfrm>
        </p:spPr>
        <p:txBody>
          <a:bodyPr/>
          <a:lstStyle/>
          <a:p>
            <a:pPr algn="ctr"/>
            <a:r>
              <a:rPr lang="en-US" baseline="30000" dirty="0"/>
              <a:t>5:1</a:t>
            </a:r>
            <a:r>
              <a:rPr lang="en-US" dirty="0"/>
              <a:t> Now we know that if the earthly tent we live in </a:t>
            </a:r>
            <a:r>
              <a:rPr lang="en-US" dirty="0">
                <a:effectLst>
                  <a:glow rad="127000">
                    <a:srgbClr val="FF0000"/>
                  </a:glow>
                </a:effectLst>
              </a:rPr>
              <a:t>is destroyed</a:t>
            </a:r>
            <a:r>
              <a:rPr lang="en-US" dirty="0"/>
              <a:t>, we have a building from God, an eternal house in heaven, not built by human hands. </a:t>
            </a:r>
          </a:p>
        </p:txBody>
      </p:sp>
      <p:pic>
        <p:nvPicPr>
          <p:cNvPr id="4" name="Picture 3">
            <a:extLst>
              <a:ext uri="{FF2B5EF4-FFF2-40B4-BE49-F238E27FC236}">
                <a16:creationId xmlns:a16="http://schemas.microsoft.com/office/drawing/2014/main" id="{3085CC12-CECB-4978-AB7C-95C7ACB34575}"/>
              </a:ext>
            </a:extLst>
          </p:cNvPr>
          <p:cNvPicPr>
            <a:picLocks noChangeAspect="1"/>
          </p:cNvPicPr>
          <p:nvPr/>
        </p:nvPicPr>
        <p:blipFill>
          <a:blip r:embed="rId2"/>
          <a:stretch>
            <a:fillRect/>
          </a:stretch>
        </p:blipFill>
        <p:spPr>
          <a:xfrm>
            <a:off x="2378594" y="875054"/>
            <a:ext cx="7364473" cy="3841800"/>
          </a:xfrm>
          <a:prstGeom prst="rect">
            <a:avLst/>
          </a:prstGeom>
        </p:spPr>
      </p:pic>
    </p:spTree>
    <p:extLst>
      <p:ext uri="{BB962C8B-B14F-4D97-AF65-F5344CB8AC3E}">
        <p14:creationId xmlns:p14="http://schemas.microsoft.com/office/powerpoint/2010/main" val="154857418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5364-C39B-4E19-802E-63620FC45EAF}"/>
              </a:ext>
            </a:extLst>
          </p:cNvPr>
          <p:cNvSpPr>
            <a:spLocks noGrp="1"/>
          </p:cNvSpPr>
          <p:nvPr>
            <p:ph type="title"/>
          </p:nvPr>
        </p:nvSpPr>
        <p:spPr/>
        <p:txBody>
          <a:bodyPr/>
          <a:lstStyle/>
          <a:p>
            <a:r>
              <a:rPr lang="en-US" dirty="0"/>
              <a:t>It’s </a:t>
            </a:r>
            <a:r>
              <a:rPr lang="en-US" dirty="0">
                <a:solidFill>
                  <a:srgbClr val="FF0000"/>
                </a:solidFill>
              </a:rPr>
              <a:t>Destructible</a:t>
            </a:r>
            <a:r>
              <a:rPr lang="en-US" dirty="0"/>
              <a:t> &amp; </a:t>
            </a:r>
            <a:r>
              <a:rPr lang="en-US" dirty="0">
                <a:solidFill>
                  <a:srgbClr val="FF0000"/>
                </a:solidFill>
              </a:rPr>
              <a:t>Temporary</a:t>
            </a:r>
          </a:p>
        </p:txBody>
      </p:sp>
      <p:sp>
        <p:nvSpPr>
          <p:cNvPr id="3" name="Content Placeholder 2">
            <a:extLst>
              <a:ext uri="{FF2B5EF4-FFF2-40B4-BE49-F238E27FC236}">
                <a16:creationId xmlns:a16="http://schemas.microsoft.com/office/drawing/2014/main" id="{CD52ECF7-869D-4D61-9A50-2865F2F2FE26}"/>
              </a:ext>
            </a:extLst>
          </p:cNvPr>
          <p:cNvSpPr>
            <a:spLocks noGrp="1"/>
          </p:cNvSpPr>
          <p:nvPr>
            <p:ph idx="1"/>
          </p:nvPr>
        </p:nvSpPr>
        <p:spPr>
          <a:xfrm>
            <a:off x="552432" y="4695091"/>
            <a:ext cx="11376560" cy="1886317"/>
          </a:xfrm>
        </p:spPr>
        <p:txBody>
          <a:bodyPr/>
          <a:lstStyle/>
          <a:p>
            <a:pPr algn="ctr"/>
            <a:r>
              <a:rPr lang="en-US" baseline="30000" dirty="0"/>
              <a:t>5:1</a:t>
            </a:r>
            <a:r>
              <a:rPr lang="en-US" dirty="0"/>
              <a:t> Now we know that if the earthly tent we live in </a:t>
            </a:r>
            <a:r>
              <a:rPr lang="en-US" dirty="0">
                <a:effectLst>
                  <a:glow rad="127000">
                    <a:srgbClr val="FF0000"/>
                  </a:glow>
                </a:effectLst>
              </a:rPr>
              <a:t>is destroyed</a:t>
            </a:r>
            <a:r>
              <a:rPr lang="en-US" dirty="0"/>
              <a:t>, we have a building from God, an eternal house in heaven, not built by human hands. </a:t>
            </a:r>
          </a:p>
        </p:txBody>
      </p:sp>
      <p:pic>
        <p:nvPicPr>
          <p:cNvPr id="4" name="Picture 3">
            <a:extLst>
              <a:ext uri="{FF2B5EF4-FFF2-40B4-BE49-F238E27FC236}">
                <a16:creationId xmlns:a16="http://schemas.microsoft.com/office/drawing/2014/main" id="{3085CC12-CECB-4978-AB7C-95C7ACB34575}"/>
              </a:ext>
            </a:extLst>
          </p:cNvPr>
          <p:cNvPicPr>
            <a:picLocks noChangeAspect="1"/>
          </p:cNvPicPr>
          <p:nvPr/>
        </p:nvPicPr>
        <p:blipFill>
          <a:blip r:embed="rId2"/>
          <a:stretch>
            <a:fillRect/>
          </a:stretch>
        </p:blipFill>
        <p:spPr>
          <a:xfrm>
            <a:off x="2378594" y="875054"/>
            <a:ext cx="7364473" cy="3841800"/>
          </a:xfrm>
          <a:prstGeom prst="rect">
            <a:avLst/>
          </a:prstGeom>
        </p:spPr>
      </p:pic>
    </p:spTree>
    <p:extLst>
      <p:ext uri="{BB962C8B-B14F-4D97-AF65-F5344CB8AC3E}">
        <p14:creationId xmlns:p14="http://schemas.microsoft.com/office/powerpoint/2010/main" val="88265804"/>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555075-DA30-4655-BBE9-ADC232771004}"/>
              </a:ext>
            </a:extLst>
          </p:cNvPr>
          <p:cNvPicPr>
            <a:picLocks noChangeAspect="1"/>
          </p:cNvPicPr>
          <p:nvPr/>
        </p:nvPicPr>
        <p:blipFill>
          <a:blip r:embed="rId2"/>
          <a:stretch>
            <a:fillRect/>
          </a:stretch>
        </p:blipFill>
        <p:spPr>
          <a:xfrm>
            <a:off x="3270738" y="940776"/>
            <a:ext cx="5920154" cy="4440116"/>
          </a:xfrm>
          <a:prstGeom prst="rect">
            <a:avLst/>
          </a:prstGeom>
        </p:spPr>
      </p:pic>
      <p:sp>
        <p:nvSpPr>
          <p:cNvPr id="2" name="Title 1">
            <a:extLst>
              <a:ext uri="{FF2B5EF4-FFF2-40B4-BE49-F238E27FC236}">
                <a16:creationId xmlns:a16="http://schemas.microsoft.com/office/drawing/2014/main" id="{67735364-C39B-4E19-802E-63620FC45EAF}"/>
              </a:ext>
            </a:extLst>
          </p:cNvPr>
          <p:cNvSpPr>
            <a:spLocks noGrp="1"/>
          </p:cNvSpPr>
          <p:nvPr>
            <p:ph type="title"/>
          </p:nvPr>
        </p:nvSpPr>
        <p:spPr/>
        <p:txBody>
          <a:bodyPr/>
          <a:lstStyle/>
          <a:p>
            <a:r>
              <a:rPr lang="en-US" dirty="0"/>
              <a:t>Your Future Body is a </a:t>
            </a:r>
            <a:r>
              <a:rPr lang="en-US" u="sng" dirty="0">
                <a:solidFill>
                  <a:srgbClr val="FF0000"/>
                </a:solidFill>
              </a:rPr>
              <a:t>building</a:t>
            </a:r>
          </a:p>
        </p:txBody>
      </p:sp>
      <p:sp>
        <p:nvSpPr>
          <p:cNvPr id="3" name="Content Placeholder 2">
            <a:extLst>
              <a:ext uri="{FF2B5EF4-FFF2-40B4-BE49-F238E27FC236}">
                <a16:creationId xmlns:a16="http://schemas.microsoft.com/office/drawing/2014/main" id="{CD52ECF7-869D-4D61-9A50-2865F2F2FE26}"/>
              </a:ext>
            </a:extLst>
          </p:cNvPr>
          <p:cNvSpPr>
            <a:spLocks noGrp="1"/>
          </p:cNvSpPr>
          <p:nvPr>
            <p:ph idx="1"/>
          </p:nvPr>
        </p:nvSpPr>
        <p:spPr>
          <a:xfrm>
            <a:off x="552432" y="4695091"/>
            <a:ext cx="11376560" cy="1886317"/>
          </a:xfrm>
        </p:spPr>
        <p:txBody>
          <a:bodyPr/>
          <a:lstStyle/>
          <a:p>
            <a:pPr algn="ctr"/>
            <a:r>
              <a:rPr lang="en-US" baseline="30000" dirty="0"/>
              <a:t>5:1</a:t>
            </a:r>
            <a:r>
              <a:rPr lang="en-US" dirty="0"/>
              <a:t> Now we know that if the earthly tent we live in is destroyed, we have </a:t>
            </a:r>
            <a:r>
              <a:rPr lang="en-US" dirty="0">
                <a:effectLst>
                  <a:glow rad="127000">
                    <a:srgbClr val="FF0000"/>
                  </a:glow>
                </a:effectLst>
              </a:rPr>
              <a:t>a building from God</a:t>
            </a:r>
            <a:r>
              <a:rPr lang="en-US" dirty="0"/>
              <a:t>, an eternal house in heaven, not built by human hands. </a:t>
            </a:r>
          </a:p>
        </p:txBody>
      </p:sp>
    </p:spTree>
    <p:extLst>
      <p:ext uri="{BB962C8B-B14F-4D97-AF65-F5344CB8AC3E}">
        <p14:creationId xmlns:p14="http://schemas.microsoft.com/office/powerpoint/2010/main" val="713769025"/>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D352A5-8CB8-4865-B2E8-FE75DD17C973}"/>
              </a:ext>
            </a:extLst>
          </p:cNvPr>
          <p:cNvPicPr>
            <a:picLocks noChangeAspect="1"/>
          </p:cNvPicPr>
          <p:nvPr/>
        </p:nvPicPr>
        <p:blipFill>
          <a:blip r:embed="rId2"/>
          <a:stretch>
            <a:fillRect/>
          </a:stretch>
        </p:blipFill>
        <p:spPr>
          <a:xfrm>
            <a:off x="3270738" y="940776"/>
            <a:ext cx="5920154" cy="4440116"/>
          </a:xfrm>
          <a:prstGeom prst="rect">
            <a:avLst/>
          </a:prstGeom>
        </p:spPr>
      </p:pic>
      <p:sp>
        <p:nvSpPr>
          <p:cNvPr id="2" name="Title 1">
            <a:extLst>
              <a:ext uri="{FF2B5EF4-FFF2-40B4-BE49-F238E27FC236}">
                <a16:creationId xmlns:a16="http://schemas.microsoft.com/office/drawing/2014/main" id="{67735364-C39B-4E19-802E-63620FC45EAF}"/>
              </a:ext>
            </a:extLst>
          </p:cNvPr>
          <p:cNvSpPr>
            <a:spLocks noGrp="1"/>
          </p:cNvSpPr>
          <p:nvPr>
            <p:ph type="title"/>
          </p:nvPr>
        </p:nvSpPr>
        <p:spPr/>
        <p:txBody>
          <a:bodyPr/>
          <a:lstStyle/>
          <a:p>
            <a:r>
              <a:rPr lang="en-US" dirty="0"/>
              <a:t>It’s </a:t>
            </a:r>
            <a:r>
              <a:rPr lang="en-US" dirty="0">
                <a:solidFill>
                  <a:srgbClr val="FF0000"/>
                </a:solidFill>
              </a:rPr>
              <a:t>Eternal</a:t>
            </a:r>
            <a:r>
              <a:rPr lang="en-US" dirty="0"/>
              <a:t> &amp; </a:t>
            </a:r>
            <a:r>
              <a:rPr lang="en-US" dirty="0">
                <a:solidFill>
                  <a:srgbClr val="FF0000"/>
                </a:solidFill>
              </a:rPr>
              <a:t>indestructible</a:t>
            </a:r>
          </a:p>
        </p:txBody>
      </p:sp>
      <p:sp>
        <p:nvSpPr>
          <p:cNvPr id="3" name="Content Placeholder 2">
            <a:extLst>
              <a:ext uri="{FF2B5EF4-FFF2-40B4-BE49-F238E27FC236}">
                <a16:creationId xmlns:a16="http://schemas.microsoft.com/office/drawing/2014/main" id="{CD52ECF7-869D-4D61-9A50-2865F2F2FE26}"/>
              </a:ext>
            </a:extLst>
          </p:cNvPr>
          <p:cNvSpPr>
            <a:spLocks noGrp="1"/>
          </p:cNvSpPr>
          <p:nvPr>
            <p:ph idx="1"/>
          </p:nvPr>
        </p:nvSpPr>
        <p:spPr>
          <a:xfrm>
            <a:off x="552432" y="4695091"/>
            <a:ext cx="11376560" cy="1886317"/>
          </a:xfrm>
        </p:spPr>
        <p:txBody>
          <a:bodyPr/>
          <a:lstStyle/>
          <a:p>
            <a:pPr algn="ctr"/>
            <a:r>
              <a:rPr lang="en-US" baseline="30000" dirty="0"/>
              <a:t>5:1</a:t>
            </a:r>
            <a:r>
              <a:rPr lang="en-US" dirty="0"/>
              <a:t> Now we know that if the earthly tent we live in is destroyed, we have a building from God, </a:t>
            </a:r>
            <a:r>
              <a:rPr lang="en-US" dirty="0">
                <a:effectLst>
                  <a:glow rad="127000">
                    <a:srgbClr val="FF0000"/>
                  </a:glow>
                </a:effectLst>
              </a:rPr>
              <a:t>an eternal house in heaven</a:t>
            </a:r>
            <a:r>
              <a:rPr lang="en-US" dirty="0"/>
              <a:t>, not built by human hands. </a:t>
            </a:r>
          </a:p>
        </p:txBody>
      </p:sp>
    </p:spTree>
    <p:extLst>
      <p:ext uri="{BB962C8B-B14F-4D97-AF65-F5344CB8AC3E}">
        <p14:creationId xmlns:p14="http://schemas.microsoft.com/office/powerpoint/2010/main" val="828982762"/>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3A043-D742-4E08-B003-3F34745A0177}"/>
              </a:ext>
            </a:extLst>
          </p:cNvPr>
          <p:cNvPicPr>
            <a:picLocks noChangeAspect="1"/>
          </p:cNvPicPr>
          <p:nvPr/>
        </p:nvPicPr>
        <p:blipFill rotWithShape="1">
          <a:blip r:embed="rId2"/>
          <a:srcRect t="2667" r="12908" b="4389"/>
          <a:stretch/>
        </p:blipFill>
        <p:spPr>
          <a:xfrm flipH="1">
            <a:off x="0" y="0"/>
            <a:ext cx="9639300" cy="6858000"/>
          </a:xfrm>
          <a:prstGeom prst="rect">
            <a:avLst/>
          </a:prstGeom>
        </p:spPr>
      </p:pic>
      <p:sp>
        <p:nvSpPr>
          <p:cNvPr id="2" name="Title 1">
            <a:extLst>
              <a:ext uri="{FF2B5EF4-FFF2-40B4-BE49-F238E27FC236}">
                <a16:creationId xmlns:a16="http://schemas.microsoft.com/office/drawing/2014/main" id="{D776D6E9-5784-4F7F-AE89-502FAA90FCA0}"/>
              </a:ext>
            </a:extLst>
          </p:cNvPr>
          <p:cNvSpPr>
            <a:spLocks noGrp="1"/>
          </p:cNvSpPr>
          <p:nvPr>
            <p:ph type="title"/>
          </p:nvPr>
        </p:nvSpPr>
        <p:spPr/>
        <p:txBody>
          <a:bodyPr/>
          <a:lstStyle/>
          <a:p>
            <a:r>
              <a:rPr lang="en-US" dirty="0"/>
              <a:t>Think about This</a:t>
            </a:r>
          </a:p>
        </p:txBody>
      </p:sp>
      <p:sp>
        <p:nvSpPr>
          <p:cNvPr id="3" name="Content Placeholder 2">
            <a:extLst>
              <a:ext uri="{FF2B5EF4-FFF2-40B4-BE49-F238E27FC236}">
                <a16:creationId xmlns:a16="http://schemas.microsoft.com/office/drawing/2014/main" id="{7598556B-EF58-40E2-93D4-7501DA58FA70}"/>
              </a:ext>
            </a:extLst>
          </p:cNvPr>
          <p:cNvSpPr>
            <a:spLocks noGrp="1"/>
          </p:cNvSpPr>
          <p:nvPr>
            <p:ph idx="1"/>
          </p:nvPr>
        </p:nvSpPr>
        <p:spPr>
          <a:xfrm>
            <a:off x="4544139" y="1388500"/>
            <a:ext cx="7167215" cy="4858802"/>
          </a:xfrm>
        </p:spPr>
        <p:txBody>
          <a:bodyPr/>
          <a:lstStyle/>
          <a:p>
            <a:r>
              <a:rPr lang="en-US" dirty="0"/>
              <a:t> </a:t>
            </a:r>
            <a:r>
              <a:rPr lang="en-US" baseline="30000" dirty="0"/>
              <a:t>20</a:t>
            </a:r>
            <a:r>
              <a:rPr lang="en-US" dirty="0"/>
              <a:t> But </a:t>
            </a:r>
            <a:r>
              <a:rPr lang="en-US" dirty="0">
                <a:effectLst>
                  <a:glow rad="127000">
                    <a:srgbClr val="FF0000"/>
                  </a:glow>
                </a:effectLst>
              </a:rPr>
              <a:t>our citizenship is in heaven</a:t>
            </a:r>
            <a:r>
              <a:rPr lang="en-US" dirty="0"/>
              <a:t>. And we eagerly await a Savior from there, the Lord Jesus Christ,  </a:t>
            </a:r>
            <a:r>
              <a:rPr lang="en-US" baseline="30000" dirty="0"/>
              <a:t>21</a:t>
            </a:r>
            <a:r>
              <a:rPr lang="en-US" dirty="0"/>
              <a:t> who, by the power that enables him to bring everything under his control, will transform our lowly bodies so that they will be like his glorious body.  (Phil 3:20-21)</a:t>
            </a:r>
          </a:p>
        </p:txBody>
      </p:sp>
    </p:spTree>
    <p:extLst>
      <p:ext uri="{BB962C8B-B14F-4D97-AF65-F5344CB8AC3E}">
        <p14:creationId xmlns:p14="http://schemas.microsoft.com/office/powerpoint/2010/main" val="318000774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F3A043-D742-4E08-B003-3F34745A0177}"/>
              </a:ext>
            </a:extLst>
          </p:cNvPr>
          <p:cNvPicPr>
            <a:picLocks noChangeAspect="1"/>
          </p:cNvPicPr>
          <p:nvPr/>
        </p:nvPicPr>
        <p:blipFill rotWithShape="1">
          <a:blip r:embed="rId2"/>
          <a:srcRect t="2667" r="12908" b="4389"/>
          <a:stretch/>
        </p:blipFill>
        <p:spPr>
          <a:xfrm flipH="1">
            <a:off x="0" y="0"/>
            <a:ext cx="9639300" cy="6858000"/>
          </a:xfrm>
          <a:prstGeom prst="rect">
            <a:avLst/>
          </a:prstGeom>
        </p:spPr>
      </p:pic>
      <p:pic>
        <p:nvPicPr>
          <p:cNvPr id="6" name="Picture 5">
            <a:extLst>
              <a:ext uri="{FF2B5EF4-FFF2-40B4-BE49-F238E27FC236}">
                <a16:creationId xmlns:a16="http://schemas.microsoft.com/office/drawing/2014/main" id="{8803F258-AF82-44FD-BEDE-C7284E8C184F}"/>
              </a:ext>
            </a:extLst>
          </p:cNvPr>
          <p:cNvPicPr>
            <a:picLocks noChangeAspect="1"/>
          </p:cNvPicPr>
          <p:nvPr/>
        </p:nvPicPr>
        <p:blipFill>
          <a:blip r:embed="rId3"/>
          <a:stretch>
            <a:fillRect/>
          </a:stretch>
        </p:blipFill>
        <p:spPr>
          <a:xfrm>
            <a:off x="-1332230" y="0"/>
            <a:ext cx="8328660" cy="6858000"/>
          </a:xfrm>
          <a:prstGeom prst="rect">
            <a:avLst/>
          </a:prstGeom>
        </p:spPr>
      </p:pic>
      <p:sp>
        <p:nvSpPr>
          <p:cNvPr id="2" name="Title 1">
            <a:extLst>
              <a:ext uri="{FF2B5EF4-FFF2-40B4-BE49-F238E27FC236}">
                <a16:creationId xmlns:a16="http://schemas.microsoft.com/office/drawing/2014/main" id="{D776D6E9-5784-4F7F-AE89-502FAA90FCA0}"/>
              </a:ext>
            </a:extLst>
          </p:cNvPr>
          <p:cNvSpPr>
            <a:spLocks noGrp="1"/>
          </p:cNvSpPr>
          <p:nvPr>
            <p:ph type="title"/>
          </p:nvPr>
        </p:nvSpPr>
        <p:spPr/>
        <p:txBody>
          <a:bodyPr/>
          <a:lstStyle/>
          <a:p>
            <a:r>
              <a:rPr lang="en-US" dirty="0"/>
              <a:t>Think about This</a:t>
            </a:r>
          </a:p>
        </p:txBody>
      </p:sp>
      <p:sp>
        <p:nvSpPr>
          <p:cNvPr id="3" name="Content Placeholder 2">
            <a:extLst>
              <a:ext uri="{FF2B5EF4-FFF2-40B4-BE49-F238E27FC236}">
                <a16:creationId xmlns:a16="http://schemas.microsoft.com/office/drawing/2014/main" id="{7598556B-EF58-40E2-93D4-7501DA58FA70}"/>
              </a:ext>
            </a:extLst>
          </p:cNvPr>
          <p:cNvSpPr>
            <a:spLocks noGrp="1"/>
          </p:cNvSpPr>
          <p:nvPr>
            <p:ph idx="1"/>
          </p:nvPr>
        </p:nvSpPr>
        <p:spPr>
          <a:xfrm>
            <a:off x="4544139" y="1388500"/>
            <a:ext cx="7167215" cy="4858802"/>
          </a:xfrm>
        </p:spPr>
        <p:txBody>
          <a:bodyPr/>
          <a:lstStyle/>
          <a:p>
            <a:r>
              <a:rPr lang="en-US" dirty="0"/>
              <a:t> </a:t>
            </a:r>
            <a:r>
              <a:rPr lang="en-US" baseline="30000" dirty="0"/>
              <a:t>20</a:t>
            </a:r>
            <a:r>
              <a:rPr lang="en-US" dirty="0"/>
              <a:t> But </a:t>
            </a:r>
            <a:r>
              <a:rPr lang="en-US" dirty="0">
                <a:effectLst>
                  <a:glow rad="127000">
                    <a:srgbClr val="FF0000"/>
                  </a:glow>
                </a:effectLst>
              </a:rPr>
              <a:t>our citizenship is in heaven</a:t>
            </a:r>
            <a:r>
              <a:rPr lang="en-US" dirty="0"/>
              <a:t>. And we eagerly await a Savior from there, the Lord Jesus Christ,  </a:t>
            </a:r>
            <a:r>
              <a:rPr lang="en-US" baseline="30000" dirty="0"/>
              <a:t>21</a:t>
            </a:r>
            <a:r>
              <a:rPr lang="en-US" dirty="0"/>
              <a:t> who, by the power that enables him to bring everything under his control, will </a:t>
            </a:r>
            <a:r>
              <a:rPr lang="en-US" dirty="0">
                <a:effectLst>
                  <a:glow rad="127000">
                    <a:srgbClr val="FF0000"/>
                  </a:glow>
                </a:effectLst>
              </a:rPr>
              <a:t>transform our lowly bodies so that they will be like his glorious body</a:t>
            </a:r>
            <a:r>
              <a:rPr lang="en-US" dirty="0"/>
              <a:t>.  (Phil 3:20-21)</a:t>
            </a:r>
          </a:p>
        </p:txBody>
      </p:sp>
    </p:spTree>
    <p:extLst>
      <p:ext uri="{BB962C8B-B14F-4D97-AF65-F5344CB8AC3E}">
        <p14:creationId xmlns:p14="http://schemas.microsoft.com/office/powerpoint/2010/main" val="348681239"/>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4A019C9-2007-4680-8037-D30FB6BB86DF}"/>
              </a:ext>
            </a:extLst>
          </p:cNvPr>
          <p:cNvPicPr>
            <a:picLocks noChangeAspect="1"/>
          </p:cNvPicPr>
          <p:nvPr/>
        </p:nvPicPr>
        <p:blipFill>
          <a:blip r:embed="rId2"/>
          <a:stretch>
            <a:fillRect/>
          </a:stretch>
        </p:blipFill>
        <p:spPr>
          <a:xfrm>
            <a:off x="-1332230" y="0"/>
            <a:ext cx="8328660" cy="6858000"/>
          </a:xfrm>
          <a:prstGeom prst="rect">
            <a:avLst/>
          </a:prstGeom>
        </p:spPr>
      </p:pic>
      <p:sp>
        <p:nvSpPr>
          <p:cNvPr id="2" name="Title 1">
            <a:extLst>
              <a:ext uri="{FF2B5EF4-FFF2-40B4-BE49-F238E27FC236}">
                <a16:creationId xmlns:a16="http://schemas.microsoft.com/office/drawing/2014/main" id="{5D610106-F1A2-47CB-8207-F4604D502E0F}"/>
              </a:ext>
            </a:extLst>
          </p:cNvPr>
          <p:cNvSpPr>
            <a:spLocks noGrp="1"/>
          </p:cNvSpPr>
          <p:nvPr>
            <p:ph type="title"/>
          </p:nvPr>
        </p:nvSpPr>
        <p:spPr/>
        <p:txBody>
          <a:bodyPr/>
          <a:lstStyle/>
          <a:p>
            <a:r>
              <a:rPr lang="en-US" dirty="0"/>
              <a:t>Think about This</a:t>
            </a:r>
          </a:p>
        </p:txBody>
      </p:sp>
      <p:sp>
        <p:nvSpPr>
          <p:cNvPr id="3" name="Content Placeholder 2">
            <a:extLst>
              <a:ext uri="{FF2B5EF4-FFF2-40B4-BE49-F238E27FC236}">
                <a16:creationId xmlns:a16="http://schemas.microsoft.com/office/drawing/2014/main" id="{CC9495CB-B007-47CC-8A62-95B76FD86FE5}"/>
              </a:ext>
            </a:extLst>
          </p:cNvPr>
          <p:cNvSpPr>
            <a:spLocks noGrp="1"/>
          </p:cNvSpPr>
          <p:nvPr>
            <p:ph idx="1"/>
          </p:nvPr>
        </p:nvSpPr>
        <p:spPr>
          <a:xfrm>
            <a:off x="6172200" y="1318161"/>
            <a:ext cx="5774376" cy="4858802"/>
          </a:xfrm>
        </p:spPr>
        <p:txBody>
          <a:bodyPr/>
          <a:lstStyle/>
          <a:p>
            <a:r>
              <a:rPr lang="en-US" dirty="0"/>
              <a:t> </a:t>
            </a:r>
            <a:r>
              <a:rPr lang="en-US" baseline="30000" dirty="0"/>
              <a:t>2</a:t>
            </a:r>
            <a:r>
              <a:rPr lang="en-US" dirty="0"/>
              <a:t> Dear friends, now we are children of God, and what we will be has not yet been made known. But we know that when he appears, </a:t>
            </a:r>
            <a:r>
              <a:rPr lang="en-US" dirty="0">
                <a:effectLst>
                  <a:glow rad="127000">
                    <a:srgbClr val="FF0000"/>
                  </a:glow>
                </a:effectLst>
              </a:rPr>
              <a:t>we shall be like him</a:t>
            </a:r>
            <a:r>
              <a:rPr lang="en-US" dirty="0"/>
              <a:t>, for we shall see him as he is. </a:t>
            </a:r>
          </a:p>
          <a:p>
            <a:r>
              <a:rPr lang="en-US" dirty="0"/>
              <a:t>(1John 3:2)</a:t>
            </a:r>
          </a:p>
        </p:txBody>
      </p:sp>
    </p:spTree>
    <p:extLst>
      <p:ext uri="{BB962C8B-B14F-4D97-AF65-F5344CB8AC3E}">
        <p14:creationId xmlns:p14="http://schemas.microsoft.com/office/powerpoint/2010/main" val="372457957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a:t>
            </a:r>
            <a:r>
              <a:rPr lang="en-US" dirty="0">
                <a:solidFill>
                  <a:srgbClr val="052441">
                    <a:alpha val="0"/>
                  </a:srgbClr>
                </a:solidFill>
              </a:rPr>
              <a:t>or </a:t>
            </a:r>
            <a:r>
              <a:rPr lang="en-US" u="sng" dirty="0">
                <a:solidFill>
                  <a:srgbClr val="FF0000">
                    <a:alpha val="0"/>
                  </a:srgbClr>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1BE68F1-0E0E-4B58-9A29-15EFCED3B24B}"/>
              </a:ext>
            </a:extLst>
          </p:cNvPr>
          <p:cNvPicPr>
            <a:picLocks noChangeAspect="1"/>
          </p:cNvPicPr>
          <p:nvPr/>
        </p:nvPicPr>
        <p:blipFill>
          <a:blip r:embed="rId3"/>
          <a:stretch>
            <a:fillRect/>
          </a:stretch>
        </p:blipFill>
        <p:spPr>
          <a:xfrm>
            <a:off x="898635" y="1189200"/>
            <a:ext cx="4955070" cy="6824482"/>
          </a:xfrm>
          <a:prstGeom prst="rect">
            <a:avLst/>
          </a:prstGeom>
        </p:spPr>
      </p:pic>
    </p:spTree>
    <p:extLst>
      <p:ext uri="{BB962C8B-B14F-4D97-AF65-F5344CB8AC3E}">
        <p14:creationId xmlns:p14="http://schemas.microsoft.com/office/powerpoint/2010/main" val="1596438245"/>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1BE68F1-0E0E-4B58-9A29-15EFCED3B24B}"/>
              </a:ext>
            </a:extLst>
          </p:cNvPr>
          <p:cNvPicPr>
            <a:picLocks noChangeAspect="1"/>
          </p:cNvPicPr>
          <p:nvPr/>
        </p:nvPicPr>
        <p:blipFill>
          <a:blip r:embed="rId3"/>
          <a:stretch>
            <a:fillRect/>
          </a:stretch>
        </p:blipFill>
        <p:spPr>
          <a:xfrm>
            <a:off x="898635" y="1189200"/>
            <a:ext cx="4955070" cy="6824482"/>
          </a:xfrm>
          <a:prstGeom prst="rect">
            <a:avLst/>
          </a:prstGeom>
        </p:spPr>
      </p:pic>
      <p:pic>
        <p:nvPicPr>
          <p:cNvPr id="5" name="Picture 4">
            <a:extLst>
              <a:ext uri="{FF2B5EF4-FFF2-40B4-BE49-F238E27FC236}">
                <a16:creationId xmlns:a16="http://schemas.microsoft.com/office/drawing/2014/main" id="{DCBA87C8-C812-4A17-A131-6E48A6A59705}"/>
              </a:ext>
            </a:extLst>
          </p:cNvPr>
          <p:cNvPicPr>
            <a:picLocks noChangeAspect="1"/>
          </p:cNvPicPr>
          <p:nvPr/>
        </p:nvPicPr>
        <p:blipFill>
          <a:blip r:embed="rId4"/>
          <a:stretch>
            <a:fillRect/>
          </a:stretch>
        </p:blipFill>
        <p:spPr>
          <a:xfrm>
            <a:off x="7330346" y="1308538"/>
            <a:ext cx="4184358" cy="6858000"/>
          </a:xfrm>
          <a:prstGeom prst="rect">
            <a:avLst/>
          </a:prstGeom>
        </p:spPr>
      </p:pic>
    </p:spTree>
    <p:extLst>
      <p:ext uri="{BB962C8B-B14F-4D97-AF65-F5344CB8AC3E}">
        <p14:creationId xmlns:p14="http://schemas.microsoft.com/office/powerpoint/2010/main" val="407380982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593273" y="5846617"/>
            <a:ext cx="9144000" cy="1129145"/>
          </a:xfrm>
        </p:spPr>
        <p:txBody>
          <a:bodyPr>
            <a:normAutofit/>
          </a:bodyPr>
          <a:lstStyle/>
          <a:p>
            <a:r>
              <a:rPr lang="en-US" sz="3600" dirty="0"/>
              <a:t>2 </a:t>
            </a:r>
            <a:r>
              <a:rPr lang="en-US" sz="3600"/>
              <a:t>Thessalonians 5:1-10</a:t>
            </a:r>
            <a:endParaRPr lang="en-US" sz="3600" dirty="0"/>
          </a:p>
        </p:txBody>
      </p:sp>
    </p:spTree>
    <p:extLst>
      <p:ext uri="{BB962C8B-B14F-4D97-AF65-F5344CB8AC3E}">
        <p14:creationId xmlns:p14="http://schemas.microsoft.com/office/powerpoint/2010/main" val="140628613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1BE68F1-0E0E-4B58-9A29-15EFCED3B24B}"/>
              </a:ext>
            </a:extLst>
          </p:cNvPr>
          <p:cNvPicPr>
            <a:picLocks noChangeAspect="1"/>
          </p:cNvPicPr>
          <p:nvPr/>
        </p:nvPicPr>
        <p:blipFill>
          <a:blip r:embed="rId2"/>
          <a:stretch>
            <a:fillRect/>
          </a:stretch>
        </p:blipFill>
        <p:spPr>
          <a:xfrm>
            <a:off x="898635" y="1189200"/>
            <a:ext cx="4955070" cy="6824482"/>
          </a:xfrm>
          <a:prstGeom prst="rect">
            <a:avLst/>
          </a:prstGeom>
        </p:spPr>
      </p:pic>
      <p:pic>
        <p:nvPicPr>
          <p:cNvPr id="9" name="Picture 8">
            <a:extLst>
              <a:ext uri="{FF2B5EF4-FFF2-40B4-BE49-F238E27FC236}">
                <a16:creationId xmlns:a16="http://schemas.microsoft.com/office/drawing/2014/main" id="{F768F6BE-A382-46DE-BB7B-7EE863DD8780}"/>
              </a:ext>
            </a:extLst>
          </p:cNvPr>
          <p:cNvPicPr>
            <a:picLocks noChangeAspect="1"/>
          </p:cNvPicPr>
          <p:nvPr/>
        </p:nvPicPr>
        <p:blipFill>
          <a:blip r:embed="rId3"/>
          <a:stretch>
            <a:fillRect/>
          </a:stretch>
        </p:blipFill>
        <p:spPr>
          <a:xfrm flipH="1">
            <a:off x="8032227" y="5059456"/>
            <a:ext cx="1880533" cy="1798544"/>
          </a:xfrm>
          <a:prstGeom prst="rect">
            <a:avLst/>
          </a:prstGeom>
        </p:spPr>
      </p:pic>
      <p:pic>
        <p:nvPicPr>
          <p:cNvPr id="18" name="Picture 17">
            <a:extLst>
              <a:ext uri="{FF2B5EF4-FFF2-40B4-BE49-F238E27FC236}">
                <a16:creationId xmlns:a16="http://schemas.microsoft.com/office/drawing/2014/main" id="{36837D26-B24F-4267-96E9-DD9BA693E2F9}"/>
              </a:ext>
            </a:extLst>
          </p:cNvPr>
          <p:cNvPicPr>
            <a:picLocks noChangeAspect="1"/>
          </p:cNvPicPr>
          <p:nvPr/>
        </p:nvPicPr>
        <p:blipFill>
          <a:blip r:embed="rId4"/>
          <a:stretch>
            <a:fillRect/>
          </a:stretch>
        </p:blipFill>
        <p:spPr>
          <a:xfrm>
            <a:off x="7613752" y="5323735"/>
            <a:ext cx="4578248" cy="1534265"/>
          </a:xfrm>
          <a:prstGeom prst="rect">
            <a:avLst/>
          </a:prstGeom>
        </p:spPr>
      </p:pic>
      <p:grpSp>
        <p:nvGrpSpPr>
          <p:cNvPr id="19" name="Group 6">
            <a:extLst>
              <a:ext uri="{FF2B5EF4-FFF2-40B4-BE49-F238E27FC236}">
                <a16:creationId xmlns:a16="http://schemas.microsoft.com/office/drawing/2014/main" id="{1F770651-557B-44DC-9B7F-8D4DF573BC91}"/>
              </a:ext>
            </a:extLst>
          </p:cNvPr>
          <p:cNvGrpSpPr>
            <a:grpSpLocks/>
          </p:cNvGrpSpPr>
          <p:nvPr/>
        </p:nvGrpSpPr>
        <p:grpSpPr bwMode="auto">
          <a:xfrm>
            <a:off x="8336437" y="5331379"/>
            <a:ext cx="2023988" cy="1134540"/>
            <a:chOff x="3840" y="3459"/>
            <a:chExt cx="1536" cy="861"/>
          </a:xfrm>
        </p:grpSpPr>
        <p:sp>
          <p:nvSpPr>
            <p:cNvPr id="20" name="Freeform 7">
              <a:extLst>
                <a:ext uri="{FF2B5EF4-FFF2-40B4-BE49-F238E27FC236}">
                  <a16:creationId xmlns:a16="http://schemas.microsoft.com/office/drawing/2014/main" id="{2D83E8F9-824D-45E0-8B6B-A2BA7022A387}"/>
                </a:ext>
              </a:extLst>
            </p:cNvPr>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21" name="Freeform 8">
              <a:extLst>
                <a:ext uri="{FF2B5EF4-FFF2-40B4-BE49-F238E27FC236}">
                  <a16:creationId xmlns:a16="http://schemas.microsoft.com/office/drawing/2014/main" id="{64363D82-F2E3-44C4-9F37-F200E0D2CCCB}"/>
                </a:ext>
              </a:extLst>
            </p:cNvPr>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22" name="Freeform 9">
              <a:extLst>
                <a:ext uri="{FF2B5EF4-FFF2-40B4-BE49-F238E27FC236}">
                  <a16:creationId xmlns:a16="http://schemas.microsoft.com/office/drawing/2014/main" id="{775A788F-36BE-4065-95FD-3DB22E9E4263}"/>
                </a:ext>
              </a:extLst>
            </p:cNvPr>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23" name="Freeform 10">
              <a:extLst>
                <a:ext uri="{FF2B5EF4-FFF2-40B4-BE49-F238E27FC236}">
                  <a16:creationId xmlns:a16="http://schemas.microsoft.com/office/drawing/2014/main" id="{8869F50F-0F10-4B2A-BD23-17695C581F66}"/>
                </a:ext>
              </a:extLst>
            </p:cNvPr>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24" name="Freeform 11">
              <a:extLst>
                <a:ext uri="{FF2B5EF4-FFF2-40B4-BE49-F238E27FC236}">
                  <a16:creationId xmlns:a16="http://schemas.microsoft.com/office/drawing/2014/main" id="{EE25B844-4C7C-4408-BE4F-D02A469A3A74}"/>
                </a:ext>
              </a:extLst>
            </p:cNvPr>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25" name="Freeform 12">
              <a:extLst>
                <a:ext uri="{FF2B5EF4-FFF2-40B4-BE49-F238E27FC236}">
                  <a16:creationId xmlns:a16="http://schemas.microsoft.com/office/drawing/2014/main" id="{C9FE7166-A25A-4323-A988-453E696405D6}"/>
                </a:ext>
              </a:extLst>
            </p:cNvPr>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26" name="Freeform 13">
              <a:extLst>
                <a:ext uri="{FF2B5EF4-FFF2-40B4-BE49-F238E27FC236}">
                  <a16:creationId xmlns:a16="http://schemas.microsoft.com/office/drawing/2014/main" id="{14274C4B-B9B1-4424-AED8-D1574CB31D16}"/>
                </a:ext>
              </a:extLst>
            </p:cNvPr>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27" name="Freeform 14">
              <a:extLst>
                <a:ext uri="{FF2B5EF4-FFF2-40B4-BE49-F238E27FC236}">
                  <a16:creationId xmlns:a16="http://schemas.microsoft.com/office/drawing/2014/main" id="{7CD3551B-4EA0-420F-AC88-B336C6D48385}"/>
                </a:ext>
              </a:extLst>
            </p:cNvPr>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8" name="Freeform 15">
              <a:extLst>
                <a:ext uri="{FF2B5EF4-FFF2-40B4-BE49-F238E27FC236}">
                  <a16:creationId xmlns:a16="http://schemas.microsoft.com/office/drawing/2014/main" id="{F2DB5A92-3015-487B-AF20-C5A3F284F470}"/>
                </a:ext>
              </a:extLst>
            </p:cNvPr>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9" name="Freeform 16">
              <a:extLst>
                <a:ext uri="{FF2B5EF4-FFF2-40B4-BE49-F238E27FC236}">
                  <a16:creationId xmlns:a16="http://schemas.microsoft.com/office/drawing/2014/main" id="{72898D6D-2362-407C-BD95-3FF3B9BB8D6C}"/>
                </a:ext>
              </a:extLst>
            </p:cNvPr>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30" name="Freeform 17">
              <a:extLst>
                <a:ext uri="{FF2B5EF4-FFF2-40B4-BE49-F238E27FC236}">
                  <a16:creationId xmlns:a16="http://schemas.microsoft.com/office/drawing/2014/main" id="{3DE3F0B4-1480-4846-AE80-B8140600DBCB}"/>
                </a:ext>
              </a:extLst>
            </p:cNvPr>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31" name="Freeform 18">
              <a:extLst>
                <a:ext uri="{FF2B5EF4-FFF2-40B4-BE49-F238E27FC236}">
                  <a16:creationId xmlns:a16="http://schemas.microsoft.com/office/drawing/2014/main" id="{B6BE14F5-8B27-49F1-994A-525B34BCBB92}"/>
                </a:ext>
              </a:extLst>
            </p:cNvPr>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32" name="Freeform 19">
              <a:extLst>
                <a:ext uri="{FF2B5EF4-FFF2-40B4-BE49-F238E27FC236}">
                  <a16:creationId xmlns:a16="http://schemas.microsoft.com/office/drawing/2014/main" id="{C6254586-A994-4796-9EBD-0FB403EE2886}"/>
                </a:ext>
              </a:extLst>
            </p:cNvPr>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33" name="Freeform 20">
              <a:extLst>
                <a:ext uri="{FF2B5EF4-FFF2-40B4-BE49-F238E27FC236}">
                  <a16:creationId xmlns:a16="http://schemas.microsoft.com/office/drawing/2014/main" id="{C1AD7AD3-932D-4678-B6D9-44C813AD7201}"/>
                </a:ext>
              </a:extLst>
            </p:cNvPr>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34" name="Freeform 21">
              <a:extLst>
                <a:ext uri="{FF2B5EF4-FFF2-40B4-BE49-F238E27FC236}">
                  <a16:creationId xmlns:a16="http://schemas.microsoft.com/office/drawing/2014/main" id="{005FBE58-FDF8-4B68-BE10-B376185F4208}"/>
                </a:ext>
              </a:extLst>
            </p:cNvPr>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35" name="Freeform 22">
              <a:extLst>
                <a:ext uri="{FF2B5EF4-FFF2-40B4-BE49-F238E27FC236}">
                  <a16:creationId xmlns:a16="http://schemas.microsoft.com/office/drawing/2014/main" id="{63080183-4650-4463-AE10-AA499ACBD9DD}"/>
                </a:ext>
              </a:extLst>
            </p:cNvPr>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36" name="Freeform 23">
              <a:extLst>
                <a:ext uri="{FF2B5EF4-FFF2-40B4-BE49-F238E27FC236}">
                  <a16:creationId xmlns:a16="http://schemas.microsoft.com/office/drawing/2014/main" id="{307C8EDC-D084-4149-A06F-F9BA81D05465}"/>
                </a:ext>
              </a:extLst>
            </p:cNvPr>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37" name="Picture 24" descr="grave-02">
            <a:extLst>
              <a:ext uri="{FF2B5EF4-FFF2-40B4-BE49-F238E27FC236}">
                <a16:creationId xmlns:a16="http://schemas.microsoft.com/office/drawing/2014/main" id="{B8E67583-6B88-4672-967B-DB1310237923}"/>
              </a:ext>
            </a:extLst>
          </p:cNvPr>
          <p:cNvPicPr>
            <a:picLocks noChangeAspect="1" noChangeArrowheads="1"/>
          </p:cNvPicPr>
          <p:nvPr/>
        </p:nvPicPr>
        <p:blipFill>
          <a:blip r:embed="rId5" cstate="print"/>
          <a:srcRect/>
          <a:stretch>
            <a:fillRect/>
          </a:stretch>
        </p:blipFill>
        <p:spPr bwMode="auto">
          <a:xfrm>
            <a:off x="6671546" y="3520140"/>
            <a:ext cx="3596917" cy="2168935"/>
          </a:xfrm>
          <a:prstGeom prst="rect">
            <a:avLst/>
          </a:prstGeom>
          <a:noFill/>
        </p:spPr>
      </p:pic>
      <p:pic>
        <p:nvPicPr>
          <p:cNvPr id="38" name="Picture 2">
            <a:extLst>
              <a:ext uri="{FF2B5EF4-FFF2-40B4-BE49-F238E27FC236}">
                <a16:creationId xmlns:a16="http://schemas.microsoft.com/office/drawing/2014/main" id="{AEACD600-04FE-4566-825B-11901DDD28F4}"/>
              </a:ext>
            </a:extLst>
          </p:cNvPr>
          <p:cNvPicPr>
            <a:picLocks noChangeAspect="1" noChangeArrowheads="1"/>
          </p:cNvPicPr>
          <p:nvPr/>
        </p:nvPicPr>
        <p:blipFill>
          <a:blip r:embed="rId6" cstate="print"/>
          <a:srcRect/>
          <a:stretch>
            <a:fillRect/>
          </a:stretch>
        </p:blipFill>
        <p:spPr bwMode="auto">
          <a:xfrm>
            <a:off x="4961366" y="5335588"/>
            <a:ext cx="5500686" cy="1522412"/>
          </a:xfrm>
          <a:prstGeom prst="rect">
            <a:avLst/>
          </a:prstGeom>
          <a:noFill/>
          <a:ln w="9525">
            <a:noFill/>
            <a:miter lim="800000"/>
            <a:headEnd/>
            <a:tailEnd/>
          </a:ln>
          <a:effectLst/>
        </p:spPr>
      </p:pic>
    </p:spTree>
    <p:extLst>
      <p:ext uri="{BB962C8B-B14F-4D97-AF65-F5344CB8AC3E}">
        <p14:creationId xmlns:p14="http://schemas.microsoft.com/office/powerpoint/2010/main" val="1898602562"/>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2.22222E-6 L 0.01562 -0.53935 " pathEditMode="relative" rAng="0" ptsTypes="AA">
                                      <p:cBhvr>
                                        <p:cTn id="6" dur="2000" fill="hold"/>
                                        <p:tgtEl>
                                          <p:spTgt spid="9"/>
                                        </p:tgtEl>
                                        <p:attrNameLst>
                                          <p:attrName>ppt_x</p:attrName>
                                          <p:attrName>ppt_y</p:attrName>
                                        </p:attrNameLst>
                                      </p:cBhvr>
                                      <p:rCtr x="625" y="-3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4EF53BB-01C5-4DC5-8C9C-78439896B8E5}"/>
              </a:ext>
            </a:extLst>
          </p:cNvPr>
          <p:cNvPicPr>
            <a:picLocks noChangeAspect="1"/>
          </p:cNvPicPr>
          <p:nvPr/>
        </p:nvPicPr>
        <p:blipFill>
          <a:blip r:embed="rId2"/>
          <a:stretch>
            <a:fillRect/>
          </a:stretch>
        </p:blipFill>
        <p:spPr>
          <a:xfrm flipH="1">
            <a:off x="3745806" y="1476568"/>
            <a:ext cx="8245148" cy="5050355"/>
          </a:xfrm>
          <a:prstGeom prst="rect">
            <a:avLst/>
          </a:prstGeom>
        </p:spPr>
      </p:pic>
      <p:pic>
        <p:nvPicPr>
          <p:cNvPr id="9" name="Picture 8">
            <a:extLst>
              <a:ext uri="{FF2B5EF4-FFF2-40B4-BE49-F238E27FC236}">
                <a16:creationId xmlns:a16="http://schemas.microsoft.com/office/drawing/2014/main" id="{5A8468EA-3447-4696-BFE4-BEC51D477F85}"/>
              </a:ext>
            </a:extLst>
          </p:cNvPr>
          <p:cNvPicPr>
            <a:picLocks noChangeAspect="1"/>
          </p:cNvPicPr>
          <p:nvPr/>
        </p:nvPicPr>
        <p:blipFill>
          <a:blip r:embed="rId3"/>
          <a:stretch>
            <a:fillRect/>
          </a:stretch>
        </p:blipFill>
        <p:spPr>
          <a:xfrm>
            <a:off x="4153762" y="829321"/>
            <a:ext cx="8038238" cy="6028679"/>
          </a:xfrm>
          <a:prstGeom prst="rect">
            <a:avLst/>
          </a:prstGeom>
        </p:spPr>
      </p:pic>
      <p:pic>
        <p:nvPicPr>
          <p:cNvPr id="8" name="Picture 7">
            <a:extLst>
              <a:ext uri="{FF2B5EF4-FFF2-40B4-BE49-F238E27FC236}">
                <a16:creationId xmlns:a16="http://schemas.microsoft.com/office/drawing/2014/main" id="{0CC3F816-35A3-4B9C-8A8D-F6BB0AED3A19}"/>
              </a:ext>
            </a:extLst>
          </p:cNvPr>
          <p:cNvPicPr>
            <a:picLocks noChangeAspect="1"/>
          </p:cNvPicPr>
          <p:nvPr/>
        </p:nvPicPr>
        <p:blipFill rotWithShape="1">
          <a:blip r:embed="rId4"/>
          <a:srcRect b="4527"/>
          <a:stretch/>
        </p:blipFill>
        <p:spPr>
          <a:xfrm>
            <a:off x="7080740" y="1665785"/>
            <a:ext cx="4267192" cy="5192215"/>
          </a:xfrm>
          <a:prstGeom prst="rect">
            <a:avLst/>
          </a:prstGeom>
        </p:spPr>
      </p:pic>
      <p:pic>
        <p:nvPicPr>
          <p:cNvPr id="15" name="Picture 14">
            <a:extLst>
              <a:ext uri="{FF2B5EF4-FFF2-40B4-BE49-F238E27FC236}">
                <a16:creationId xmlns:a16="http://schemas.microsoft.com/office/drawing/2014/main" id="{0D2FE25F-1955-46A9-B246-882FBE1549DD}"/>
              </a:ext>
            </a:extLst>
          </p:cNvPr>
          <p:cNvPicPr>
            <a:picLocks noChangeAspect="1"/>
          </p:cNvPicPr>
          <p:nvPr/>
        </p:nvPicPr>
        <p:blipFill rotWithShape="1">
          <a:blip r:embed="rId5"/>
          <a:srcRect r="24529" b="28141"/>
          <a:stretch/>
        </p:blipFill>
        <p:spPr>
          <a:xfrm>
            <a:off x="3961821" y="405416"/>
            <a:ext cx="8230179" cy="6452584"/>
          </a:xfrm>
          <a:prstGeom prst="rect">
            <a:avLst/>
          </a:prstGeom>
        </p:spPr>
      </p:pic>
      <p:pic>
        <p:nvPicPr>
          <p:cNvPr id="18" name="Picture 17">
            <a:extLst>
              <a:ext uri="{FF2B5EF4-FFF2-40B4-BE49-F238E27FC236}">
                <a16:creationId xmlns:a16="http://schemas.microsoft.com/office/drawing/2014/main" id="{30E1FF9B-5068-482C-A37E-9B5638834FE0}"/>
              </a:ext>
            </a:extLst>
          </p:cNvPr>
          <p:cNvPicPr>
            <a:picLocks noChangeAspect="1"/>
          </p:cNvPicPr>
          <p:nvPr/>
        </p:nvPicPr>
        <p:blipFill>
          <a:blip r:embed="rId6"/>
          <a:stretch>
            <a:fillRect/>
          </a:stretch>
        </p:blipFill>
        <p:spPr>
          <a:xfrm>
            <a:off x="8444730" y="2700365"/>
            <a:ext cx="1759422" cy="2481236"/>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252560" cy="4858802"/>
          </a:xfrm>
        </p:spPr>
        <p:txBody>
          <a:bodyPr/>
          <a:lstStyle/>
          <a:p>
            <a:r>
              <a:rPr lang="en-US" dirty="0">
                <a:effectLst>
                  <a:glow rad="127000">
                    <a:srgbClr val="FF0000"/>
                  </a:glow>
                </a:effectLst>
              </a:rPr>
              <a:t>Expressed</a:t>
            </a:r>
            <a:r>
              <a:rPr lang="en-US" dirty="0"/>
              <a:t>: </a:t>
            </a:r>
          </a:p>
          <a:p>
            <a:r>
              <a:rPr lang="en-US" baseline="30000" dirty="0"/>
              <a:t>2</a:t>
            </a:r>
            <a:r>
              <a:rPr lang="en-US" dirty="0"/>
              <a:t> Meanwhile we groan, </a:t>
            </a:r>
            <a:r>
              <a:rPr lang="en-US" dirty="0">
                <a:effectLst>
                  <a:glow rad="127000">
                    <a:srgbClr val="FF0000"/>
                  </a:glow>
                </a:effectLst>
              </a:rPr>
              <a:t>longing to be clothed with our heavenly dwelling</a:t>
            </a:r>
          </a:p>
        </p:txBody>
      </p:sp>
    </p:spTree>
    <p:extLst>
      <p:ext uri="{BB962C8B-B14F-4D97-AF65-F5344CB8AC3E}">
        <p14:creationId xmlns:p14="http://schemas.microsoft.com/office/powerpoint/2010/main" val="340101376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5AABD8-6136-4358-B232-4B9D77AD1875}"/>
              </a:ext>
            </a:extLst>
          </p:cNvPr>
          <p:cNvSpPr/>
          <p:nvPr/>
        </p:nvSpPr>
        <p:spPr>
          <a:xfrm>
            <a:off x="739588" y="1882588"/>
            <a:ext cx="2070847" cy="833718"/>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7342778-62A2-43E1-954D-3881B36A79E6}"/>
              </a:ext>
            </a:extLst>
          </p:cNvPr>
          <p:cNvPicPr>
            <a:picLocks noChangeAspect="1"/>
          </p:cNvPicPr>
          <p:nvPr/>
        </p:nvPicPr>
        <p:blipFill>
          <a:blip r:embed="rId2"/>
          <a:stretch>
            <a:fillRect/>
          </a:stretch>
        </p:blipFill>
        <p:spPr>
          <a:xfrm>
            <a:off x="4153762" y="829321"/>
            <a:ext cx="8038238" cy="6028679"/>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6839313" cy="4858802"/>
          </a:xfrm>
        </p:spPr>
        <p:txBody>
          <a:bodyPr/>
          <a:lstStyle/>
          <a:p>
            <a:r>
              <a:rPr lang="en-US" dirty="0">
                <a:effectLst>
                  <a:glow rad="127000">
                    <a:srgbClr val="FF0000"/>
                  </a:glow>
                </a:effectLst>
              </a:rPr>
              <a:t>Explained</a:t>
            </a:r>
            <a:r>
              <a:rPr lang="en-US" dirty="0"/>
              <a:t>: </a:t>
            </a:r>
          </a:p>
          <a:p>
            <a:r>
              <a:rPr lang="en-US" baseline="30000" dirty="0"/>
              <a:t>3</a:t>
            </a:r>
            <a:r>
              <a:rPr lang="en-US" dirty="0"/>
              <a:t> because </a:t>
            </a:r>
            <a:r>
              <a:rPr lang="en-US" dirty="0">
                <a:effectLst>
                  <a:glow rad="127000">
                    <a:srgbClr val="FF0000"/>
                  </a:glow>
                </a:effectLst>
              </a:rPr>
              <a:t>when we are clothed</a:t>
            </a:r>
            <a:r>
              <a:rPr lang="en-US" dirty="0"/>
              <a:t>, we will not be  found naked. </a:t>
            </a:r>
          </a:p>
        </p:txBody>
      </p:sp>
      <p:pic>
        <p:nvPicPr>
          <p:cNvPr id="19" name="Picture 18">
            <a:extLst>
              <a:ext uri="{FF2B5EF4-FFF2-40B4-BE49-F238E27FC236}">
                <a16:creationId xmlns:a16="http://schemas.microsoft.com/office/drawing/2014/main" id="{FAB73B51-C471-4581-862D-7064A38829EB}"/>
              </a:ext>
            </a:extLst>
          </p:cNvPr>
          <p:cNvPicPr>
            <a:picLocks noChangeAspect="1"/>
          </p:cNvPicPr>
          <p:nvPr/>
        </p:nvPicPr>
        <p:blipFill rotWithShape="1">
          <a:blip r:embed="rId3"/>
          <a:srcRect b="4527"/>
          <a:stretch/>
        </p:blipFill>
        <p:spPr>
          <a:xfrm>
            <a:off x="7080740" y="1665785"/>
            <a:ext cx="4267192" cy="5192215"/>
          </a:xfrm>
          <a:prstGeom prst="rect">
            <a:avLst/>
          </a:prstGeom>
        </p:spPr>
      </p:pic>
      <p:pic>
        <p:nvPicPr>
          <p:cNvPr id="20" name="Picture 19">
            <a:extLst>
              <a:ext uri="{FF2B5EF4-FFF2-40B4-BE49-F238E27FC236}">
                <a16:creationId xmlns:a16="http://schemas.microsoft.com/office/drawing/2014/main" id="{68CC275C-A05F-4B2A-BE26-C3A97351E57D}"/>
              </a:ext>
            </a:extLst>
          </p:cNvPr>
          <p:cNvPicPr>
            <a:picLocks noChangeAspect="1"/>
          </p:cNvPicPr>
          <p:nvPr/>
        </p:nvPicPr>
        <p:blipFill rotWithShape="1">
          <a:blip r:embed="rId4"/>
          <a:srcRect r="24529" b="28141"/>
          <a:stretch/>
        </p:blipFill>
        <p:spPr>
          <a:xfrm>
            <a:off x="3961821" y="405417"/>
            <a:ext cx="8230179" cy="6452584"/>
          </a:xfrm>
          <a:prstGeom prst="rect">
            <a:avLst/>
          </a:prstGeom>
        </p:spPr>
      </p:pic>
      <p:pic>
        <p:nvPicPr>
          <p:cNvPr id="21" name="Picture 20">
            <a:extLst>
              <a:ext uri="{FF2B5EF4-FFF2-40B4-BE49-F238E27FC236}">
                <a16:creationId xmlns:a16="http://schemas.microsoft.com/office/drawing/2014/main" id="{6995A8CA-7C5B-4F3D-B6C1-89DD64F6314B}"/>
              </a:ext>
            </a:extLst>
          </p:cNvPr>
          <p:cNvPicPr>
            <a:picLocks noChangeAspect="1"/>
          </p:cNvPicPr>
          <p:nvPr/>
        </p:nvPicPr>
        <p:blipFill>
          <a:blip r:embed="rId5"/>
          <a:stretch>
            <a:fillRect/>
          </a:stretch>
        </p:blipFill>
        <p:spPr>
          <a:xfrm>
            <a:off x="8444730" y="2700365"/>
            <a:ext cx="1759422" cy="2481236"/>
          </a:xfrm>
          <a:prstGeom prst="rect">
            <a:avLst/>
          </a:prstGeom>
        </p:spPr>
      </p:pic>
    </p:spTree>
    <p:extLst>
      <p:ext uri="{BB962C8B-B14F-4D97-AF65-F5344CB8AC3E}">
        <p14:creationId xmlns:p14="http://schemas.microsoft.com/office/powerpoint/2010/main" val="329431916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7D8811-6F8E-45D6-87CE-E60689138331}"/>
              </a:ext>
            </a:extLst>
          </p:cNvPr>
          <p:cNvSpPr/>
          <p:nvPr/>
        </p:nvSpPr>
        <p:spPr>
          <a:xfrm>
            <a:off x="739588" y="1882588"/>
            <a:ext cx="2070847" cy="833718"/>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A7073C0-D871-49D3-9D87-042308810A6B}"/>
              </a:ext>
            </a:extLst>
          </p:cNvPr>
          <p:cNvPicPr>
            <a:picLocks noChangeAspect="1"/>
          </p:cNvPicPr>
          <p:nvPr/>
        </p:nvPicPr>
        <p:blipFill>
          <a:blip r:embed="rId2"/>
          <a:stretch>
            <a:fillRect/>
          </a:stretch>
        </p:blipFill>
        <p:spPr>
          <a:xfrm>
            <a:off x="4153762" y="829321"/>
            <a:ext cx="8038238" cy="6028679"/>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6839313" cy="4858802"/>
          </a:xfrm>
        </p:spPr>
        <p:txBody>
          <a:bodyPr/>
          <a:lstStyle/>
          <a:p>
            <a:r>
              <a:rPr lang="en-US" dirty="0">
                <a:effectLst>
                  <a:glow rad="127000">
                    <a:srgbClr val="C00000"/>
                  </a:glow>
                </a:effectLst>
              </a:rPr>
              <a:t>Explained</a:t>
            </a:r>
            <a:r>
              <a:rPr lang="en-US" dirty="0"/>
              <a:t>: </a:t>
            </a:r>
          </a:p>
          <a:p>
            <a:r>
              <a:rPr lang="en-US" baseline="30000" dirty="0"/>
              <a:t>3</a:t>
            </a:r>
            <a:r>
              <a:rPr lang="en-US" dirty="0"/>
              <a:t> because when we are clothed, we will </a:t>
            </a:r>
            <a:r>
              <a:rPr lang="en-US" dirty="0">
                <a:effectLst>
                  <a:glow rad="127000">
                    <a:srgbClr val="FF0000"/>
                  </a:glow>
                </a:effectLst>
              </a:rPr>
              <a:t>not be  found naked</a:t>
            </a:r>
            <a:r>
              <a:rPr lang="en-US" dirty="0"/>
              <a:t>. </a:t>
            </a:r>
          </a:p>
        </p:txBody>
      </p:sp>
      <p:pic>
        <p:nvPicPr>
          <p:cNvPr id="10" name="Picture 9">
            <a:extLst>
              <a:ext uri="{FF2B5EF4-FFF2-40B4-BE49-F238E27FC236}">
                <a16:creationId xmlns:a16="http://schemas.microsoft.com/office/drawing/2014/main" id="{255A5A28-9077-4B1F-9407-81ECE9395662}"/>
              </a:ext>
            </a:extLst>
          </p:cNvPr>
          <p:cNvPicPr>
            <a:picLocks noChangeAspect="1"/>
          </p:cNvPicPr>
          <p:nvPr/>
        </p:nvPicPr>
        <p:blipFill>
          <a:blip r:embed="rId3"/>
          <a:stretch>
            <a:fillRect/>
          </a:stretch>
        </p:blipFill>
        <p:spPr>
          <a:xfrm flipH="1">
            <a:off x="2592891" y="3827457"/>
            <a:ext cx="2100130" cy="2008567"/>
          </a:xfrm>
          <a:prstGeom prst="rect">
            <a:avLst/>
          </a:prstGeom>
        </p:spPr>
      </p:pic>
      <p:sp>
        <p:nvSpPr>
          <p:cNvPr id="17" name="&quot;Not Allowed&quot; Symbol 16">
            <a:extLst>
              <a:ext uri="{FF2B5EF4-FFF2-40B4-BE49-F238E27FC236}">
                <a16:creationId xmlns:a16="http://schemas.microsoft.com/office/drawing/2014/main" id="{C86A0EAD-1261-4A7D-A074-EF7DCA8BA80D}"/>
              </a:ext>
            </a:extLst>
          </p:cNvPr>
          <p:cNvSpPr/>
          <p:nvPr/>
        </p:nvSpPr>
        <p:spPr>
          <a:xfrm>
            <a:off x="1761565" y="3200401"/>
            <a:ext cx="3724835" cy="3442447"/>
          </a:xfrm>
          <a:prstGeom prst="noSmoking">
            <a:avLst>
              <a:gd name="adj" fmla="val 10540"/>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6A2F274A-E518-4EA7-A5D8-312932D9B636}"/>
              </a:ext>
            </a:extLst>
          </p:cNvPr>
          <p:cNvPicPr>
            <a:picLocks noChangeAspect="1"/>
          </p:cNvPicPr>
          <p:nvPr/>
        </p:nvPicPr>
        <p:blipFill rotWithShape="1">
          <a:blip r:embed="rId4"/>
          <a:srcRect b="4527"/>
          <a:stretch/>
        </p:blipFill>
        <p:spPr>
          <a:xfrm>
            <a:off x="7080740" y="1665785"/>
            <a:ext cx="4267192" cy="5192215"/>
          </a:xfrm>
          <a:prstGeom prst="rect">
            <a:avLst/>
          </a:prstGeom>
        </p:spPr>
      </p:pic>
      <p:pic>
        <p:nvPicPr>
          <p:cNvPr id="12" name="Picture 11">
            <a:extLst>
              <a:ext uri="{FF2B5EF4-FFF2-40B4-BE49-F238E27FC236}">
                <a16:creationId xmlns:a16="http://schemas.microsoft.com/office/drawing/2014/main" id="{16535A5E-07FC-4B96-891F-917093D8096E}"/>
              </a:ext>
            </a:extLst>
          </p:cNvPr>
          <p:cNvPicPr>
            <a:picLocks noChangeAspect="1"/>
          </p:cNvPicPr>
          <p:nvPr/>
        </p:nvPicPr>
        <p:blipFill rotWithShape="1">
          <a:blip r:embed="rId5"/>
          <a:srcRect r="24529" b="28141"/>
          <a:stretch/>
        </p:blipFill>
        <p:spPr>
          <a:xfrm>
            <a:off x="3961821" y="405417"/>
            <a:ext cx="8230179" cy="6452584"/>
          </a:xfrm>
          <a:prstGeom prst="rect">
            <a:avLst/>
          </a:prstGeom>
        </p:spPr>
      </p:pic>
      <p:pic>
        <p:nvPicPr>
          <p:cNvPr id="16" name="Picture 15">
            <a:extLst>
              <a:ext uri="{FF2B5EF4-FFF2-40B4-BE49-F238E27FC236}">
                <a16:creationId xmlns:a16="http://schemas.microsoft.com/office/drawing/2014/main" id="{816968BB-1A5F-42C3-8E01-0D9157F04B90}"/>
              </a:ext>
            </a:extLst>
          </p:cNvPr>
          <p:cNvPicPr>
            <a:picLocks noChangeAspect="1"/>
          </p:cNvPicPr>
          <p:nvPr/>
        </p:nvPicPr>
        <p:blipFill>
          <a:blip r:embed="rId6"/>
          <a:stretch>
            <a:fillRect/>
          </a:stretch>
        </p:blipFill>
        <p:spPr>
          <a:xfrm>
            <a:off x="8444730" y="2700365"/>
            <a:ext cx="1759422" cy="2481236"/>
          </a:xfrm>
          <a:prstGeom prst="rect">
            <a:avLst/>
          </a:prstGeom>
        </p:spPr>
      </p:pic>
    </p:spTree>
    <p:extLst>
      <p:ext uri="{BB962C8B-B14F-4D97-AF65-F5344CB8AC3E}">
        <p14:creationId xmlns:p14="http://schemas.microsoft.com/office/powerpoint/2010/main" val="2740572028"/>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B9766-4BBA-4B4A-9987-0745BFD75ECD}"/>
              </a:ext>
            </a:extLst>
          </p:cNvPr>
          <p:cNvPicPr>
            <a:picLocks noChangeAspect="1"/>
          </p:cNvPicPr>
          <p:nvPr/>
        </p:nvPicPr>
        <p:blipFill>
          <a:blip r:embed="rId2"/>
          <a:stretch>
            <a:fillRect/>
          </a:stretch>
        </p:blipFill>
        <p:spPr>
          <a:xfrm flipH="1">
            <a:off x="4378859" y="1476568"/>
            <a:ext cx="8245148" cy="5050355"/>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285661" cy="4858802"/>
          </a:xfrm>
        </p:spPr>
        <p:txBody>
          <a:bodyPr/>
          <a:lstStyle/>
          <a:p>
            <a:r>
              <a:rPr lang="en-US" dirty="0">
                <a:effectLst>
                  <a:glow rad="127000">
                    <a:srgbClr val="FF0000"/>
                  </a:glow>
                </a:effectLst>
              </a:rPr>
              <a:t>Elaborated</a:t>
            </a:r>
            <a:r>
              <a:rPr lang="en-US" dirty="0"/>
              <a:t>: </a:t>
            </a:r>
          </a:p>
          <a:p>
            <a:r>
              <a:rPr lang="en-US" dirty="0"/>
              <a:t> </a:t>
            </a:r>
            <a:r>
              <a:rPr lang="en-US" baseline="30000" dirty="0"/>
              <a:t>4</a:t>
            </a:r>
            <a:r>
              <a:rPr lang="en-US" dirty="0"/>
              <a:t> </a:t>
            </a:r>
            <a:r>
              <a:rPr lang="en-US" dirty="0">
                <a:effectLst>
                  <a:glow rad="127000">
                    <a:srgbClr val="FF0000"/>
                  </a:glow>
                </a:effectLst>
              </a:rPr>
              <a:t>For while we are in this tent</a:t>
            </a:r>
            <a:r>
              <a:rPr lang="en-US" dirty="0"/>
              <a:t>, </a:t>
            </a:r>
            <a:r>
              <a:rPr lang="en-US" dirty="0">
                <a:effectLst>
                  <a:glow rad="127000">
                    <a:srgbClr val="FF0000"/>
                  </a:glow>
                </a:effectLst>
              </a:rPr>
              <a:t>we groan and are burdened</a:t>
            </a:r>
            <a:r>
              <a:rPr lang="en-US" dirty="0"/>
              <a:t>, because we do not wish to be unclothed but to be clothed with our heavenly dwelling, so that what is mortal may be swallowed up by life. </a:t>
            </a:r>
          </a:p>
        </p:txBody>
      </p:sp>
      <p:pic>
        <p:nvPicPr>
          <p:cNvPr id="6" name="Picture 5">
            <a:extLst>
              <a:ext uri="{FF2B5EF4-FFF2-40B4-BE49-F238E27FC236}">
                <a16:creationId xmlns:a16="http://schemas.microsoft.com/office/drawing/2014/main" id="{BDF3B8EE-4FA2-4709-B3F5-6548BE900E52}"/>
              </a:ext>
            </a:extLst>
          </p:cNvPr>
          <p:cNvPicPr>
            <a:picLocks noChangeAspect="1"/>
          </p:cNvPicPr>
          <p:nvPr/>
        </p:nvPicPr>
        <p:blipFill rotWithShape="1">
          <a:blip r:embed="rId3"/>
          <a:srcRect b="4527"/>
          <a:stretch/>
        </p:blipFill>
        <p:spPr>
          <a:xfrm>
            <a:off x="7080740" y="1665785"/>
            <a:ext cx="4267192" cy="5192215"/>
          </a:xfrm>
          <a:prstGeom prst="rect">
            <a:avLst/>
          </a:prstGeom>
        </p:spPr>
      </p:pic>
    </p:spTree>
    <p:extLst>
      <p:ext uri="{BB962C8B-B14F-4D97-AF65-F5344CB8AC3E}">
        <p14:creationId xmlns:p14="http://schemas.microsoft.com/office/powerpoint/2010/main" val="1037297510"/>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7C3773-98D0-4B0F-9E1F-F30DDDB5EBBA}"/>
              </a:ext>
            </a:extLst>
          </p:cNvPr>
          <p:cNvPicPr>
            <a:picLocks noChangeAspect="1"/>
          </p:cNvPicPr>
          <p:nvPr/>
        </p:nvPicPr>
        <p:blipFill>
          <a:blip r:embed="rId2"/>
          <a:stretch>
            <a:fillRect/>
          </a:stretch>
        </p:blipFill>
        <p:spPr>
          <a:xfrm flipH="1">
            <a:off x="4378859" y="1476568"/>
            <a:ext cx="8245148" cy="5050355"/>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285661" cy="4858802"/>
          </a:xfrm>
        </p:spPr>
        <p:txBody>
          <a:bodyPr/>
          <a:lstStyle/>
          <a:p>
            <a:r>
              <a:rPr lang="en-US" dirty="0">
                <a:effectLst>
                  <a:glow rad="127000">
                    <a:srgbClr val="FF0000"/>
                  </a:glow>
                </a:effectLst>
              </a:rPr>
              <a:t>Elaborated</a:t>
            </a:r>
            <a:r>
              <a:rPr lang="en-US" dirty="0"/>
              <a:t>: </a:t>
            </a:r>
          </a:p>
          <a:p>
            <a:r>
              <a:rPr lang="en-US" dirty="0"/>
              <a:t> </a:t>
            </a:r>
            <a:r>
              <a:rPr lang="en-US" baseline="30000" dirty="0"/>
              <a:t>4</a:t>
            </a:r>
            <a:r>
              <a:rPr lang="en-US" dirty="0"/>
              <a:t> For while we are in this tent, we groan and are burdened, because </a:t>
            </a:r>
            <a:r>
              <a:rPr lang="en-US" dirty="0">
                <a:effectLst>
                  <a:glow rad="127000">
                    <a:srgbClr val="FF0000"/>
                  </a:glow>
                </a:effectLst>
              </a:rPr>
              <a:t>we do not wish to be unclothed </a:t>
            </a:r>
            <a:r>
              <a:rPr lang="en-US" dirty="0"/>
              <a:t>but to be clothed with our heavenly dwelling, so that what is mortal may be swallowed up by life. </a:t>
            </a:r>
          </a:p>
        </p:txBody>
      </p:sp>
      <p:pic>
        <p:nvPicPr>
          <p:cNvPr id="8" name="Picture 7">
            <a:extLst>
              <a:ext uri="{FF2B5EF4-FFF2-40B4-BE49-F238E27FC236}">
                <a16:creationId xmlns:a16="http://schemas.microsoft.com/office/drawing/2014/main" id="{13BDDA9A-2689-4BCE-AA29-D9AFF32D2CE6}"/>
              </a:ext>
            </a:extLst>
          </p:cNvPr>
          <p:cNvPicPr>
            <a:picLocks noChangeAspect="1"/>
          </p:cNvPicPr>
          <p:nvPr/>
        </p:nvPicPr>
        <p:blipFill>
          <a:blip r:embed="rId3"/>
          <a:stretch>
            <a:fillRect/>
          </a:stretch>
        </p:blipFill>
        <p:spPr>
          <a:xfrm flipH="1">
            <a:off x="8278906" y="7075635"/>
            <a:ext cx="1573306" cy="1504712"/>
          </a:xfrm>
          <a:prstGeom prst="rect">
            <a:avLst/>
          </a:prstGeom>
        </p:spPr>
      </p:pic>
      <p:grpSp>
        <p:nvGrpSpPr>
          <p:cNvPr id="4" name="Group 3">
            <a:extLst>
              <a:ext uri="{FF2B5EF4-FFF2-40B4-BE49-F238E27FC236}">
                <a16:creationId xmlns:a16="http://schemas.microsoft.com/office/drawing/2014/main" id="{70375B77-861F-4A3A-8392-34ABC169C049}"/>
              </a:ext>
            </a:extLst>
          </p:cNvPr>
          <p:cNvGrpSpPr/>
          <p:nvPr/>
        </p:nvGrpSpPr>
        <p:grpSpPr>
          <a:xfrm>
            <a:off x="4961366" y="3520140"/>
            <a:ext cx="7230634" cy="3337860"/>
            <a:chOff x="4961366" y="3520140"/>
            <a:chExt cx="7230634" cy="3337860"/>
          </a:xfrm>
        </p:grpSpPr>
        <p:pic>
          <p:nvPicPr>
            <p:cNvPr id="10" name="Picture 9">
              <a:extLst>
                <a:ext uri="{FF2B5EF4-FFF2-40B4-BE49-F238E27FC236}">
                  <a16:creationId xmlns:a16="http://schemas.microsoft.com/office/drawing/2014/main" id="{99B36EFB-E793-4E31-B1E3-C3343DF8858C}"/>
                </a:ext>
              </a:extLst>
            </p:cNvPr>
            <p:cNvPicPr>
              <a:picLocks noChangeAspect="1"/>
            </p:cNvPicPr>
            <p:nvPr/>
          </p:nvPicPr>
          <p:blipFill>
            <a:blip r:embed="rId4"/>
            <a:stretch>
              <a:fillRect/>
            </a:stretch>
          </p:blipFill>
          <p:spPr>
            <a:xfrm>
              <a:off x="7613752" y="5323735"/>
              <a:ext cx="4578248" cy="1534265"/>
            </a:xfrm>
            <a:prstGeom prst="rect">
              <a:avLst/>
            </a:prstGeom>
          </p:spPr>
        </p:pic>
        <p:grpSp>
          <p:nvGrpSpPr>
            <p:cNvPr id="11" name="Group 6">
              <a:extLst>
                <a:ext uri="{FF2B5EF4-FFF2-40B4-BE49-F238E27FC236}">
                  <a16:creationId xmlns:a16="http://schemas.microsoft.com/office/drawing/2014/main" id="{60C72C02-DEE6-4832-9C10-34AE9CFFEF39}"/>
                </a:ext>
              </a:extLst>
            </p:cNvPr>
            <p:cNvGrpSpPr>
              <a:grpSpLocks/>
            </p:cNvGrpSpPr>
            <p:nvPr/>
          </p:nvGrpSpPr>
          <p:grpSpPr bwMode="auto">
            <a:xfrm>
              <a:off x="8336437" y="5331379"/>
              <a:ext cx="2023988" cy="1134540"/>
              <a:chOff x="3840" y="3459"/>
              <a:chExt cx="1536" cy="861"/>
            </a:xfrm>
          </p:grpSpPr>
          <p:sp>
            <p:nvSpPr>
              <p:cNvPr id="12" name="Freeform 7">
                <a:extLst>
                  <a:ext uri="{FF2B5EF4-FFF2-40B4-BE49-F238E27FC236}">
                    <a16:creationId xmlns:a16="http://schemas.microsoft.com/office/drawing/2014/main" id="{E9DB0190-79DF-4792-B013-26637385B5CC}"/>
                  </a:ext>
                </a:extLst>
              </p:cNvPr>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3" name="Freeform 8">
                <a:extLst>
                  <a:ext uri="{FF2B5EF4-FFF2-40B4-BE49-F238E27FC236}">
                    <a16:creationId xmlns:a16="http://schemas.microsoft.com/office/drawing/2014/main" id="{662A1D39-9493-48AF-B63D-D309C8E36A1B}"/>
                  </a:ext>
                </a:extLst>
              </p:cNvPr>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4" name="Freeform 9">
                <a:extLst>
                  <a:ext uri="{FF2B5EF4-FFF2-40B4-BE49-F238E27FC236}">
                    <a16:creationId xmlns:a16="http://schemas.microsoft.com/office/drawing/2014/main" id="{561D89AA-82E3-4B91-A77A-9CBB9F3FD01B}"/>
                  </a:ext>
                </a:extLst>
              </p:cNvPr>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5" name="Freeform 10">
                <a:extLst>
                  <a:ext uri="{FF2B5EF4-FFF2-40B4-BE49-F238E27FC236}">
                    <a16:creationId xmlns:a16="http://schemas.microsoft.com/office/drawing/2014/main" id="{FC978E60-9CE8-41C3-A67B-540E3123F339}"/>
                  </a:ext>
                </a:extLst>
              </p:cNvPr>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6" name="Freeform 11">
                <a:extLst>
                  <a:ext uri="{FF2B5EF4-FFF2-40B4-BE49-F238E27FC236}">
                    <a16:creationId xmlns:a16="http://schemas.microsoft.com/office/drawing/2014/main" id="{73162147-9D0A-44D1-A8DE-6B0D7405AEB3}"/>
                  </a:ext>
                </a:extLst>
              </p:cNvPr>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7" name="Freeform 12">
                <a:extLst>
                  <a:ext uri="{FF2B5EF4-FFF2-40B4-BE49-F238E27FC236}">
                    <a16:creationId xmlns:a16="http://schemas.microsoft.com/office/drawing/2014/main" id="{B2585567-8AAB-48A5-B173-130DBD78F21B}"/>
                  </a:ext>
                </a:extLst>
              </p:cNvPr>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8" name="Freeform 13">
                <a:extLst>
                  <a:ext uri="{FF2B5EF4-FFF2-40B4-BE49-F238E27FC236}">
                    <a16:creationId xmlns:a16="http://schemas.microsoft.com/office/drawing/2014/main" id="{3B46919F-160D-45E1-B086-4534ED378158}"/>
                  </a:ext>
                </a:extLst>
              </p:cNvPr>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9" name="Freeform 14">
                <a:extLst>
                  <a:ext uri="{FF2B5EF4-FFF2-40B4-BE49-F238E27FC236}">
                    <a16:creationId xmlns:a16="http://schemas.microsoft.com/office/drawing/2014/main" id="{1A75C188-5E48-41B5-96D6-4BEEB96D5B0A}"/>
                  </a:ext>
                </a:extLst>
              </p:cNvPr>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20" name="Freeform 15">
                <a:extLst>
                  <a:ext uri="{FF2B5EF4-FFF2-40B4-BE49-F238E27FC236}">
                    <a16:creationId xmlns:a16="http://schemas.microsoft.com/office/drawing/2014/main" id="{B613A9A7-6AF1-4AF2-B625-3026C60DA239}"/>
                  </a:ext>
                </a:extLst>
              </p:cNvPr>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21" name="Freeform 16">
                <a:extLst>
                  <a:ext uri="{FF2B5EF4-FFF2-40B4-BE49-F238E27FC236}">
                    <a16:creationId xmlns:a16="http://schemas.microsoft.com/office/drawing/2014/main" id="{DC0B7B1F-C3E8-4605-9944-220F1F37224D}"/>
                  </a:ext>
                </a:extLst>
              </p:cNvPr>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2" name="Freeform 17">
                <a:extLst>
                  <a:ext uri="{FF2B5EF4-FFF2-40B4-BE49-F238E27FC236}">
                    <a16:creationId xmlns:a16="http://schemas.microsoft.com/office/drawing/2014/main" id="{1CF3F0FB-6E16-4BC1-9270-58B649EBF5D5}"/>
                  </a:ext>
                </a:extLst>
              </p:cNvPr>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3" name="Freeform 18">
                <a:extLst>
                  <a:ext uri="{FF2B5EF4-FFF2-40B4-BE49-F238E27FC236}">
                    <a16:creationId xmlns:a16="http://schemas.microsoft.com/office/drawing/2014/main" id="{D5D5ECC9-1C86-45B4-B156-7C04734010F8}"/>
                  </a:ext>
                </a:extLst>
              </p:cNvPr>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4" name="Freeform 19">
                <a:extLst>
                  <a:ext uri="{FF2B5EF4-FFF2-40B4-BE49-F238E27FC236}">
                    <a16:creationId xmlns:a16="http://schemas.microsoft.com/office/drawing/2014/main" id="{F756B696-B505-4D00-A0AC-BAC8BE8BB2F3}"/>
                  </a:ext>
                </a:extLst>
              </p:cNvPr>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5" name="Freeform 20">
                <a:extLst>
                  <a:ext uri="{FF2B5EF4-FFF2-40B4-BE49-F238E27FC236}">
                    <a16:creationId xmlns:a16="http://schemas.microsoft.com/office/drawing/2014/main" id="{0F52C887-924F-4472-8898-E97F6FBB8CCA}"/>
                  </a:ext>
                </a:extLst>
              </p:cNvPr>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6" name="Freeform 21">
                <a:extLst>
                  <a:ext uri="{FF2B5EF4-FFF2-40B4-BE49-F238E27FC236}">
                    <a16:creationId xmlns:a16="http://schemas.microsoft.com/office/drawing/2014/main" id="{CD893BA3-E23C-4FCB-B0BA-33B6406D5AFC}"/>
                  </a:ext>
                </a:extLst>
              </p:cNvPr>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7" name="Freeform 22">
                <a:extLst>
                  <a:ext uri="{FF2B5EF4-FFF2-40B4-BE49-F238E27FC236}">
                    <a16:creationId xmlns:a16="http://schemas.microsoft.com/office/drawing/2014/main" id="{CF30B7B8-BCFC-407C-BF71-F9089046A002}"/>
                  </a:ext>
                </a:extLst>
              </p:cNvPr>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8" name="Freeform 23">
                <a:extLst>
                  <a:ext uri="{FF2B5EF4-FFF2-40B4-BE49-F238E27FC236}">
                    <a16:creationId xmlns:a16="http://schemas.microsoft.com/office/drawing/2014/main" id="{431C58A7-8A2D-43A3-8A5A-6E12AEF1BF22}"/>
                  </a:ext>
                </a:extLst>
              </p:cNvPr>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9" name="Picture 24" descr="grave-02">
              <a:extLst>
                <a:ext uri="{FF2B5EF4-FFF2-40B4-BE49-F238E27FC236}">
                  <a16:creationId xmlns:a16="http://schemas.microsoft.com/office/drawing/2014/main" id="{D30459A4-E240-40A2-9F35-08CD1E0BCD9C}"/>
                </a:ext>
              </a:extLst>
            </p:cNvPr>
            <p:cNvPicPr>
              <a:picLocks noChangeAspect="1" noChangeArrowheads="1"/>
            </p:cNvPicPr>
            <p:nvPr/>
          </p:nvPicPr>
          <p:blipFill>
            <a:blip r:embed="rId5" cstate="print"/>
            <a:srcRect/>
            <a:stretch>
              <a:fillRect/>
            </a:stretch>
          </p:blipFill>
          <p:spPr bwMode="auto">
            <a:xfrm>
              <a:off x="6671546" y="3520140"/>
              <a:ext cx="3596917" cy="2168935"/>
            </a:xfrm>
            <a:prstGeom prst="rect">
              <a:avLst/>
            </a:prstGeom>
            <a:noFill/>
          </p:spPr>
        </p:pic>
        <p:pic>
          <p:nvPicPr>
            <p:cNvPr id="30" name="Picture 2">
              <a:extLst>
                <a:ext uri="{FF2B5EF4-FFF2-40B4-BE49-F238E27FC236}">
                  <a16:creationId xmlns:a16="http://schemas.microsoft.com/office/drawing/2014/main" id="{7E6BB85C-4743-40F7-8E88-3F88BDFA794D}"/>
                </a:ext>
              </a:extLst>
            </p:cNvPr>
            <p:cNvPicPr>
              <a:picLocks noChangeAspect="1" noChangeArrowheads="1"/>
            </p:cNvPicPr>
            <p:nvPr/>
          </p:nvPicPr>
          <p:blipFill>
            <a:blip r:embed="rId6" cstate="print"/>
            <a:srcRect/>
            <a:stretch>
              <a:fillRect/>
            </a:stretch>
          </p:blipFill>
          <p:spPr bwMode="auto">
            <a:xfrm>
              <a:off x="4961366" y="5335588"/>
              <a:ext cx="5500686" cy="1522412"/>
            </a:xfrm>
            <a:prstGeom prst="rect">
              <a:avLst/>
            </a:prstGeom>
            <a:noFill/>
            <a:ln w="9525">
              <a:noFill/>
              <a:miter lim="800000"/>
              <a:headEnd/>
              <a:tailEnd/>
            </a:ln>
            <a:effectLst/>
          </p:spPr>
        </p:pic>
        <p:sp>
          <p:nvSpPr>
            <p:cNvPr id="31" name="TextBox 30">
              <a:extLst>
                <a:ext uri="{FF2B5EF4-FFF2-40B4-BE49-F238E27FC236}">
                  <a16:creationId xmlns:a16="http://schemas.microsoft.com/office/drawing/2014/main" id="{89D5CD70-0A5B-4951-BC51-CF126A85C0FF}"/>
                </a:ext>
              </a:extLst>
            </p:cNvPr>
            <p:cNvSpPr txBox="1"/>
            <p:nvPr/>
          </p:nvSpPr>
          <p:spPr>
            <a:xfrm>
              <a:off x="6269110" y="5717319"/>
              <a:ext cx="5107101" cy="923330"/>
            </a:xfrm>
            <a:prstGeom prst="rect">
              <a:avLst/>
            </a:prstGeom>
            <a:noFill/>
          </p:spPr>
          <p:txBody>
            <a:bodyPr wrap="square" rtlCol="0">
              <a:spAutoFit/>
            </a:bodyPr>
            <a:lstStyle/>
            <a:p>
              <a:pPr algn="ctr">
                <a:lnSpc>
                  <a:spcPct val="90000"/>
                </a:lnSpc>
              </a:pPr>
              <a:r>
                <a:rPr lang="en-US" sz="6000" b="1" dirty="0">
                  <a:effectLst>
                    <a:glow rad="254000">
                      <a:schemeClr val="bg1"/>
                    </a:glow>
                  </a:effectLst>
                </a:rPr>
                <a:t>DEATH</a:t>
              </a:r>
            </a:p>
          </p:txBody>
        </p:sp>
      </p:grpSp>
    </p:spTree>
    <p:extLst>
      <p:ext uri="{BB962C8B-B14F-4D97-AF65-F5344CB8AC3E}">
        <p14:creationId xmlns:p14="http://schemas.microsoft.com/office/powerpoint/2010/main" val="637015759"/>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16667E-7 4.81481E-6 L -0.09974 -0.60811 " pathEditMode="relative" rAng="0" ptsTypes="AA">
                                      <p:cBhvr>
                                        <p:cTn id="10" dur="2000" fill="hold"/>
                                        <p:tgtEl>
                                          <p:spTgt spid="8"/>
                                        </p:tgtEl>
                                        <p:attrNameLst>
                                          <p:attrName>ppt_x</p:attrName>
                                          <p:attrName>ppt_y</p:attrName>
                                        </p:attrNameLst>
                                      </p:cBhvr>
                                      <p:rCtr x="-4987" y="-3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F369591-754A-4DE8-ABDC-AA7BB3F4303A}"/>
              </a:ext>
            </a:extLst>
          </p:cNvPr>
          <p:cNvPicPr>
            <a:picLocks noChangeAspect="1"/>
          </p:cNvPicPr>
          <p:nvPr/>
        </p:nvPicPr>
        <p:blipFill>
          <a:blip r:embed="rId2"/>
          <a:stretch>
            <a:fillRect/>
          </a:stretch>
        </p:blipFill>
        <p:spPr>
          <a:xfrm>
            <a:off x="4247891" y="899918"/>
            <a:ext cx="7944109" cy="5958082"/>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285661" cy="4858802"/>
          </a:xfrm>
        </p:spPr>
        <p:txBody>
          <a:bodyPr/>
          <a:lstStyle/>
          <a:p>
            <a:r>
              <a:rPr lang="en-US" dirty="0">
                <a:effectLst>
                  <a:glow rad="127000">
                    <a:srgbClr val="FF0000"/>
                  </a:glow>
                </a:effectLst>
              </a:rPr>
              <a:t>Elaborated</a:t>
            </a:r>
            <a:r>
              <a:rPr lang="en-US" dirty="0"/>
              <a:t>: </a:t>
            </a:r>
          </a:p>
          <a:p>
            <a:r>
              <a:rPr lang="en-US" dirty="0"/>
              <a:t> </a:t>
            </a:r>
            <a:r>
              <a:rPr lang="en-US" baseline="30000" dirty="0"/>
              <a:t>4</a:t>
            </a:r>
            <a:r>
              <a:rPr lang="en-US" dirty="0"/>
              <a:t> For while we are in this tent, we groan and are burdened, because we do not wish to be unclothed </a:t>
            </a:r>
            <a:r>
              <a:rPr lang="en-US" dirty="0">
                <a:effectLst>
                  <a:glow rad="127000">
                    <a:srgbClr val="FF0000"/>
                  </a:glow>
                </a:effectLst>
              </a:rPr>
              <a:t>but to be clothed with our heavenly dwelling</a:t>
            </a:r>
            <a:r>
              <a:rPr lang="en-US" dirty="0"/>
              <a:t>, so that what is mortal may be swallowed up by life. </a:t>
            </a:r>
          </a:p>
        </p:txBody>
      </p:sp>
      <p:pic>
        <p:nvPicPr>
          <p:cNvPr id="8" name="Picture 7">
            <a:extLst>
              <a:ext uri="{FF2B5EF4-FFF2-40B4-BE49-F238E27FC236}">
                <a16:creationId xmlns:a16="http://schemas.microsoft.com/office/drawing/2014/main" id="{F534C8C8-69D5-4836-A570-A376300519A1}"/>
              </a:ext>
            </a:extLst>
          </p:cNvPr>
          <p:cNvPicPr>
            <a:picLocks noChangeAspect="1"/>
          </p:cNvPicPr>
          <p:nvPr/>
        </p:nvPicPr>
        <p:blipFill rotWithShape="1">
          <a:blip r:embed="rId3"/>
          <a:srcRect r="24529" b="28141"/>
          <a:stretch/>
        </p:blipFill>
        <p:spPr>
          <a:xfrm>
            <a:off x="3961821" y="405417"/>
            <a:ext cx="8230179" cy="6452584"/>
          </a:xfrm>
          <a:prstGeom prst="rect">
            <a:avLst/>
          </a:prstGeom>
        </p:spPr>
      </p:pic>
      <p:pic>
        <p:nvPicPr>
          <p:cNvPr id="9" name="Picture 8">
            <a:extLst>
              <a:ext uri="{FF2B5EF4-FFF2-40B4-BE49-F238E27FC236}">
                <a16:creationId xmlns:a16="http://schemas.microsoft.com/office/drawing/2014/main" id="{B8C1B0D2-81DE-4BFD-98BC-65F28E62F4B3}"/>
              </a:ext>
            </a:extLst>
          </p:cNvPr>
          <p:cNvPicPr>
            <a:picLocks noChangeAspect="1"/>
          </p:cNvPicPr>
          <p:nvPr/>
        </p:nvPicPr>
        <p:blipFill>
          <a:blip r:embed="rId4"/>
          <a:stretch>
            <a:fillRect/>
          </a:stretch>
        </p:blipFill>
        <p:spPr>
          <a:xfrm>
            <a:off x="8444730" y="2700365"/>
            <a:ext cx="1759422" cy="2481236"/>
          </a:xfrm>
          <a:prstGeom prst="rect">
            <a:avLst/>
          </a:prstGeom>
        </p:spPr>
      </p:pic>
    </p:spTree>
    <p:extLst>
      <p:ext uri="{BB962C8B-B14F-4D97-AF65-F5344CB8AC3E}">
        <p14:creationId xmlns:p14="http://schemas.microsoft.com/office/powerpoint/2010/main" val="377979558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B9766-4BBA-4B4A-9987-0745BFD75ECD}"/>
              </a:ext>
            </a:extLst>
          </p:cNvPr>
          <p:cNvPicPr>
            <a:picLocks noChangeAspect="1"/>
          </p:cNvPicPr>
          <p:nvPr/>
        </p:nvPicPr>
        <p:blipFill>
          <a:blip r:embed="rId2"/>
          <a:stretch>
            <a:fillRect/>
          </a:stretch>
        </p:blipFill>
        <p:spPr>
          <a:xfrm flipH="1">
            <a:off x="4378859" y="1476568"/>
            <a:ext cx="8245148" cy="5050355"/>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pic>
        <p:nvPicPr>
          <p:cNvPr id="7" name="Picture 6">
            <a:extLst>
              <a:ext uri="{FF2B5EF4-FFF2-40B4-BE49-F238E27FC236}">
                <a16:creationId xmlns:a16="http://schemas.microsoft.com/office/drawing/2014/main" id="{175B3659-A979-4CD0-A0A0-A504E35D22B4}"/>
              </a:ext>
            </a:extLst>
          </p:cNvPr>
          <p:cNvPicPr>
            <a:picLocks noChangeAspect="1"/>
          </p:cNvPicPr>
          <p:nvPr/>
        </p:nvPicPr>
        <p:blipFill>
          <a:blip r:embed="rId3"/>
          <a:stretch>
            <a:fillRect/>
          </a:stretch>
        </p:blipFill>
        <p:spPr>
          <a:xfrm>
            <a:off x="7613752" y="5323735"/>
            <a:ext cx="4578248" cy="1534265"/>
          </a:xfrm>
          <a:prstGeom prst="rect">
            <a:avLst/>
          </a:prstGeom>
        </p:spPr>
      </p:pic>
      <p:grpSp>
        <p:nvGrpSpPr>
          <p:cNvPr id="8" name="Group 6">
            <a:extLst>
              <a:ext uri="{FF2B5EF4-FFF2-40B4-BE49-F238E27FC236}">
                <a16:creationId xmlns:a16="http://schemas.microsoft.com/office/drawing/2014/main" id="{85983FBE-5829-4B34-A089-72B062DE510C}"/>
              </a:ext>
            </a:extLst>
          </p:cNvPr>
          <p:cNvGrpSpPr>
            <a:grpSpLocks/>
          </p:cNvGrpSpPr>
          <p:nvPr/>
        </p:nvGrpSpPr>
        <p:grpSpPr bwMode="auto">
          <a:xfrm>
            <a:off x="8336437" y="5331379"/>
            <a:ext cx="2023988" cy="1134540"/>
            <a:chOff x="3840" y="3459"/>
            <a:chExt cx="1536" cy="861"/>
          </a:xfrm>
        </p:grpSpPr>
        <p:sp>
          <p:nvSpPr>
            <p:cNvPr id="9" name="Freeform 7">
              <a:extLst>
                <a:ext uri="{FF2B5EF4-FFF2-40B4-BE49-F238E27FC236}">
                  <a16:creationId xmlns:a16="http://schemas.microsoft.com/office/drawing/2014/main" id="{D8E0887D-1FEF-428B-8B75-CA4B878D0623}"/>
                </a:ext>
              </a:extLst>
            </p:cNvPr>
            <p:cNvSpPr>
              <a:spLocks/>
            </p:cNvSpPr>
            <p:nvPr/>
          </p:nvSpPr>
          <p:spPr bwMode="auto">
            <a:xfrm>
              <a:off x="3840" y="3459"/>
              <a:ext cx="1536" cy="861"/>
            </a:xfrm>
            <a:custGeom>
              <a:avLst/>
              <a:gdLst/>
              <a:ahLst/>
              <a:cxnLst>
                <a:cxn ang="0">
                  <a:pos x="1266" y="9043"/>
                </a:cxn>
                <a:cxn ang="0">
                  <a:pos x="866" y="8785"/>
                </a:cxn>
                <a:cxn ang="0">
                  <a:pos x="484" y="8666"/>
                </a:cxn>
                <a:cxn ang="0">
                  <a:pos x="114" y="8304"/>
                </a:cxn>
                <a:cxn ang="0">
                  <a:pos x="1" y="7608"/>
                </a:cxn>
                <a:cxn ang="0">
                  <a:pos x="61" y="6605"/>
                </a:cxn>
                <a:cxn ang="0">
                  <a:pos x="358" y="5914"/>
                </a:cxn>
                <a:cxn ang="0">
                  <a:pos x="926" y="5720"/>
                </a:cxn>
                <a:cxn ang="0">
                  <a:pos x="1310" y="6252"/>
                </a:cxn>
                <a:cxn ang="0">
                  <a:pos x="1571" y="6149"/>
                </a:cxn>
                <a:cxn ang="0">
                  <a:pos x="2057" y="5965"/>
                </a:cxn>
                <a:cxn ang="0">
                  <a:pos x="2925" y="5528"/>
                </a:cxn>
                <a:cxn ang="0">
                  <a:pos x="3624" y="5199"/>
                </a:cxn>
                <a:cxn ang="0">
                  <a:pos x="4220" y="4844"/>
                </a:cxn>
                <a:cxn ang="0">
                  <a:pos x="4836" y="4641"/>
                </a:cxn>
                <a:cxn ang="0">
                  <a:pos x="5864" y="4347"/>
                </a:cxn>
                <a:cxn ang="0">
                  <a:pos x="6083" y="4149"/>
                </a:cxn>
                <a:cxn ang="0">
                  <a:pos x="6407" y="3778"/>
                </a:cxn>
                <a:cxn ang="0">
                  <a:pos x="6816" y="3395"/>
                </a:cxn>
                <a:cxn ang="0">
                  <a:pos x="7558" y="3162"/>
                </a:cxn>
                <a:cxn ang="0">
                  <a:pos x="8019" y="2875"/>
                </a:cxn>
                <a:cxn ang="0">
                  <a:pos x="8534" y="2648"/>
                </a:cxn>
                <a:cxn ang="0">
                  <a:pos x="9779" y="2163"/>
                </a:cxn>
                <a:cxn ang="0">
                  <a:pos x="10502" y="1913"/>
                </a:cxn>
                <a:cxn ang="0">
                  <a:pos x="11422" y="1619"/>
                </a:cxn>
                <a:cxn ang="0">
                  <a:pos x="12088" y="1617"/>
                </a:cxn>
                <a:cxn ang="0">
                  <a:pos x="13001" y="1779"/>
                </a:cxn>
                <a:cxn ang="0">
                  <a:pos x="13355" y="1779"/>
                </a:cxn>
                <a:cxn ang="0">
                  <a:pos x="13539" y="1486"/>
                </a:cxn>
                <a:cxn ang="0">
                  <a:pos x="13556" y="978"/>
                </a:cxn>
                <a:cxn ang="0">
                  <a:pos x="13830" y="694"/>
                </a:cxn>
                <a:cxn ang="0">
                  <a:pos x="14474" y="453"/>
                </a:cxn>
                <a:cxn ang="0">
                  <a:pos x="14967" y="288"/>
                </a:cxn>
                <a:cxn ang="0">
                  <a:pos x="15605" y="49"/>
                </a:cxn>
                <a:cxn ang="0">
                  <a:pos x="16097" y="16"/>
                </a:cxn>
                <a:cxn ang="0">
                  <a:pos x="16713" y="566"/>
                </a:cxn>
                <a:cxn ang="0">
                  <a:pos x="16877" y="1077"/>
                </a:cxn>
                <a:cxn ang="0">
                  <a:pos x="16877" y="1619"/>
                </a:cxn>
                <a:cxn ang="0">
                  <a:pos x="16680" y="2140"/>
                </a:cxn>
                <a:cxn ang="0">
                  <a:pos x="16166" y="2605"/>
                </a:cxn>
                <a:cxn ang="0">
                  <a:pos x="15693" y="2813"/>
                </a:cxn>
                <a:cxn ang="0">
                  <a:pos x="15693" y="3004"/>
                </a:cxn>
                <a:cxn ang="0">
                  <a:pos x="15865" y="3317"/>
                </a:cxn>
                <a:cxn ang="0">
                  <a:pos x="15903" y="3719"/>
                </a:cxn>
                <a:cxn ang="0">
                  <a:pos x="15737" y="4046"/>
                </a:cxn>
                <a:cxn ang="0">
                  <a:pos x="15376" y="4305"/>
                </a:cxn>
                <a:cxn ang="0">
                  <a:pos x="13913" y="4884"/>
                </a:cxn>
                <a:cxn ang="0">
                  <a:pos x="11958" y="5695"/>
                </a:cxn>
                <a:cxn ang="0">
                  <a:pos x="11045" y="6098"/>
                </a:cxn>
                <a:cxn ang="0">
                  <a:pos x="10677" y="6375"/>
                </a:cxn>
                <a:cxn ang="0">
                  <a:pos x="10229" y="6622"/>
                </a:cxn>
                <a:cxn ang="0">
                  <a:pos x="9536" y="6704"/>
                </a:cxn>
                <a:cxn ang="0">
                  <a:pos x="8867" y="6826"/>
                </a:cxn>
                <a:cxn ang="0">
                  <a:pos x="8524" y="6782"/>
                </a:cxn>
                <a:cxn ang="0">
                  <a:pos x="8166" y="6859"/>
                </a:cxn>
                <a:cxn ang="0">
                  <a:pos x="7606" y="7202"/>
                </a:cxn>
                <a:cxn ang="0">
                  <a:pos x="6239" y="7809"/>
                </a:cxn>
                <a:cxn ang="0">
                  <a:pos x="4506" y="8462"/>
                </a:cxn>
                <a:cxn ang="0">
                  <a:pos x="3721" y="8900"/>
                </a:cxn>
                <a:cxn ang="0">
                  <a:pos x="2967" y="9253"/>
                </a:cxn>
                <a:cxn ang="0">
                  <a:pos x="2537" y="9398"/>
                </a:cxn>
              </a:cxnLst>
              <a:rect l="0" t="0" r="r" b="b"/>
              <a:pathLst>
                <a:path w="16896" h="9471">
                  <a:moveTo>
                    <a:pt x="2006" y="9471"/>
                  </a:moveTo>
                  <a:lnTo>
                    <a:pt x="1961" y="9452"/>
                  </a:lnTo>
                  <a:lnTo>
                    <a:pt x="1915" y="9431"/>
                  </a:lnTo>
                  <a:lnTo>
                    <a:pt x="1869" y="9410"/>
                  </a:lnTo>
                  <a:lnTo>
                    <a:pt x="1824" y="9388"/>
                  </a:lnTo>
                  <a:lnTo>
                    <a:pt x="1733" y="9342"/>
                  </a:lnTo>
                  <a:lnTo>
                    <a:pt x="1645" y="9297"/>
                  </a:lnTo>
                  <a:lnTo>
                    <a:pt x="1559" y="9250"/>
                  </a:lnTo>
                  <a:lnTo>
                    <a:pt x="1475" y="9206"/>
                  </a:lnTo>
                  <a:lnTo>
                    <a:pt x="1396" y="9164"/>
                  </a:lnTo>
                  <a:lnTo>
                    <a:pt x="1320" y="9126"/>
                  </a:lnTo>
                  <a:lnTo>
                    <a:pt x="1293" y="9084"/>
                  </a:lnTo>
                  <a:lnTo>
                    <a:pt x="1266" y="9043"/>
                  </a:lnTo>
                  <a:lnTo>
                    <a:pt x="1239" y="9003"/>
                  </a:lnTo>
                  <a:lnTo>
                    <a:pt x="1212" y="8962"/>
                  </a:lnTo>
                  <a:lnTo>
                    <a:pt x="1186" y="8923"/>
                  </a:lnTo>
                  <a:lnTo>
                    <a:pt x="1159" y="8883"/>
                  </a:lnTo>
                  <a:lnTo>
                    <a:pt x="1134" y="8842"/>
                  </a:lnTo>
                  <a:lnTo>
                    <a:pt x="1109" y="8803"/>
                  </a:lnTo>
                  <a:lnTo>
                    <a:pt x="1072" y="8802"/>
                  </a:lnTo>
                  <a:lnTo>
                    <a:pt x="1036" y="8801"/>
                  </a:lnTo>
                  <a:lnTo>
                    <a:pt x="1001" y="8800"/>
                  </a:lnTo>
                  <a:lnTo>
                    <a:pt x="966" y="8797"/>
                  </a:lnTo>
                  <a:lnTo>
                    <a:pt x="932" y="8794"/>
                  </a:lnTo>
                  <a:lnTo>
                    <a:pt x="899" y="8791"/>
                  </a:lnTo>
                  <a:lnTo>
                    <a:pt x="866" y="8785"/>
                  </a:lnTo>
                  <a:lnTo>
                    <a:pt x="833" y="8780"/>
                  </a:lnTo>
                  <a:lnTo>
                    <a:pt x="802" y="8775"/>
                  </a:lnTo>
                  <a:lnTo>
                    <a:pt x="771" y="8767"/>
                  </a:lnTo>
                  <a:lnTo>
                    <a:pt x="740" y="8760"/>
                  </a:lnTo>
                  <a:lnTo>
                    <a:pt x="710" y="8753"/>
                  </a:lnTo>
                  <a:lnTo>
                    <a:pt x="680" y="8744"/>
                  </a:lnTo>
                  <a:lnTo>
                    <a:pt x="652" y="8735"/>
                  </a:lnTo>
                  <a:lnTo>
                    <a:pt x="622" y="8725"/>
                  </a:lnTo>
                  <a:lnTo>
                    <a:pt x="593" y="8715"/>
                  </a:lnTo>
                  <a:lnTo>
                    <a:pt x="566" y="8703"/>
                  </a:lnTo>
                  <a:lnTo>
                    <a:pt x="538" y="8691"/>
                  </a:lnTo>
                  <a:lnTo>
                    <a:pt x="511" y="8679"/>
                  </a:lnTo>
                  <a:lnTo>
                    <a:pt x="484" y="8666"/>
                  </a:lnTo>
                  <a:lnTo>
                    <a:pt x="457" y="8652"/>
                  </a:lnTo>
                  <a:lnTo>
                    <a:pt x="431" y="8639"/>
                  </a:lnTo>
                  <a:lnTo>
                    <a:pt x="404" y="8624"/>
                  </a:lnTo>
                  <a:lnTo>
                    <a:pt x="378" y="8609"/>
                  </a:lnTo>
                  <a:lnTo>
                    <a:pt x="353" y="8593"/>
                  </a:lnTo>
                  <a:lnTo>
                    <a:pt x="326" y="8576"/>
                  </a:lnTo>
                  <a:lnTo>
                    <a:pt x="301" y="8559"/>
                  </a:lnTo>
                  <a:lnTo>
                    <a:pt x="277" y="8542"/>
                  </a:lnTo>
                  <a:lnTo>
                    <a:pt x="226" y="8506"/>
                  </a:lnTo>
                  <a:lnTo>
                    <a:pt x="176" y="8466"/>
                  </a:lnTo>
                  <a:lnTo>
                    <a:pt x="154" y="8413"/>
                  </a:lnTo>
                  <a:lnTo>
                    <a:pt x="133" y="8359"/>
                  </a:lnTo>
                  <a:lnTo>
                    <a:pt x="114" y="8304"/>
                  </a:lnTo>
                  <a:lnTo>
                    <a:pt x="96" y="8250"/>
                  </a:lnTo>
                  <a:lnTo>
                    <a:pt x="81" y="8196"/>
                  </a:lnTo>
                  <a:lnTo>
                    <a:pt x="67" y="8142"/>
                  </a:lnTo>
                  <a:lnTo>
                    <a:pt x="55" y="8088"/>
                  </a:lnTo>
                  <a:lnTo>
                    <a:pt x="44" y="8034"/>
                  </a:lnTo>
                  <a:lnTo>
                    <a:pt x="35" y="7982"/>
                  </a:lnTo>
                  <a:lnTo>
                    <a:pt x="26" y="7928"/>
                  </a:lnTo>
                  <a:lnTo>
                    <a:pt x="19" y="7875"/>
                  </a:lnTo>
                  <a:lnTo>
                    <a:pt x="14" y="7821"/>
                  </a:lnTo>
                  <a:lnTo>
                    <a:pt x="10" y="7768"/>
                  </a:lnTo>
                  <a:lnTo>
                    <a:pt x="5" y="7714"/>
                  </a:lnTo>
                  <a:lnTo>
                    <a:pt x="3" y="7662"/>
                  </a:lnTo>
                  <a:lnTo>
                    <a:pt x="1" y="7608"/>
                  </a:lnTo>
                  <a:lnTo>
                    <a:pt x="0" y="7555"/>
                  </a:lnTo>
                  <a:lnTo>
                    <a:pt x="0" y="7502"/>
                  </a:lnTo>
                  <a:lnTo>
                    <a:pt x="0" y="7449"/>
                  </a:lnTo>
                  <a:lnTo>
                    <a:pt x="1" y="7395"/>
                  </a:lnTo>
                  <a:lnTo>
                    <a:pt x="4" y="7290"/>
                  </a:lnTo>
                  <a:lnTo>
                    <a:pt x="10" y="7183"/>
                  </a:lnTo>
                  <a:lnTo>
                    <a:pt x="14" y="7077"/>
                  </a:lnTo>
                  <a:lnTo>
                    <a:pt x="19" y="6971"/>
                  </a:lnTo>
                  <a:lnTo>
                    <a:pt x="24" y="6864"/>
                  </a:lnTo>
                  <a:lnTo>
                    <a:pt x="27" y="6756"/>
                  </a:lnTo>
                  <a:lnTo>
                    <a:pt x="37" y="6708"/>
                  </a:lnTo>
                  <a:lnTo>
                    <a:pt x="49" y="6658"/>
                  </a:lnTo>
                  <a:lnTo>
                    <a:pt x="61" y="6605"/>
                  </a:lnTo>
                  <a:lnTo>
                    <a:pt x="75" y="6551"/>
                  </a:lnTo>
                  <a:lnTo>
                    <a:pt x="90" y="6496"/>
                  </a:lnTo>
                  <a:lnTo>
                    <a:pt x="107" y="6440"/>
                  </a:lnTo>
                  <a:lnTo>
                    <a:pt x="126" y="6384"/>
                  </a:lnTo>
                  <a:lnTo>
                    <a:pt x="145" y="6327"/>
                  </a:lnTo>
                  <a:lnTo>
                    <a:pt x="166" y="6271"/>
                  </a:lnTo>
                  <a:lnTo>
                    <a:pt x="189" y="6216"/>
                  </a:lnTo>
                  <a:lnTo>
                    <a:pt x="213" y="6162"/>
                  </a:lnTo>
                  <a:lnTo>
                    <a:pt x="239" y="6109"/>
                  </a:lnTo>
                  <a:lnTo>
                    <a:pt x="266" y="6057"/>
                  </a:lnTo>
                  <a:lnTo>
                    <a:pt x="296" y="6006"/>
                  </a:lnTo>
                  <a:lnTo>
                    <a:pt x="325" y="5959"/>
                  </a:lnTo>
                  <a:lnTo>
                    <a:pt x="358" y="5914"/>
                  </a:lnTo>
                  <a:lnTo>
                    <a:pt x="392" y="5872"/>
                  </a:lnTo>
                  <a:lnTo>
                    <a:pt x="427" y="5833"/>
                  </a:lnTo>
                  <a:lnTo>
                    <a:pt x="464" y="5798"/>
                  </a:lnTo>
                  <a:lnTo>
                    <a:pt x="503" y="5766"/>
                  </a:lnTo>
                  <a:lnTo>
                    <a:pt x="543" y="5740"/>
                  </a:lnTo>
                  <a:lnTo>
                    <a:pt x="584" y="5718"/>
                  </a:lnTo>
                  <a:lnTo>
                    <a:pt x="628" y="5700"/>
                  </a:lnTo>
                  <a:lnTo>
                    <a:pt x="674" y="5688"/>
                  </a:lnTo>
                  <a:lnTo>
                    <a:pt x="720" y="5682"/>
                  </a:lnTo>
                  <a:lnTo>
                    <a:pt x="769" y="5682"/>
                  </a:lnTo>
                  <a:lnTo>
                    <a:pt x="819" y="5688"/>
                  </a:lnTo>
                  <a:lnTo>
                    <a:pt x="872" y="5701"/>
                  </a:lnTo>
                  <a:lnTo>
                    <a:pt x="926" y="5720"/>
                  </a:lnTo>
                  <a:lnTo>
                    <a:pt x="982" y="5747"/>
                  </a:lnTo>
                  <a:lnTo>
                    <a:pt x="1039" y="5782"/>
                  </a:lnTo>
                  <a:lnTo>
                    <a:pt x="1098" y="5825"/>
                  </a:lnTo>
                  <a:lnTo>
                    <a:pt x="1144" y="5923"/>
                  </a:lnTo>
                  <a:lnTo>
                    <a:pt x="1177" y="5999"/>
                  </a:lnTo>
                  <a:lnTo>
                    <a:pt x="1203" y="6058"/>
                  </a:lnTo>
                  <a:lnTo>
                    <a:pt x="1223" y="6104"/>
                  </a:lnTo>
                  <a:lnTo>
                    <a:pt x="1239" y="6145"/>
                  </a:lnTo>
                  <a:lnTo>
                    <a:pt x="1253" y="6183"/>
                  </a:lnTo>
                  <a:lnTo>
                    <a:pt x="1268" y="6225"/>
                  </a:lnTo>
                  <a:lnTo>
                    <a:pt x="1286" y="6276"/>
                  </a:lnTo>
                  <a:lnTo>
                    <a:pt x="1299" y="6264"/>
                  </a:lnTo>
                  <a:lnTo>
                    <a:pt x="1310" y="6252"/>
                  </a:lnTo>
                  <a:lnTo>
                    <a:pt x="1323" y="6242"/>
                  </a:lnTo>
                  <a:lnTo>
                    <a:pt x="1336" y="6232"/>
                  </a:lnTo>
                  <a:lnTo>
                    <a:pt x="1347" y="6223"/>
                  </a:lnTo>
                  <a:lnTo>
                    <a:pt x="1360" y="6215"/>
                  </a:lnTo>
                  <a:lnTo>
                    <a:pt x="1372" y="6207"/>
                  </a:lnTo>
                  <a:lnTo>
                    <a:pt x="1384" y="6201"/>
                  </a:lnTo>
                  <a:lnTo>
                    <a:pt x="1409" y="6188"/>
                  </a:lnTo>
                  <a:lnTo>
                    <a:pt x="1434" y="6177"/>
                  </a:lnTo>
                  <a:lnTo>
                    <a:pt x="1459" y="6170"/>
                  </a:lnTo>
                  <a:lnTo>
                    <a:pt x="1486" y="6163"/>
                  </a:lnTo>
                  <a:lnTo>
                    <a:pt x="1513" y="6157"/>
                  </a:lnTo>
                  <a:lnTo>
                    <a:pt x="1542" y="6153"/>
                  </a:lnTo>
                  <a:lnTo>
                    <a:pt x="1571" y="6149"/>
                  </a:lnTo>
                  <a:lnTo>
                    <a:pt x="1603" y="6146"/>
                  </a:lnTo>
                  <a:lnTo>
                    <a:pt x="1671" y="6139"/>
                  </a:lnTo>
                  <a:lnTo>
                    <a:pt x="1747" y="6132"/>
                  </a:lnTo>
                  <a:lnTo>
                    <a:pt x="1758" y="6111"/>
                  </a:lnTo>
                  <a:lnTo>
                    <a:pt x="1772" y="6090"/>
                  </a:lnTo>
                  <a:lnTo>
                    <a:pt x="1786" y="6070"/>
                  </a:lnTo>
                  <a:lnTo>
                    <a:pt x="1800" y="6051"/>
                  </a:lnTo>
                  <a:lnTo>
                    <a:pt x="1843" y="6039"/>
                  </a:lnTo>
                  <a:lnTo>
                    <a:pt x="1885" y="6025"/>
                  </a:lnTo>
                  <a:lnTo>
                    <a:pt x="1928" y="6012"/>
                  </a:lnTo>
                  <a:lnTo>
                    <a:pt x="1970" y="5997"/>
                  </a:lnTo>
                  <a:lnTo>
                    <a:pt x="2014" y="5981"/>
                  </a:lnTo>
                  <a:lnTo>
                    <a:pt x="2057" y="5965"/>
                  </a:lnTo>
                  <a:lnTo>
                    <a:pt x="2100" y="5947"/>
                  </a:lnTo>
                  <a:lnTo>
                    <a:pt x="2145" y="5929"/>
                  </a:lnTo>
                  <a:lnTo>
                    <a:pt x="2188" y="5910"/>
                  </a:lnTo>
                  <a:lnTo>
                    <a:pt x="2231" y="5891"/>
                  </a:lnTo>
                  <a:lnTo>
                    <a:pt x="2276" y="5871"/>
                  </a:lnTo>
                  <a:lnTo>
                    <a:pt x="2319" y="5850"/>
                  </a:lnTo>
                  <a:lnTo>
                    <a:pt x="2407" y="5808"/>
                  </a:lnTo>
                  <a:lnTo>
                    <a:pt x="2494" y="5762"/>
                  </a:lnTo>
                  <a:lnTo>
                    <a:pt x="2581" y="5717"/>
                  </a:lnTo>
                  <a:lnTo>
                    <a:pt x="2669" y="5670"/>
                  </a:lnTo>
                  <a:lnTo>
                    <a:pt x="2754" y="5623"/>
                  </a:lnTo>
                  <a:lnTo>
                    <a:pt x="2840" y="5575"/>
                  </a:lnTo>
                  <a:lnTo>
                    <a:pt x="2925" y="5528"/>
                  </a:lnTo>
                  <a:lnTo>
                    <a:pt x="3009" y="5481"/>
                  </a:lnTo>
                  <a:lnTo>
                    <a:pt x="3092" y="5436"/>
                  </a:lnTo>
                  <a:lnTo>
                    <a:pt x="3173" y="5393"/>
                  </a:lnTo>
                  <a:lnTo>
                    <a:pt x="3198" y="5386"/>
                  </a:lnTo>
                  <a:lnTo>
                    <a:pt x="3222" y="5379"/>
                  </a:lnTo>
                  <a:lnTo>
                    <a:pt x="3247" y="5370"/>
                  </a:lnTo>
                  <a:lnTo>
                    <a:pt x="3274" y="5361"/>
                  </a:lnTo>
                  <a:lnTo>
                    <a:pt x="3329" y="5340"/>
                  </a:lnTo>
                  <a:lnTo>
                    <a:pt x="3384" y="5315"/>
                  </a:lnTo>
                  <a:lnTo>
                    <a:pt x="3444" y="5289"/>
                  </a:lnTo>
                  <a:lnTo>
                    <a:pt x="3503" y="5260"/>
                  </a:lnTo>
                  <a:lnTo>
                    <a:pt x="3564" y="5231"/>
                  </a:lnTo>
                  <a:lnTo>
                    <a:pt x="3624" y="5199"/>
                  </a:lnTo>
                  <a:lnTo>
                    <a:pt x="3685" y="5168"/>
                  </a:lnTo>
                  <a:lnTo>
                    <a:pt x="3746" y="5135"/>
                  </a:lnTo>
                  <a:lnTo>
                    <a:pt x="3805" y="5103"/>
                  </a:lnTo>
                  <a:lnTo>
                    <a:pt x="3863" y="5071"/>
                  </a:lnTo>
                  <a:lnTo>
                    <a:pt x="3919" y="5041"/>
                  </a:lnTo>
                  <a:lnTo>
                    <a:pt x="3973" y="5011"/>
                  </a:lnTo>
                  <a:lnTo>
                    <a:pt x="4024" y="4985"/>
                  </a:lnTo>
                  <a:lnTo>
                    <a:pt x="4072" y="4959"/>
                  </a:lnTo>
                  <a:lnTo>
                    <a:pt x="4125" y="4915"/>
                  </a:lnTo>
                  <a:lnTo>
                    <a:pt x="4166" y="4881"/>
                  </a:lnTo>
                  <a:lnTo>
                    <a:pt x="4185" y="4868"/>
                  </a:lnTo>
                  <a:lnTo>
                    <a:pt x="4202" y="4855"/>
                  </a:lnTo>
                  <a:lnTo>
                    <a:pt x="4220" y="4844"/>
                  </a:lnTo>
                  <a:lnTo>
                    <a:pt x="4237" y="4835"/>
                  </a:lnTo>
                  <a:lnTo>
                    <a:pt x="4256" y="4826"/>
                  </a:lnTo>
                  <a:lnTo>
                    <a:pt x="4275" y="4818"/>
                  </a:lnTo>
                  <a:lnTo>
                    <a:pt x="4297" y="4810"/>
                  </a:lnTo>
                  <a:lnTo>
                    <a:pt x="4321" y="4803"/>
                  </a:lnTo>
                  <a:lnTo>
                    <a:pt x="4380" y="4787"/>
                  </a:lnTo>
                  <a:lnTo>
                    <a:pt x="4456" y="4767"/>
                  </a:lnTo>
                  <a:lnTo>
                    <a:pt x="4503" y="4749"/>
                  </a:lnTo>
                  <a:lnTo>
                    <a:pt x="4549" y="4732"/>
                  </a:lnTo>
                  <a:lnTo>
                    <a:pt x="4597" y="4715"/>
                  </a:lnTo>
                  <a:lnTo>
                    <a:pt x="4644" y="4700"/>
                  </a:lnTo>
                  <a:lnTo>
                    <a:pt x="4739" y="4669"/>
                  </a:lnTo>
                  <a:lnTo>
                    <a:pt x="4836" y="4641"/>
                  </a:lnTo>
                  <a:lnTo>
                    <a:pt x="4934" y="4614"/>
                  </a:lnTo>
                  <a:lnTo>
                    <a:pt x="5031" y="4589"/>
                  </a:lnTo>
                  <a:lnTo>
                    <a:pt x="5130" y="4563"/>
                  </a:lnTo>
                  <a:lnTo>
                    <a:pt x="5228" y="4538"/>
                  </a:lnTo>
                  <a:lnTo>
                    <a:pt x="5326" y="4513"/>
                  </a:lnTo>
                  <a:lnTo>
                    <a:pt x="5426" y="4486"/>
                  </a:lnTo>
                  <a:lnTo>
                    <a:pt x="5524" y="4459"/>
                  </a:lnTo>
                  <a:lnTo>
                    <a:pt x="5622" y="4430"/>
                  </a:lnTo>
                  <a:lnTo>
                    <a:pt x="5671" y="4414"/>
                  </a:lnTo>
                  <a:lnTo>
                    <a:pt x="5719" y="4399"/>
                  </a:lnTo>
                  <a:lnTo>
                    <a:pt x="5768" y="4382"/>
                  </a:lnTo>
                  <a:lnTo>
                    <a:pt x="5816" y="4365"/>
                  </a:lnTo>
                  <a:lnTo>
                    <a:pt x="5864" y="4347"/>
                  </a:lnTo>
                  <a:lnTo>
                    <a:pt x="5913" y="4328"/>
                  </a:lnTo>
                  <a:lnTo>
                    <a:pt x="5960" y="4308"/>
                  </a:lnTo>
                  <a:lnTo>
                    <a:pt x="6008" y="4288"/>
                  </a:lnTo>
                  <a:lnTo>
                    <a:pt x="6022" y="4283"/>
                  </a:lnTo>
                  <a:lnTo>
                    <a:pt x="6037" y="4280"/>
                  </a:lnTo>
                  <a:lnTo>
                    <a:pt x="6053" y="4278"/>
                  </a:lnTo>
                  <a:lnTo>
                    <a:pt x="6070" y="4277"/>
                  </a:lnTo>
                  <a:lnTo>
                    <a:pt x="6062" y="4257"/>
                  </a:lnTo>
                  <a:lnTo>
                    <a:pt x="6056" y="4237"/>
                  </a:lnTo>
                  <a:lnTo>
                    <a:pt x="6050" y="4219"/>
                  </a:lnTo>
                  <a:lnTo>
                    <a:pt x="6046" y="4201"/>
                  </a:lnTo>
                  <a:lnTo>
                    <a:pt x="6064" y="4175"/>
                  </a:lnTo>
                  <a:lnTo>
                    <a:pt x="6083" y="4149"/>
                  </a:lnTo>
                  <a:lnTo>
                    <a:pt x="6103" y="4125"/>
                  </a:lnTo>
                  <a:lnTo>
                    <a:pt x="6124" y="4101"/>
                  </a:lnTo>
                  <a:lnTo>
                    <a:pt x="6145" y="4078"/>
                  </a:lnTo>
                  <a:lnTo>
                    <a:pt x="6167" y="4055"/>
                  </a:lnTo>
                  <a:lnTo>
                    <a:pt x="6190" y="4033"/>
                  </a:lnTo>
                  <a:lnTo>
                    <a:pt x="6212" y="4012"/>
                  </a:lnTo>
                  <a:lnTo>
                    <a:pt x="6259" y="3968"/>
                  </a:lnTo>
                  <a:lnTo>
                    <a:pt x="6304" y="3923"/>
                  </a:lnTo>
                  <a:lnTo>
                    <a:pt x="6325" y="3900"/>
                  </a:lnTo>
                  <a:lnTo>
                    <a:pt x="6347" y="3876"/>
                  </a:lnTo>
                  <a:lnTo>
                    <a:pt x="6368" y="3851"/>
                  </a:lnTo>
                  <a:lnTo>
                    <a:pt x="6387" y="3826"/>
                  </a:lnTo>
                  <a:lnTo>
                    <a:pt x="6407" y="3778"/>
                  </a:lnTo>
                  <a:lnTo>
                    <a:pt x="6429" y="3735"/>
                  </a:lnTo>
                  <a:lnTo>
                    <a:pt x="6453" y="3694"/>
                  </a:lnTo>
                  <a:lnTo>
                    <a:pt x="6480" y="3656"/>
                  </a:lnTo>
                  <a:lnTo>
                    <a:pt x="6507" y="3620"/>
                  </a:lnTo>
                  <a:lnTo>
                    <a:pt x="6536" y="3587"/>
                  </a:lnTo>
                  <a:lnTo>
                    <a:pt x="6566" y="3556"/>
                  </a:lnTo>
                  <a:lnTo>
                    <a:pt x="6598" y="3527"/>
                  </a:lnTo>
                  <a:lnTo>
                    <a:pt x="6632" y="3501"/>
                  </a:lnTo>
                  <a:lnTo>
                    <a:pt x="6667" y="3476"/>
                  </a:lnTo>
                  <a:lnTo>
                    <a:pt x="6702" y="3454"/>
                  </a:lnTo>
                  <a:lnTo>
                    <a:pt x="6739" y="3433"/>
                  </a:lnTo>
                  <a:lnTo>
                    <a:pt x="6777" y="3413"/>
                  </a:lnTo>
                  <a:lnTo>
                    <a:pt x="6816" y="3395"/>
                  </a:lnTo>
                  <a:lnTo>
                    <a:pt x="6857" y="3378"/>
                  </a:lnTo>
                  <a:lnTo>
                    <a:pt x="6897" y="3362"/>
                  </a:lnTo>
                  <a:lnTo>
                    <a:pt x="6939" y="3347"/>
                  </a:lnTo>
                  <a:lnTo>
                    <a:pt x="6981" y="3334"/>
                  </a:lnTo>
                  <a:lnTo>
                    <a:pt x="7023" y="3320"/>
                  </a:lnTo>
                  <a:lnTo>
                    <a:pt x="7067" y="3307"/>
                  </a:lnTo>
                  <a:lnTo>
                    <a:pt x="7155" y="3283"/>
                  </a:lnTo>
                  <a:lnTo>
                    <a:pt x="7244" y="3259"/>
                  </a:lnTo>
                  <a:lnTo>
                    <a:pt x="7335" y="3233"/>
                  </a:lnTo>
                  <a:lnTo>
                    <a:pt x="7425" y="3207"/>
                  </a:lnTo>
                  <a:lnTo>
                    <a:pt x="7469" y="3192"/>
                  </a:lnTo>
                  <a:lnTo>
                    <a:pt x="7513" y="3177"/>
                  </a:lnTo>
                  <a:lnTo>
                    <a:pt x="7558" y="3162"/>
                  </a:lnTo>
                  <a:lnTo>
                    <a:pt x="7602" y="3144"/>
                  </a:lnTo>
                  <a:lnTo>
                    <a:pt x="7638" y="3115"/>
                  </a:lnTo>
                  <a:lnTo>
                    <a:pt x="7674" y="3087"/>
                  </a:lnTo>
                  <a:lnTo>
                    <a:pt x="7710" y="3057"/>
                  </a:lnTo>
                  <a:lnTo>
                    <a:pt x="7746" y="3028"/>
                  </a:lnTo>
                  <a:lnTo>
                    <a:pt x="7782" y="3000"/>
                  </a:lnTo>
                  <a:lnTo>
                    <a:pt x="7819" y="2970"/>
                  </a:lnTo>
                  <a:lnTo>
                    <a:pt x="7855" y="2942"/>
                  </a:lnTo>
                  <a:lnTo>
                    <a:pt x="7890" y="2913"/>
                  </a:lnTo>
                  <a:lnTo>
                    <a:pt x="7922" y="2905"/>
                  </a:lnTo>
                  <a:lnTo>
                    <a:pt x="7955" y="2896"/>
                  </a:lnTo>
                  <a:lnTo>
                    <a:pt x="7988" y="2886"/>
                  </a:lnTo>
                  <a:lnTo>
                    <a:pt x="8019" y="2875"/>
                  </a:lnTo>
                  <a:lnTo>
                    <a:pt x="8085" y="2850"/>
                  </a:lnTo>
                  <a:lnTo>
                    <a:pt x="8150" y="2824"/>
                  </a:lnTo>
                  <a:lnTo>
                    <a:pt x="8217" y="2796"/>
                  </a:lnTo>
                  <a:lnTo>
                    <a:pt x="8285" y="2768"/>
                  </a:lnTo>
                  <a:lnTo>
                    <a:pt x="8320" y="2754"/>
                  </a:lnTo>
                  <a:lnTo>
                    <a:pt x="8355" y="2741"/>
                  </a:lnTo>
                  <a:lnTo>
                    <a:pt x="8391" y="2728"/>
                  </a:lnTo>
                  <a:lnTo>
                    <a:pt x="8428" y="2716"/>
                  </a:lnTo>
                  <a:lnTo>
                    <a:pt x="8435" y="2707"/>
                  </a:lnTo>
                  <a:lnTo>
                    <a:pt x="8450" y="2696"/>
                  </a:lnTo>
                  <a:lnTo>
                    <a:pt x="8472" y="2682"/>
                  </a:lnTo>
                  <a:lnTo>
                    <a:pt x="8500" y="2666"/>
                  </a:lnTo>
                  <a:lnTo>
                    <a:pt x="8534" y="2648"/>
                  </a:lnTo>
                  <a:lnTo>
                    <a:pt x="8573" y="2629"/>
                  </a:lnTo>
                  <a:lnTo>
                    <a:pt x="8617" y="2608"/>
                  </a:lnTo>
                  <a:lnTo>
                    <a:pt x="8667" y="2586"/>
                  </a:lnTo>
                  <a:lnTo>
                    <a:pt x="8775" y="2538"/>
                  </a:lnTo>
                  <a:lnTo>
                    <a:pt x="8897" y="2487"/>
                  </a:lnTo>
                  <a:lnTo>
                    <a:pt x="9028" y="2434"/>
                  </a:lnTo>
                  <a:lnTo>
                    <a:pt x="9162" y="2381"/>
                  </a:lnTo>
                  <a:lnTo>
                    <a:pt x="9298" y="2329"/>
                  </a:lnTo>
                  <a:lnTo>
                    <a:pt x="9432" y="2281"/>
                  </a:lnTo>
                  <a:lnTo>
                    <a:pt x="9559" y="2235"/>
                  </a:lnTo>
                  <a:lnTo>
                    <a:pt x="9675" y="2196"/>
                  </a:lnTo>
                  <a:lnTo>
                    <a:pt x="9729" y="2179"/>
                  </a:lnTo>
                  <a:lnTo>
                    <a:pt x="9779" y="2163"/>
                  </a:lnTo>
                  <a:lnTo>
                    <a:pt x="9823" y="2151"/>
                  </a:lnTo>
                  <a:lnTo>
                    <a:pt x="9863" y="2140"/>
                  </a:lnTo>
                  <a:lnTo>
                    <a:pt x="9898" y="2133"/>
                  </a:lnTo>
                  <a:lnTo>
                    <a:pt x="9926" y="2127"/>
                  </a:lnTo>
                  <a:lnTo>
                    <a:pt x="9950" y="2124"/>
                  </a:lnTo>
                  <a:lnTo>
                    <a:pt x="9965" y="2125"/>
                  </a:lnTo>
                  <a:lnTo>
                    <a:pt x="10042" y="2096"/>
                  </a:lnTo>
                  <a:lnTo>
                    <a:pt x="10118" y="2065"/>
                  </a:lnTo>
                  <a:lnTo>
                    <a:pt x="10195" y="2034"/>
                  </a:lnTo>
                  <a:lnTo>
                    <a:pt x="10271" y="2004"/>
                  </a:lnTo>
                  <a:lnTo>
                    <a:pt x="10348" y="1973"/>
                  </a:lnTo>
                  <a:lnTo>
                    <a:pt x="10425" y="1944"/>
                  </a:lnTo>
                  <a:lnTo>
                    <a:pt x="10502" y="1913"/>
                  </a:lnTo>
                  <a:lnTo>
                    <a:pt x="10580" y="1883"/>
                  </a:lnTo>
                  <a:lnTo>
                    <a:pt x="10658" y="1855"/>
                  </a:lnTo>
                  <a:lnTo>
                    <a:pt x="10736" y="1826"/>
                  </a:lnTo>
                  <a:lnTo>
                    <a:pt x="10816" y="1799"/>
                  </a:lnTo>
                  <a:lnTo>
                    <a:pt x="10896" y="1773"/>
                  </a:lnTo>
                  <a:lnTo>
                    <a:pt x="10976" y="1747"/>
                  </a:lnTo>
                  <a:lnTo>
                    <a:pt x="11057" y="1723"/>
                  </a:lnTo>
                  <a:lnTo>
                    <a:pt x="11140" y="1700"/>
                  </a:lnTo>
                  <a:lnTo>
                    <a:pt x="11223" y="1678"/>
                  </a:lnTo>
                  <a:lnTo>
                    <a:pt x="11273" y="1661"/>
                  </a:lnTo>
                  <a:lnTo>
                    <a:pt x="11322" y="1645"/>
                  </a:lnTo>
                  <a:lnTo>
                    <a:pt x="11372" y="1631"/>
                  </a:lnTo>
                  <a:lnTo>
                    <a:pt x="11422" y="1619"/>
                  </a:lnTo>
                  <a:lnTo>
                    <a:pt x="11471" y="1610"/>
                  </a:lnTo>
                  <a:lnTo>
                    <a:pt x="11522" y="1602"/>
                  </a:lnTo>
                  <a:lnTo>
                    <a:pt x="11573" y="1596"/>
                  </a:lnTo>
                  <a:lnTo>
                    <a:pt x="11623" y="1593"/>
                  </a:lnTo>
                  <a:lnTo>
                    <a:pt x="11674" y="1590"/>
                  </a:lnTo>
                  <a:lnTo>
                    <a:pt x="11725" y="1590"/>
                  </a:lnTo>
                  <a:lnTo>
                    <a:pt x="11777" y="1590"/>
                  </a:lnTo>
                  <a:lnTo>
                    <a:pt x="11828" y="1592"/>
                  </a:lnTo>
                  <a:lnTo>
                    <a:pt x="11880" y="1595"/>
                  </a:lnTo>
                  <a:lnTo>
                    <a:pt x="11932" y="1599"/>
                  </a:lnTo>
                  <a:lnTo>
                    <a:pt x="11983" y="1605"/>
                  </a:lnTo>
                  <a:lnTo>
                    <a:pt x="12035" y="1611"/>
                  </a:lnTo>
                  <a:lnTo>
                    <a:pt x="12088" y="1617"/>
                  </a:lnTo>
                  <a:lnTo>
                    <a:pt x="12141" y="1626"/>
                  </a:lnTo>
                  <a:lnTo>
                    <a:pt x="12194" y="1634"/>
                  </a:lnTo>
                  <a:lnTo>
                    <a:pt x="12246" y="1643"/>
                  </a:lnTo>
                  <a:lnTo>
                    <a:pt x="12353" y="1662"/>
                  </a:lnTo>
                  <a:lnTo>
                    <a:pt x="12460" y="1682"/>
                  </a:lnTo>
                  <a:lnTo>
                    <a:pt x="12567" y="1702"/>
                  </a:lnTo>
                  <a:lnTo>
                    <a:pt x="12676" y="1722"/>
                  </a:lnTo>
                  <a:lnTo>
                    <a:pt x="12731" y="1730"/>
                  </a:lnTo>
                  <a:lnTo>
                    <a:pt x="12785" y="1740"/>
                  </a:lnTo>
                  <a:lnTo>
                    <a:pt x="12840" y="1748"/>
                  </a:lnTo>
                  <a:lnTo>
                    <a:pt x="12895" y="1756"/>
                  </a:lnTo>
                  <a:lnTo>
                    <a:pt x="12951" y="1768"/>
                  </a:lnTo>
                  <a:lnTo>
                    <a:pt x="13001" y="1779"/>
                  </a:lnTo>
                  <a:lnTo>
                    <a:pt x="13048" y="1787"/>
                  </a:lnTo>
                  <a:lnTo>
                    <a:pt x="13090" y="1795"/>
                  </a:lnTo>
                  <a:lnTo>
                    <a:pt x="13130" y="1800"/>
                  </a:lnTo>
                  <a:lnTo>
                    <a:pt x="13168" y="1802"/>
                  </a:lnTo>
                  <a:lnTo>
                    <a:pt x="13186" y="1803"/>
                  </a:lnTo>
                  <a:lnTo>
                    <a:pt x="13205" y="1802"/>
                  </a:lnTo>
                  <a:lnTo>
                    <a:pt x="13223" y="1802"/>
                  </a:lnTo>
                  <a:lnTo>
                    <a:pt x="13241" y="1800"/>
                  </a:lnTo>
                  <a:lnTo>
                    <a:pt x="13259" y="1798"/>
                  </a:lnTo>
                  <a:lnTo>
                    <a:pt x="13278" y="1796"/>
                  </a:lnTo>
                  <a:lnTo>
                    <a:pt x="13296" y="1793"/>
                  </a:lnTo>
                  <a:lnTo>
                    <a:pt x="13315" y="1788"/>
                  </a:lnTo>
                  <a:lnTo>
                    <a:pt x="13355" y="1779"/>
                  </a:lnTo>
                  <a:lnTo>
                    <a:pt x="13396" y="1765"/>
                  </a:lnTo>
                  <a:lnTo>
                    <a:pt x="13442" y="1749"/>
                  </a:lnTo>
                  <a:lnTo>
                    <a:pt x="13491" y="1730"/>
                  </a:lnTo>
                  <a:lnTo>
                    <a:pt x="13545" y="1709"/>
                  </a:lnTo>
                  <a:lnTo>
                    <a:pt x="13606" y="1683"/>
                  </a:lnTo>
                  <a:lnTo>
                    <a:pt x="13606" y="1666"/>
                  </a:lnTo>
                  <a:lnTo>
                    <a:pt x="13604" y="1650"/>
                  </a:lnTo>
                  <a:lnTo>
                    <a:pt x="13602" y="1635"/>
                  </a:lnTo>
                  <a:lnTo>
                    <a:pt x="13597" y="1619"/>
                  </a:lnTo>
                  <a:lnTo>
                    <a:pt x="13590" y="1598"/>
                  </a:lnTo>
                  <a:lnTo>
                    <a:pt x="13577" y="1571"/>
                  </a:lnTo>
                  <a:lnTo>
                    <a:pt x="13561" y="1534"/>
                  </a:lnTo>
                  <a:lnTo>
                    <a:pt x="13539" y="1486"/>
                  </a:lnTo>
                  <a:lnTo>
                    <a:pt x="13535" y="1447"/>
                  </a:lnTo>
                  <a:lnTo>
                    <a:pt x="13532" y="1407"/>
                  </a:lnTo>
                  <a:lnTo>
                    <a:pt x="13527" y="1368"/>
                  </a:lnTo>
                  <a:lnTo>
                    <a:pt x="13524" y="1328"/>
                  </a:lnTo>
                  <a:lnTo>
                    <a:pt x="13520" y="1290"/>
                  </a:lnTo>
                  <a:lnTo>
                    <a:pt x="13517" y="1251"/>
                  </a:lnTo>
                  <a:lnTo>
                    <a:pt x="13514" y="1212"/>
                  </a:lnTo>
                  <a:lnTo>
                    <a:pt x="13509" y="1174"/>
                  </a:lnTo>
                  <a:lnTo>
                    <a:pt x="13516" y="1130"/>
                  </a:lnTo>
                  <a:lnTo>
                    <a:pt x="13523" y="1088"/>
                  </a:lnTo>
                  <a:lnTo>
                    <a:pt x="13533" y="1049"/>
                  </a:lnTo>
                  <a:lnTo>
                    <a:pt x="13543" y="1012"/>
                  </a:lnTo>
                  <a:lnTo>
                    <a:pt x="13556" y="978"/>
                  </a:lnTo>
                  <a:lnTo>
                    <a:pt x="13569" y="945"/>
                  </a:lnTo>
                  <a:lnTo>
                    <a:pt x="13583" y="915"/>
                  </a:lnTo>
                  <a:lnTo>
                    <a:pt x="13600" y="887"/>
                  </a:lnTo>
                  <a:lnTo>
                    <a:pt x="13617" y="861"/>
                  </a:lnTo>
                  <a:lnTo>
                    <a:pt x="13636" y="836"/>
                  </a:lnTo>
                  <a:lnTo>
                    <a:pt x="13656" y="813"/>
                  </a:lnTo>
                  <a:lnTo>
                    <a:pt x="13677" y="792"/>
                  </a:lnTo>
                  <a:lnTo>
                    <a:pt x="13701" y="772"/>
                  </a:lnTo>
                  <a:lnTo>
                    <a:pt x="13724" y="754"/>
                  </a:lnTo>
                  <a:lnTo>
                    <a:pt x="13749" y="737"/>
                  </a:lnTo>
                  <a:lnTo>
                    <a:pt x="13776" y="721"/>
                  </a:lnTo>
                  <a:lnTo>
                    <a:pt x="13802" y="708"/>
                  </a:lnTo>
                  <a:lnTo>
                    <a:pt x="13830" y="694"/>
                  </a:lnTo>
                  <a:lnTo>
                    <a:pt x="13860" y="681"/>
                  </a:lnTo>
                  <a:lnTo>
                    <a:pt x="13890" y="671"/>
                  </a:lnTo>
                  <a:lnTo>
                    <a:pt x="13921" y="659"/>
                  </a:lnTo>
                  <a:lnTo>
                    <a:pt x="13953" y="650"/>
                  </a:lnTo>
                  <a:lnTo>
                    <a:pt x="13987" y="640"/>
                  </a:lnTo>
                  <a:lnTo>
                    <a:pt x="14021" y="632"/>
                  </a:lnTo>
                  <a:lnTo>
                    <a:pt x="14091" y="615"/>
                  </a:lnTo>
                  <a:lnTo>
                    <a:pt x="14165" y="600"/>
                  </a:lnTo>
                  <a:lnTo>
                    <a:pt x="14241" y="584"/>
                  </a:lnTo>
                  <a:lnTo>
                    <a:pt x="14321" y="568"/>
                  </a:lnTo>
                  <a:lnTo>
                    <a:pt x="14380" y="526"/>
                  </a:lnTo>
                  <a:lnTo>
                    <a:pt x="14430" y="488"/>
                  </a:lnTo>
                  <a:lnTo>
                    <a:pt x="14474" y="453"/>
                  </a:lnTo>
                  <a:lnTo>
                    <a:pt x="14514" y="423"/>
                  </a:lnTo>
                  <a:lnTo>
                    <a:pt x="14551" y="394"/>
                  </a:lnTo>
                  <a:lnTo>
                    <a:pt x="14587" y="368"/>
                  </a:lnTo>
                  <a:lnTo>
                    <a:pt x="14604" y="355"/>
                  </a:lnTo>
                  <a:lnTo>
                    <a:pt x="14622" y="342"/>
                  </a:lnTo>
                  <a:lnTo>
                    <a:pt x="14642" y="331"/>
                  </a:lnTo>
                  <a:lnTo>
                    <a:pt x="14663" y="319"/>
                  </a:lnTo>
                  <a:lnTo>
                    <a:pt x="14713" y="314"/>
                  </a:lnTo>
                  <a:lnTo>
                    <a:pt x="14763" y="308"/>
                  </a:lnTo>
                  <a:lnTo>
                    <a:pt x="14814" y="303"/>
                  </a:lnTo>
                  <a:lnTo>
                    <a:pt x="14864" y="298"/>
                  </a:lnTo>
                  <a:lnTo>
                    <a:pt x="14916" y="293"/>
                  </a:lnTo>
                  <a:lnTo>
                    <a:pt x="14967" y="288"/>
                  </a:lnTo>
                  <a:lnTo>
                    <a:pt x="15018" y="284"/>
                  </a:lnTo>
                  <a:lnTo>
                    <a:pt x="15070" y="280"/>
                  </a:lnTo>
                  <a:lnTo>
                    <a:pt x="15142" y="244"/>
                  </a:lnTo>
                  <a:lnTo>
                    <a:pt x="15214" y="209"/>
                  </a:lnTo>
                  <a:lnTo>
                    <a:pt x="15285" y="175"/>
                  </a:lnTo>
                  <a:lnTo>
                    <a:pt x="15355" y="143"/>
                  </a:lnTo>
                  <a:lnTo>
                    <a:pt x="15391" y="127"/>
                  </a:lnTo>
                  <a:lnTo>
                    <a:pt x="15426" y="112"/>
                  </a:lnTo>
                  <a:lnTo>
                    <a:pt x="15462" y="98"/>
                  </a:lnTo>
                  <a:lnTo>
                    <a:pt x="15497" y="85"/>
                  </a:lnTo>
                  <a:lnTo>
                    <a:pt x="15533" y="72"/>
                  </a:lnTo>
                  <a:lnTo>
                    <a:pt x="15569" y="59"/>
                  </a:lnTo>
                  <a:lnTo>
                    <a:pt x="15605" y="49"/>
                  </a:lnTo>
                  <a:lnTo>
                    <a:pt x="15641" y="38"/>
                  </a:lnTo>
                  <a:lnTo>
                    <a:pt x="15677" y="30"/>
                  </a:lnTo>
                  <a:lnTo>
                    <a:pt x="15714" y="21"/>
                  </a:lnTo>
                  <a:lnTo>
                    <a:pt x="15750" y="15"/>
                  </a:lnTo>
                  <a:lnTo>
                    <a:pt x="15788" y="10"/>
                  </a:lnTo>
                  <a:lnTo>
                    <a:pt x="15825" y="4"/>
                  </a:lnTo>
                  <a:lnTo>
                    <a:pt x="15863" y="2"/>
                  </a:lnTo>
                  <a:lnTo>
                    <a:pt x="15901" y="0"/>
                  </a:lnTo>
                  <a:lnTo>
                    <a:pt x="15939" y="0"/>
                  </a:lnTo>
                  <a:lnTo>
                    <a:pt x="15978" y="1"/>
                  </a:lnTo>
                  <a:lnTo>
                    <a:pt x="16017" y="4"/>
                  </a:lnTo>
                  <a:lnTo>
                    <a:pt x="16056" y="10"/>
                  </a:lnTo>
                  <a:lnTo>
                    <a:pt x="16097" y="16"/>
                  </a:lnTo>
                  <a:lnTo>
                    <a:pt x="16137" y="23"/>
                  </a:lnTo>
                  <a:lnTo>
                    <a:pt x="16178" y="34"/>
                  </a:lnTo>
                  <a:lnTo>
                    <a:pt x="16220" y="45"/>
                  </a:lnTo>
                  <a:lnTo>
                    <a:pt x="16261" y="59"/>
                  </a:lnTo>
                  <a:lnTo>
                    <a:pt x="16311" y="107"/>
                  </a:lnTo>
                  <a:lnTo>
                    <a:pt x="16363" y="157"/>
                  </a:lnTo>
                  <a:lnTo>
                    <a:pt x="16416" y="212"/>
                  </a:lnTo>
                  <a:lnTo>
                    <a:pt x="16469" y="270"/>
                  </a:lnTo>
                  <a:lnTo>
                    <a:pt x="16524" y="332"/>
                  </a:lnTo>
                  <a:lnTo>
                    <a:pt x="16580" y="394"/>
                  </a:lnTo>
                  <a:lnTo>
                    <a:pt x="16636" y="460"/>
                  </a:lnTo>
                  <a:lnTo>
                    <a:pt x="16694" y="525"/>
                  </a:lnTo>
                  <a:lnTo>
                    <a:pt x="16713" y="566"/>
                  </a:lnTo>
                  <a:lnTo>
                    <a:pt x="16732" y="606"/>
                  </a:lnTo>
                  <a:lnTo>
                    <a:pt x="16750" y="646"/>
                  </a:lnTo>
                  <a:lnTo>
                    <a:pt x="16766" y="687"/>
                  </a:lnTo>
                  <a:lnTo>
                    <a:pt x="16782" y="726"/>
                  </a:lnTo>
                  <a:lnTo>
                    <a:pt x="16797" y="766"/>
                  </a:lnTo>
                  <a:lnTo>
                    <a:pt x="16810" y="805"/>
                  </a:lnTo>
                  <a:lnTo>
                    <a:pt x="16823" y="844"/>
                  </a:lnTo>
                  <a:lnTo>
                    <a:pt x="16834" y="882"/>
                  </a:lnTo>
                  <a:lnTo>
                    <a:pt x="16844" y="921"/>
                  </a:lnTo>
                  <a:lnTo>
                    <a:pt x="16854" y="960"/>
                  </a:lnTo>
                  <a:lnTo>
                    <a:pt x="16862" y="999"/>
                  </a:lnTo>
                  <a:lnTo>
                    <a:pt x="16870" y="1038"/>
                  </a:lnTo>
                  <a:lnTo>
                    <a:pt x="16877" y="1077"/>
                  </a:lnTo>
                  <a:lnTo>
                    <a:pt x="16882" y="1117"/>
                  </a:lnTo>
                  <a:lnTo>
                    <a:pt x="16886" y="1157"/>
                  </a:lnTo>
                  <a:lnTo>
                    <a:pt x="16891" y="1197"/>
                  </a:lnTo>
                  <a:lnTo>
                    <a:pt x="16893" y="1237"/>
                  </a:lnTo>
                  <a:lnTo>
                    <a:pt x="16895" y="1277"/>
                  </a:lnTo>
                  <a:lnTo>
                    <a:pt x="16896" y="1318"/>
                  </a:lnTo>
                  <a:lnTo>
                    <a:pt x="16896" y="1359"/>
                  </a:lnTo>
                  <a:lnTo>
                    <a:pt x="16895" y="1402"/>
                  </a:lnTo>
                  <a:lnTo>
                    <a:pt x="16893" y="1444"/>
                  </a:lnTo>
                  <a:lnTo>
                    <a:pt x="16891" y="1487"/>
                  </a:lnTo>
                  <a:lnTo>
                    <a:pt x="16886" y="1531"/>
                  </a:lnTo>
                  <a:lnTo>
                    <a:pt x="16882" y="1575"/>
                  </a:lnTo>
                  <a:lnTo>
                    <a:pt x="16877" y="1619"/>
                  </a:lnTo>
                  <a:lnTo>
                    <a:pt x="16871" y="1665"/>
                  </a:lnTo>
                  <a:lnTo>
                    <a:pt x="16864" y="1711"/>
                  </a:lnTo>
                  <a:lnTo>
                    <a:pt x="16856" y="1759"/>
                  </a:lnTo>
                  <a:lnTo>
                    <a:pt x="16847" y="1807"/>
                  </a:lnTo>
                  <a:lnTo>
                    <a:pt x="16838" y="1856"/>
                  </a:lnTo>
                  <a:lnTo>
                    <a:pt x="16818" y="1891"/>
                  </a:lnTo>
                  <a:lnTo>
                    <a:pt x="16799" y="1926"/>
                  </a:lnTo>
                  <a:lnTo>
                    <a:pt x="16779" y="1961"/>
                  </a:lnTo>
                  <a:lnTo>
                    <a:pt x="16759" y="1996"/>
                  </a:lnTo>
                  <a:lnTo>
                    <a:pt x="16739" y="2031"/>
                  </a:lnTo>
                  <a:lnTo>
                    <a:pt x="16720" y="2067"/>
                  </a:lnTo>
                  <a:lnTo>
                    <a:pt x="16700" y="2103"/>
                  </a:lnTo>
                  <a:lnTo>
                    <a:pt x="16680" y="2140"/>
                  </a:lnTo>
                  <a:lnTo>
                    <a:pt x="16620" y="2203"/>
                  </a:lnTo>
                  <a:lnTo>
                    <a:pt x="16561" y="2265"/>
                  </a:lnTo>
                  <a:lnTo>
                    <a:pt x="16502" y="2325"/>
                  </a:lnTo>
                  <a:lnTo>
                    <a:pt x="16443" y="2382"/>
                  </a:lnTo>
                  <a:lnTo>
                    <a:pt x="16413" y="2409"/>
                  </a:lnTo>
                  <a:lnTo>
                    <a:pt x="16384" y="2436"/>
                  </a:lnTo>
                  <a:lnTo>
                    <a:pt x="16353" y="2462"/>
                  </a:lnTo>
                  <a:lnTo>
                    <a:pt x="16323" y="2488"/>
                  </a:lnTo>
                  <a:lnTo>
                    <a:pt x="16292" y="2513"/>
                  </a:lnTo>
                  <a:lnTo>
                    <a:pt x="16261" y="2537"/>
                  </a:lnTo>
                  <a:lnTo>
                    <a:pt x="16230" y="2561"/>
                  </a:lnTo>
                  <a:lnTo>
                    <a:pt x="16198" y="2583"/>
                  </a:lnTo>
                  <a:lnTo>
                    <a:pt x="16166" y="2605"/>
                  </a:lnTo>
                  <a:lnTo>
                    <a:pt x="16134" y="2626"/>
                  </a:lnTo>
                  <a:lnTo>
                    <a:pt x="16100" y="2646"/>
                  </a:lnTo>
                  <a:lnTo>
                    <a:pt x="16066" y="2666"/>
                  </a:lnTo>
                  <a:lnTo>
                    <a:pt x="16032" y="2684"/>
                  </a:lnTo>
                  <a:lnTo>
                    <a:pt x="15997" y="2702"/>
                  </a:lnTo>
                  <a:lnTo>
                    <a:pt x="15961" y="2719"/>
                  </a:lnTo>
                  <a:lnTo>
                    <a:pt x="15926" y="2736"/>
                  </a:lnTo>
                  <a:lnTo>
                    <a:pt x="15889" y="2751"/>
                  </a:lnTo>
                  <a:lnTo>
                    <a:pt x="15852" y="2765"/>
                  </a:lnTo>
                  <a:lnTo>
                    <a:pt x="15814" y="2778"/>
                  </a:lnTo>
                  <a:lnTo>
                    <a:pt x="15773" y="2791"/>
                  </a:lnTo>
                  <a:lnTo>
                    <a:pt x="15734" y="2802"/>
                  </a:lnTo>
                  <a:lnTo>
                    <a:pt x="15693" y="2813"/>
                  </a:lnTo>
                  <a:lnTo>
                    <a:pt x="15651" y="2822"/>
                  </a:lnTo>
                  <a:lnTo>
                    <a:pt x="15609" y="2831"/>
                  </a:lnTo>
                  <a:lnTo>
                    <a:pt x="15594" y="2839"/>
                  </a:lnTo>
                  <a:lnTo>
                    <a:pt x="15580" y="2849"/>
                  </a:lnTo>
                  <a:lnTo>
                    <a:pt x="15568" y="2859"/>
                  </a:lnTo>
                  <a:lnTo>
                    <a:pt x="15556" y="2870"/>
                  </a:lnTo>
                  <a:lnTo>
                    <a:pt x="15577" y="2888"/>
                  </a:lnTo>
                  <a:lnTo>
                    <a:pt x="15598" y="2906"/>
                  </a:lnTo>
                  <a:lnTo>
                    <a:pt x="15618" y="2925"/>
                  </a:lnTo>
                  <a:lnTo>
                    <a:pt x="15638" y="2944"/>
                  </a:lnTo>
                  <a:lnTo>
                    <a:pt x="15657" y="2963"/>
                  </a:lnTo>
                  <a:lnTo>
                    <a:pt x="15675" y="2983"/>
                  </a:lnTo>
                  <a:lnTo>
                    <a:pt x="15693" y="3004"/>
                  </a:lnTo>
                  <a:lnTo>
                    <a:pt x="15710" y="3025"/>
                  </a:lnTo>
                  <a:lnTo>
                    <a:pt x="15727" y="3046"/>
                  </a:lnTo>
                  <a:lnTo>
                    <a:pt x="15743" y="3069"/>
                  </a:lnTo>
                  <a:lnTo>
                    <a:pt x="15759" y="3092"/>
                  </a:lnTo>
                  <a:lnTo>
                    <a:pt x="15773" y="3114"/>
                  </a:lnTo>
                  <a:lnTo>
                    <a:pt x="15787" y="3138"/>
                  </a:lnTo>
                  <a:lnTo>
                    <a:pt x="15801" y="3162"/>
                  </a:lnTo>
                  <a:lnTo>
                    <a:pt x="15814" y="3187"/>
                  </a:lnTo>
                  <a:lnTo>
                    <a:pt x="15825" y="3211"/>
                  </a:lnTo>
                  <a:lnTo>
                    <a:pt x="15837" y="3238"/>
                  </a:lnTo>
                  <a:lnTo>
                    <a:pt x="15847" y="3263"/>
                  </a:lnTo>
                  <a:lnTo>
                    <a:pt x="15857" y="3290"/>
                  </a:lnTo>
                  <a:lnTo>
                    <a:pt x="15865" y="3317"/>
                  </a:lnTo>
                  <a:lnTo>
                    <a:pt x="15874" y="3345"/>
                  </a:lnTo>
                  <a:lnTo>
                    <a:pt x="15881" y="3373"/>
                  </a:lnTo>
                  <a:lnTo>
                    <a:pt x="15889" y="3402"/>
                  </a:lnTo>
                  <a:lnTo>
                    <a:pt x="15894" y="3431"/>
                  </a:lnTo>
                  <a:lnTo>
                    <a:pt x="15899" y="3462"/>
                  </a:lnTo>
                  <a:lnTo>
                    <a:pt x="15903" y="3492"/>
                  </a:lnTo>
                  <a:lnTo>
                    <a:pt x="15907" y="3523"/>
                  </a:lnTo>
                  <a:lnTo>
                    <a:pt x="15910" y="3555"/>
                  </a:lnTo>
                  <a:lnTo>
                    <a:pt x="15911" y="3586"/>
                  </a:lnTo>
                  <a:lnTo>
                    <a:pt x="15912" y="3619"/>
                  </a:lnTo>
                  <a:lnTo>
                    <a:pt x="15912" y="3653"/>
                  </a:lnTo>
                  <a:lnTo>
                    <a:pt x="15911" y="3687"/>
                  </a:lnTo>
                  <a:lnTo>
                    <a:pt x="15903" y="3719"/>
                  </a:lnTo>
                  <a:lnTo>
                    <a:pt x="15895" y="3751"/>
                  </a:lnTo>
                  <a:lnTo>
                    <a:pt x="15886" y="3781"/>
                  </a:lnTo>
                  <a:lnTo>
                    <a:pt x="15876" y="3810"/>
                  </a:lnTo>
                  <a:lnTo>
                    <a:pt x="15865" y="3838"/>
                  </a:lnTo>
                  <a:lnTo>
                    <a:pt x="15854" y="3864"/>
                  </a:lnTo>
                  <a:lnTo>
                    <a:pt x="15842" y="3890"/>
                  </a:lnTo>
                  <a:lnTo>
                    <a:pt x="15829" y="3915"/>
                  </a:lnTo>
                  <a:lnTo>
                    <a:pt x="15816" y="3939"/>
                  </a:lnTo>
                  <a:lnTo>
                    <a:pt x="15801" y="3961"/>
                  </a:lnTo>
                  <a:lnTo>
                    <a:pt x="15786" y="3983"/>
                  </a:lnTo>
                  <a:lnTo>
                    <a:pt x="15770" y="4005"/>
                  </a:lnTo>
                  <a:lnTo>
                    <a:pt x="15753" y="4026"/>
                  </a:lnTo>
                  <a:lnTo>
                    <a:pt x="15737" y="4046"/>
                  </a:lnTo>
                  <a:lnTo>
                    <a:pt x="15719" y="4065"/>
                  </a:lnTo>
                  <a:lnTo>
                    <a:pt x="15701" y="4083"/>
                  </a:lnTo>
                  <a:lnTo>
                    <a:pt x="15682" y="4101"/>
                  </a:lnTo>
                  <a:lnTo>
                    <a:pt x="15662" y="4119"/>
                  </a:lnTo>
                  <a:lnTo>
                    <a:pt x="15641" y="4136"/>
                  </a:lnTo>
                  <a:lnTo>
                    <a:pt x="15620" y="4152"/>
                  </a:lnTo>
                  <a:lnTo>
                    <a:pt x="15598" y="4168"/>
                  </a:lnTo>
                  <a:lnTo>
                    <a:pt x="15576" y="4184"/>
                  </a:lnTo>
                  <a:lnTo>
                    <a:pt x="15553" y="4200"/>
                  </a:lnTo>
                  <a:lnTo>
                    <a:pt x="15530" y="4215"/>
                  </a:lnTo>
                  <a:lnTo>
                    <a:pt x="15481" y="4245"/>
                  </a:lnTo>
                  <a:lnTo>
                    <a:pt x="15429" y="4275"/>
                  </a:lnTo>
                  <a:lnTo>
                    <a:pt x="15376" y="4305"/>
                  </a:lnTo>
                  <a:lnTo>
                    <a:pt x="15320" y="4335"/>
                  </a:lnTo>
                  <a:lnTo>
                    <a:pt x="15231" y="4366"/>
                  </a:lnTo>
                  <a:lnTo>
                    <a:pt x="15141" y="4396"/>
                  </a:lnTo>
                  <a:lnTo>
                    <a:pt x="15051" y="4427"/>
                  </a:lnTo>
                  <a:lnTo>
                    <a:pt x="14962" y="4460"/>
                  </a:lnTo>
                  <a:lnTo>
                    <a:pt x="14874" y="4493"/>
                  </a:lnTo>
                  <a:lnTo>
                    <a:pt x="14785" y="4525"/>
                  </a:lnTo>
                  <a:lnTo>
                    <a:pt x="14697" y="4559"/>
                  </a:lnTo>
                  <a:lnTo>
                    <a:pt x="14609" y="4594"/>
                  </a:lnTo>
                  <a:lnTo>
                    <a:pt x="14433" y="4665"/>
                  </a:lnTo>
                  <a:lnTo>
                    <a:pt x="14259" y="4737"/>
                  </a:lnTo>
                  <a:lnTo>
                    <a:pt x="14086" y="4809"/>
                  </a:lnTo>
                  <a:lnTo>
                    <a:pt x="13913" y="4884"/>
                  </a:lnTo>
                  <a:lnTo>
                    <a:pt x="13740" y="4960"/>
                  </a:lnTo>
                  <a:lnTo>
                    <a:pt x="13569" y="5038"/>
                  </a:lnTo>
                  <a:lnTo>
                    <a:pt x="13396" y="5115"/>
                  </a:lnTo>
                  <a:lnTo>
                    <a:pt x="13226" y="5193"/>
                  </a:lnTo>
                  <a:lnTo>
                    <a:pt x="13055" y="5270"/>
                  </a:lnTo>
                  <a:lnTo>
                    <a:pt x="12884" y="5348"/>
                  </a:lnTo>
                  <a:lnTo>
                    <a:pt x="12714" y="5425"/>
                  </a:lnTo>
                  <a:lnTo>
                    <a:pt x="12544" y="5502"/>
                  </a:lnTo>
                  <a:lnTo>
                    <a:pt x="12429" y="5538"/>
                  </a:lnTo>
                  <a:lnTo>
                    <a:pt x="12312" y="5575"/>
                  </a:lnTo>
                  <a:lnTo>
                    <a:pt x="12195" y="5613"/>
                  </a:lnTo>
                  <a:lnTo>
                    <a:pt x="12076" y="5653"/>
                  </a:lnTo>
                  <a:lnTo>
                    <a:pt x="11958" y="5695"/>
                  </a:lnTo>
                  <a:lnTo>
                    <a:pt x="11839" y="5738"/>
                  </a:lnTo>
                  <a:lnTo>
                    <a:pt x="11722" y="5783"/>
                  </a:lnTo>
                  <a:lnTo>
                    <a:pt x="11604" y="5830"/>
                  </a:lnTo>
                  <a:lnTo>
                    <a:pt x="11546" y="5854"/>
                  </a:lnTo>
                  <a:lnTo>
                    <a:pt x="11488" y="5879"/>
                  </a:lnTo>
                  <a:lnTo>
                    <a:pt x="11431" y="5905"/>
                  </a:lnTo>
                  <a:lnTo>
                    <a:pt x="11374" y="5930"/>
                  </a:lnTo>
                  <a:lnTo>
                    <a:pt x="11317" y="5957"/>
                  </a:lnTo>
                  <a:lnTo>
                    <a:pt x="11261" y="5984"/>
                  </a:lnTo>
                  <a:lnTo>
                    <a:pt x="11206" y="6012"/>
                  </a:lnTo>
                  <a:lnTo>
                    <a:pt x="11151" y="6040"/>
                  </a:lnTo>
                  <a:lnTo>
                    <a:pt x="11098" y="6069"/>
                  </a:lnTo>
                  <a:lnTo>
                    <a:pt x="11045" y="6098"/>
                  </a:lnTo>
                  <a:lnTo>
                    <a:pt x="10992" y="6129"/>
                  </a:lnTo>
                  <a:lnTo>
                    <a:pt x="10940" y="6159"/>
                  </a:lnTo>
                  <a:lnTo>
                    <a:pt x="10889" y="6191"/>
                  </a:lnTo>
                  <a:lnTo>
                    <a:pt x="10840" y="6224"/>
                  </a:lnTo>
                  <a:lnTo>
                    <a:pt x="10791" y="6257"/>
                  </a:lnTo>
                  <a:lnTo>
                    <a:pt x="10743" y="6290"/>
                  </a:lnTo>
                  <a:lnTo>
                    <a:pt x="10738" y="6302"/>
                  </a:lnTo>
                  <a:lnTo>
                    <a:pt x="10732" y="6315"/>
                  </a:lnTo>
                  <a:lnTo>
                    <a:pt x="10724" y="6326"/>
                  </a:lnTo>
                  <a:lnTo>
                    <a:pt x="10714" y="6339"/>
                  </a:lnTo>
                  <a:lnTo>
                    <a:pt x="10704" y="6351"/>
                  </a:lnTo>
                  <a:lnTo>
                    <a:pt x="10691" y="6363"/>
                  </a:lnTo>
                  <a:lnTo>
                    <a:pt x="10677" y="6375"/>
                  </a:lnTo>
                  <a:lnTo>
                    <a:pt x="10662" y="6388"/>
                  </a:lnTo>
                  <a:lnTo>
                    <a:pt x="10647" y="6400"/>
                  </a:lnTo>
                  <a:lnTo>
                    <a:pt x="10629" y="6412"/>
                  </a:lnTo>
                  <a:lnTo>
                    <a:pt x="10612" y="6425"/>
                  </a:lnTo>
                  <a:lnTo>
                    <a:pt x="10593" y="6436"/>
                  </a:lnTo>
                  <a:lnTo>
                    <a:pt x="10554" y="6460"/>
                  </a:lnTo>
                  <a:lnTo>
                    <a:pt x="10514" y="6484"/>
                  </a:lnTo>
                  <a:lnTo>
                    <a:pt x="10471" y="6506"/>
                  </a:lnTo>
                  <a:lnTo>
                    <a:pt x="10430" y="6527"/>
                  </a:lnTo>
                  <a:lnTo>
                    <a:pt x="10390" y="6547"/>
                  </a:lnTo>
                  <a:lnTo>
                    <a:pt x="10351" y="6565"/>
                  </a:lnTo>
                  <a:lnTo>
                    <a:pt x="10281" y="6598"/>
                  </a:lnTo>
                  <a:lnTo>
                    <a:pt x="10229" y="6622"/>
                  </a:lnTo>
                  <a:lnTo>
                    <a:pt x="10195" y="6628"/>
                  </a:lnTo>
                  <a:lnTo>
                    <a:pt x="10154" y="6635"/>
                  </a:lnTo>
                  <a:lnTo>
                    <a:pt x="10108" y="6641"/>
                  </a:lnTo>
                  <a:lnTo>
                    <a:pt x="10058" y="6647"/>
                  </a:lnTo>
                  <a:lnTo>
                    <a:pt x="10006" y="6654"/>
                  </a:lnTo>
                  <a:lnTo>
                    <a:pt x="9949" y="6660"/>
                  </a:lnTo>
                  <a:lnTo>
                    <a:pt x="9890" y="6666"/>
                  </a:lnTo>
                  <a:lnTo>
                    <a:pt x="9830" y="6673"/>
                  </a:lnTo>
                  <a:lnTo>
                    <a:pt x="9770" y="6679"/>
                  </a:lnTo>
                  <a:lnTo>
                    <a:pt x="9710" y="6685"/>
                  </a:lnTo>
                  <a:lnTo>
                    <a:pt x="9650" y="6692"/>
                  </a:lnTo>
                  <a:lnTo>
                    <a:pt x="9592" y="6698"/>
                  </a:lnTo>
                  <a:lnTo>
                    <a:pt x="9536" y="6704"/>
                  </a:lnTo>
                  <a:lnTo>
                    <a:pt x="9483" y="6711"/>
                  </a:lnTo>
                  <a:lnTo>
                    <a:pt x="9433" y="6717"/>
                  </a:lnTo>
                  <a:lnTo>
                    <a:pt x="9389" y="6722"/>
                  </a:lnTo>
                  <a:lnTo>
                    <a:pt x="9340" y="6737"/>
                  </a:lnTo>
                  <a:lnTo>
                    <a:pt x="9289" y="6752"/>
                  </a:lnTo>
                  <a:lnTo>
                    <a:pt x="9233" y="6766"/>
                  </a:lnTo>
                  <a:lnTo>
                    <a:pt x="9175" y="6779"/>
                  </a:lnTo>
                  <a:lnTo>
                    <a:pt x="9114" y="6792"/>
                  </a:lnTo>
                  <a:lnTo>
                    <a:pt x="9053" y="6804"/>
                  </a:lnTo>
                  <a:lnTo>
                    <a:pt x="8991" y="6813"/>
                  </a:lnTo>
                  <a:lnTo>
                    <a:pt x="8928" y="6821"/>
                  </a:lnTo>
                  <a:lnTo>
                    <a:pt x="8898" y="6824"/>
                  </a:lnTo>
                  <a:lnTo>
                    <a:pt x="8867" y="6826"/>
                  </a:lnTo>
                  <a:lnTo>
                    <a:pt x="8837" y="6828"/>
                  </a:lnTo>
                  <a:lnTo>
                    <a:pt x="8806" y="6829"/>
                  </a:lnTo>
                  <a:lnTo>
                    <a:pt x="8776" y="6829"/>
                  </a:lnTo>
                  <a:lnTo>
                    <a:pt x="8748" y="6828"/>
                  </a:lnTo>
                  <a:lnTo>
                    <a:pt x="8719" y="6827"/>
                  </a:lnTo>
                  <a:lnTo>
                    <a:pt x="8692" y="6825"/>
                  </a:lnTo>
                  <a:lnTo>
                    <a:pt x="8664" y="6822"/>
                  </a:lnTo>
                  <a:lnTo>
                    <a:pt x="8638" y="6818"/>
                  </a:lnTo>
                  <a:lnTo>
                    <a:pt x="8614" y="6812"/>
                  </a:lnTo>
                  <a:lnTo>
                    <a:pt x="8590" y="6807"/>
                  </a:lnTo>
                  <a:lnTo>
                    <a:pt x="8566" y="6800"/>
                  </a:lnTo>
                  <a:lnTo>
                    <a:pt x="8544" y="6791"/>
                  </a:lnTo>
                  <a:lnTo>
                    <a:pt x="8524" y="6782"/>
                  </a:lnTo>
                  <a:lnTo>
                    <a:pt x="8505" y="6771"/>
                  </a:lnTo>
                  <a:lnTo>
                    <a:pt x="8477" y="6772"/>
                  </a:lnTo>
                  <a:lnTo>
                    <a:pt x="8447" y="6774"/>
                  </a:lnTo>
                  <a:lnTo>
                    <a:pt x="8418" y="6777"/>
                  </a:lnTo>
                  <a:lnTo>
                    <a:pt x="8390" y="6783"/>
                  </a:lnTo>
                  <a:lnTo>
                    <a:pt x="8361" y="6788"/>
                  </a:lnTo>
                  <a:lnTo>
                    <a:pt x="8333" y="6795"/>
                  </a:lnTo>
                  <a:lnTo>
                    <a:pt x="8305" y="6804"/>
                  </a:lnTo>
                  <a:lnTo>
                    <a:pt x="8277" y="6813"/>
                  </a:lnTo>
                  <a:lnTo>
                    <a:pt x="8249" y="6823"/>
                  </a:lnTo>
                  <a:lnTo>
                    <a:pt x="8221" y="6834"/>
                  </a:lnTo>
                  <a:lnTo>
                    <a:pt x="8194" y="6846"/>
                  </a:lnTo>
                  <a:lnTo>
                    <a:pt x="8166" y="6859"/>
                  </a:lnTo>
                  <a:lnTo>
                    <a:pt x="8139" y="6872"/>
                  </a:lnTo>
                  <a:lnTo>
                    <a:pt x="8112" y="6886"/>
                  </a:lnTo>
                  <a:lnTo>
                    <a:pt x="8085" y="6901"/>
                  </a:lnTo>
                  <a:lnTo>
                    <a:pt x="8058" y="6917"/>
                  </a:lnTo>
                  <a:lnTo>
                    <a:pt x="8006" y="6947"/>
                  </a:lnTo>
                  <a:lnTo>
                    <a:pt x="7954" y="6980"/>
                  </a:lnTo>
                  <a:lnTo>
                    <a:pt x="7903" y="7013"/>
                  </a:lnTo>
                  <a:lnTo>
                    <a:pt x="7853" y="7047"/>
                  </a:lnTo>
                  <a:lnTo>
                    <a:pt x="7806" y="7079"/>
                  </a:lnTo>
                  <a:lnTo>
                    <a:pt x="7758" y="7111"/>
                  </a:lnTo>
                  <a:lnTo>
                    <a:pt x="7713" y="7142"/>
                  </a:lnTo>
                  <a:lnTo>
                    <a:pt x="7670" y="7169"/>
                  </a:lnTo>
                  <a:lnTo>
                    <a:pt x="7606" y="7202"/>
                  </a:lnTo>
                  <a:lnTo>
                    <a:pt x="7543" y="7236"/>
                  </a:lnTo>
                  <a:lnTo>
                    <a:pt x="7481" y="7269"/>
                  </a:lnTo>
                  <a:lnTo>
                    <a:pt x="7417" y="7302"/>
                  </a:lnTo>
                  <a:lnTo>
                    <a:pt x="7355" y="7336"/>
                  </a:lnTo>
                  <a:lnTo>
                    <a:pt x="7293" y="7370"/>
                  </a:lnTo>
                  <a:lnTo>
                    <a:pt x="7231" y="7405"/>
                  </a:lnTo>
                  <a:lnTo>
                    <a:pt x="7169" y="7439"/>
                  </a:lnTo>
                  <a:lnTo>
                    <a:pt x="7015" y="7502"/>
                  </a:lnTo>
                  <a:lnTo>
                    <a:pt x="6860" y="7565"/>
                  </a:lnTo>
                  <a:lnTo>
                    <a:pt x="6705" y="7628"/>
                  </a:lnTo>
                  <a:lnTo>
                    <a:pt x="6549" y="7689"/>
                  </a:lnTo>
                  <a:lnTo>
                    <a:pt x="6394" y="7749"/>
                  </a:lnTo>
                  <a:lnTo>
                    <a:pt x="6239" y="7809"/>
                  </a:lnTo>
                  <a:lnTo>
                    <a:pt x="6085" y="7868"/>
                  </a:lnTo>
                  <a:lnTo>
                    <a:pt x="5929" y="7927"/>
                  </a:lnTo>
                  <a:lnTo>
                    <a:pt x="5774" y="7984"/>
                  </a:lnTo>
                  <a:lnTo>
                    <a:pt x="5620" y="8042"/>
                  </a:lnTo>
                  <a:lnTo>
                    <a:pt x="5465" y="8098"/>
                  </a:lnTo>
                  <a:lnTo>
                    <a:pt x="5311" y="8154"/>
                  </a:lnTo>
                  <a:lnTo>
                    <a:pt x="5156" y="8209"/>
                  </a:lnTo>
                  <a:lnTo>
                    <a:pt x="5003" y="8264"/>
                  </a:lnTo>
                  <a:lnTo>
                    <a:pt x="4849" y="8317"/>
                  </a:lnTo>
                  <a:lnTo>
                    <a:pt x="4696" y="8370"/>
                  </a:lnTo>
                  <a:lnTo>
                    <a:pt x="4633" y="8401"/>
                  </a:lnTo>
                  <a:lnTo>
                    <a:pt x="4569" y="8432"/>
                  </a:lnTo>
                  <a:lnTo>
                    <a:pt x="4506" y="8462"/>
                  </a:lnTo>
                  <a:lnTo>
                    <a:pt x="4444" y="8494"/>
                  </a:lnTo>
                  <a:lnTo>
                    <a:pt x="4380" y="8526"/>
                  </a:lnTo>
                  <a:lnTo>
                    <a:pt x="4319" y="8558"/>
                  </a:lnTo>
                  <a:lnTo>
                    <a:pt x="4257" y="8591"/>
                  </a:lnTo>
                  <a:lnTo>
                    <a:pt x="4197" y="8624"/>
                  </a:lnTo>
                  <a:lnTo>
                    <a:pt x="4135" y="8658"/>
                  </a:lnTo>
                  <a:lnTo>
                    <a:pt x="4075" y="8691"/>
                  </a:lnTo>
                  <a:lnTo>
                    <a:pt x="4015" y="8725"/>
                  </a:lnTo>
                  <a:lnTo>
                    <a:pt x="3955" y="8760"/>
                  </a:lnTo>
                  <a:lnTo>
                    <a:pt x="3896" y="8795"/>
                  </a:lnTo>
                  <a:lnTo>
                    <a:pt x="3838" y="8830"/>
                  </a:lnTo>
                  <a:lnTo>
                    <a:pt x="3779" y="8865"/>
                  </a:lnTo>
                  <a:lnTo>
                    <a:pt x="3721" y="8900"/>
                  </a:lnTo>
                  <a:lnTo>
                    <a:pt x="3637" y="8937"/>
                  </a:lnTo>
                  <a:lnTo>
                    <a:pt x="3552" y="8976"/>
                  </a:lnTo>
                  <a:lnTo>
                    <a:pt x="3469" y="9016"/>
                  </a:lnTo>
                  <a:lnTo>
                    <a:pt x="3387" y="9056"/>
                  </a:lnTo>
                  <a:lnTo>
                    <a:pt x="3303" y="9096"/>
                  </a:lnTo>
                  <a:lnTo>
                    <a:pt x="3221" y="9134"/>
                  </a:lnTo>
                  <a:lnTo>
                    <a:pt x="3181" y="9152"/>
                  </a:lnTo>
                  <a:lnTo>
                    <a:pt x="3139" y="9170"/>
                  </a:lnTo>
                  <a:lnTo>
                    <a:pt x="3099" y="9186"/>
                  </a:lnTo>
                  <a:lnTo>
                    <a:pt x="3058" y="9202"/>
                  </a:lnTo>
                  <a:lnTo>
                    <a:pt x="3029" y="9220"/>
                  </a:lnTo>
                  <a:lnTo>
                    <a:pt x="2998" y="9238"/>
                  </a:lnTo>
                  <a:lnTo>
                    <a:pt x="2967" y="9253"/>
                  </a:lnTo>
                  <a:lnTo>
                    <a:pt x="2936" y="9268"/>
                  </a:lnTo>
                  <a:lnTo>
                    <a:pt x="2904" y="9283"/>
                  </a:lnTo>
                  <a:lnTo>
                    <a:pt x="2871" y="9297"/>
                  </a:lnTo>
                  <a:lnTo>
                    <a:pt x="2839" y="9310"/>
                  </a:lnTo>
                  <a:lnTo>
                    <a:pt x="2806" y="9322"/>
                  </a:lnTo>
                  <a:lnTo>
                    <a:pt x="2773" y="9334"/>
                  </a:lnTo>
                  <a:lnTo>
                    <a:pt x="2739" y="9345"/>
                  </a:lnTo>
                  <a:lnTo>
                    <a:pt x="2707" y="9355"/>
                  </a:lnTo>
                  <a:lnTo>
                    <a:pt x="2673" y="9364"/>
                  </a:lnTo>
                  <a:lnTo>
                    <a:pt x="2638" y="9374"/>
                  </a:lnTo>
                  <a:lnTo>
                    <a:pt x="2604" y="9382"/>
                  </a:lnTo>
                  <a:lnTo>
                    <a:pt x="2570" y="9391"/>
                  </a:lnTo>
                  <a:lnTo>
                    <a:pt x="2537" y="9398"/>
                  </a:lnTo>
                  <a:lnTo>
                    <a:pt x="2468" y="9411"/>
                  </a:lnTo>
                  <a:lnTo>
                    <a:pt x="2399" y="9423"/>
                  </a:lnTo>
                  <a:lnTo>
                    <a:pt x="2332" y="9433"/>
                  </a:lnTo>
                  <a:lnTo>
                    <a:pt x="2264" y="9442"/>
                  </a:lnTo>
                  <a:lnTo>
                    <a:pt x="2198" y="9451"/>
                  </a:lnTo>
                  <a:lnTo>
                    <a:pt x="2132" y="9458"/>
                  </a:lnTo>
                  <a:lnTo>
                    <a:pt x="2069" y="9465"/>
                  </a:lnTo>
                  <a:lnTo>
                    <a:pt x="2006" y="9471"/>
                  </a:lnTo>
                  <a:close/>
                </a:path>
              </a:pathLst>
            </a:custGeom>
            <a:solidFill>
              <a:srgbClr val="131516">
                <a:alpha val="50000"/>
              </a:srgbClr>
            </a:solidFill>
            <a:ln w="9525">
              <a:noFill/>
              <a:round/>
              <a:headEnd/>
              <a:tailEnd/>
            </a:ln>
          </p:spPr>
          <p:txBody>
            <a:bodyPr/>
            <a:lstStyle/>
            <a:p>
              <a:endParaRPr lang="en-US"/>
            </a:p>
          </p:txBody>
        </p:sp>
        <p:sp>
          <p:nvSpPr>
            <p:cNvPr id="10" name="Freeform 8">
              <a:extLst>
                <a:ext uri="{FF2B5EF4-FFF2-40B4-BE49-F238E27FC236}">
                  <a16:creationId xmlns:a16="http://schemas.microsoft.com/office/drawing/2014/main" id="{1B7B3F5C-B054-40EE-B1FD-045AF9D4F75B}"/>
                </a:ext>
              </a:extLst>
            </p:cNvPr>
            <p:cNvSpPr>
              <a:spLocks/>
            </p:cNvSpPr>
            <p:nvPr/>
          </p:nvSpPr>
          <p:spPr bwMode="auto">
            <a:xfrm>
              <a:off x="3950" y="4035"/>
              <a:ext cx="106" cy="264"/>
            </a:xfrm>
            <a:custGeom>
              <a:avLst/>
              <a:gdLst/>
              <a:ahLst/>
              <a:cxnLst>
                <a:cxn ang="0">
                  <a:pos x="778" y="2891"/>
                </a:cxn>
                <a:cxn ang="0">
                  <a:pos x="661" y="2853"/>
                </a:cxn>
                <a:cxn ang="0">
                  <a:pos x="545" y="2800"/>
                </a:cxn>
                <a:cxn ang="0">
                  <a:pos x="435" y="2736"/>
                </a:cxn>
                <a:cxn ang="0">
                  <a:pos x="333" y="2662"/>
                </a:cxn>
                <a:cxn ang="0">
                  <a:pos x="240" y="2583"/>
                </a:cxn>
                <a:cxn ang="0">
                  <a:pos x="161" y="2503"/>
                </a:cxn>
                <a:cxn ang="0">
                  <a:pos x="97" y="2425"/>
                </a:cxn>
                <a:cxn ang="0">
                  <a:pos x="90" y="2355"/>
                </a:cxn>
                <a:cxn ang="0">
                  <a:pos x="80" y="2303"/>
                </a:cxn>
                <a:cxn ang="0">
                  <a:pos x="58" y="2267"/>
                </a:cxn>
                <a:cxn ang="0">
                  <a:pos x="16" y="2173"/>
                </a:cxn>
                <a:cxn ang="0">
                  <a:pos x="2" y="1932"/>
                </a:cxn>
                <a:cxn ang="0">
                  <a:pos x="1" y="1693"/>
                </a:cxn>
                <a:cxn ang="0">
                  <a:pos x="14" y="1399"/>
                </a:cxn>
                <a:cxn ang="0">
                  <a:pos x="56" y="933"/>
                </a:cxn>
                <a:cxn ang="0">
                  <a:pos x="106" y="470"/>
                </a:cxn>
                <a:cxn ang="0">
                  <a:pos x="167" y="213"/>
                </a:cxn>
                <a:cxn ang="0">
                  <a:pos x="213" y="113"/>
                </a:cxn>
                <a:cxn ang="0">
                  <a:pos x="253" y="61"/>
                </a:cxn>
                <a:cxn ang="0">
                  <a:pos x="296" y="27"/>
                </a:cxn>
                <a:cxn ang="0">
                  <a:pos x="347" y="4"/>
                </a:cxn>
                <a:cxn ang="0">
                  <a:pos x="511" y="13"/>
                </a:cxn>
                <a:cxn ang="0">
                  <a:pos x="673" y="68"/>
                </a:cxn>
                <a:cxn ang="0">
                  <a:pos x="797" y="160"/>
                </a:cxn>
                <a:cxn ang="0">
                  <a:pos x="890" y="282"/>
                </a:cxn>
                <a:cxn ang="0">
                  <a:pos x="960" y="431"/>
                </a:cxn>
                <a:cxn ang="0">
                  <a:pos x="1012" y="598"/>
                </a:cxn>
                <a:cxn ang="0">
                  <a:pos x="1079" y="919"/>
                </a:cxn>
                <a:cxn ang="0">
                  <a:pos x="1108" y="1189"/>
                </a:cxn>
                <a:cxn ang="0">
                  <a:pos x="1123" y="1423"/>
                </a:cxn>
                <a:cxn ang="0">
                  <a:pos x="1138" y="1657"/>
                </a:cxn>
                <a:cxn ang="0">
                  <a:pos x="1155" y="1892"/>
                </a:cxn>
                <a:cxn ang="0">
                  <a:pos x="1113" y="1927"/>
                </a:cxn>
                <a:cxn ang="0">
                  <a:pos x="1023" y="1899"/>
                </a:cxn>
                <a:cxn ang="0">
                  <a:pos x="822" y="1794"/>
                </a:cxn>
                <a:cxn ang="0">
                  <a:pos x="589" y="1652"/>
                </a:cxn>
                <a:cxn ang="0">
                  <a:pos x="384" y="1539"/>
                </a:cxn>
                <a:cxn ang="0">
                  <a:pos x="272" y="1488"/>
                </a:cxn>
                <a:cxn ang="0">
                  <a:pos x="167" y="1454"/>
                </a:cxn>
                <a:cxn ang="0">
                  <a:pos x="87" y="1452"/>
                </a:cxn>
                <a:cxn ang="0">
                  <a:pos x="76" y="1512"/>
                </a:cxn>
                <a:cxn ang="0">
                  <a:pos x="103" y="1636"/>
                </a:cxn>
                <a:cxn ang="0">
                  <a:pos x="206" y="1658"/>
                </a:cxn>
                <a:cxn ang="0">
                  <a:pos x="338" y="1705"/>
                </a:cxn>
                <a:cxn ang="0">
                  <a:pos x="555" y="1808"/>
                </a:cxn>
                <a:cxn ang="0">
                  <a:pos x="777" y="1929"/>
                </a:cxn>
                <a:cxn ang="0">
                  <a:pos x="1002" y="2015"/>
                </a:cxn>
                <a:cxn ang="0">
                  <a:pos x="1120" y="2008"/>
                </a:cxn>
                <a:cxn ang="0">
                  <a:pos x="1159" y="2022"/>
                </a:cxn>
                <a:cxn ang="0">
                  <a:pos x="1170" y="2134"/>
                </a:cxn>
                <a:cxn ang="0">
                  <a:pos x="1171" y="2244"/>
                </a:cxn>
                <a:cxn ang="0">
                  <a:pos x="1163" y="2352"/>
                </a:cxn>
                <a:cxn ang="0">
                  <a:pos x="1144" y="2461"/>
                </a:cxn>
                <a:cxn ang="0">
                  <a:pos x="1114" y="2571"/>
                </a:cxn>
                <a:cxn ang="0">
                  <a:pos x="1074" y="2682"/>
                </a:cxn>
                <a:cxn ang="0">
                  <a:pos x="1008" y="2825"/>
                </a:cxn>
                <a:cxn ang="0">
                  <a:pos x="892" y="2899"/>
                </a:cxn>
              </a:cxnLst>
              <a:rect l="0" t="0" r="r" b="b"/>
              <a:pathLst>
                <a:path w="1172" h="2906">
                  <a:moveTo>
                    <a:pt x="867" y="2906"/>
                  </a:moveTo>
                  <a:lnTo>
                    <a:pt x="837" y="2903"/>
                  </a:lnTo>
                  <a:lnTo>
                    <a:pt x="808" y="2897"/>
                  </a:lnTo>
                  <a:lnTo>
                    <a:pt x="778" y="2891"/>
                  </a:lnTo>
                  <a:lnTo>
                    <a:pt x="749" y="2883"/>
                  </a:lnTo>
                  <a:lnTo>
                    <a:pt x="719" y="2874"/>
                  </a:lnTo>
                  <a:lnTo>
                    <a:pt x="690" y="2865"/>
                  </a:lnTo>
                  <a:lnTo>
                    <a:pt x="661" y="2853"/>
                  </a:lnTo>
                  <a:lnTo>
                    <a:pt x="631" y="2842"/>
                  </a:lnTo>
                  <a:lnTo>
                    <a:pt x="603" y="2829"/>
                  </a:lnTo>
                  <a:lnTo>
                    <a:pt x="573" y="2815"/>
                  </a:lnTo>
                  <a:lnTo>
                    <a:pt x="545" y="2800"/>
                  </a:lnTo>
                  <a:lnTo>
                    <a:pt x="517" y="2786"/>
                  </a:lnTo>
                  <a:lnTo>
                    <a:pt x="489" y="2770"/>
                  </a:lnTo>
                  <a:lnTo>
                    <a:pt x="463" y="2753"/>
                  </a:lnTo>
                  <a:lnTo>
                    <a:pt x="435" y="2736"/>
                  </a:lnTo>
                  <a:lnTo>
                    <a:pt x="409" y="2718"/>
                  </a:lnTo>
                  <a:lnTo>
                    <a:pt x="382" y="2699"/>
                  </a:lnTo>
                  <a:lnTo>
                    <a:pt x="357" y="2681"/>
                  </a:lnTo>
                  <a:lnTo>
                    <a:pt x="333" y="2662"/>
                  </a:lnTo>
                  <a:lnTo>
                    <a:pt x="308" y="2642"/>
                  </a:lnTo>
                  <a:lnTo>
                    <a:pt x="285" y="2623"/>
                  </a:lnTo>
                  <a:lnTo>
                    <a:pt x="262" y="2603"/>
                  </a:lnTo>
                  <a:lnTo>
                    <a:pt x="240" y="2583"/>
                  </a:lnTo>
                  <a:lnTo>
                    <a:pt x="219" y="2563"/>
                  </a:lnTo>
                  <a:lnTo>
                    <a:pt x="199" y="2543"/>
                  </a:lnTo>
                  <a:lnTo>
                    <a:pt x="180" y="2523"/>
                  </a:lnTo>
                  <a:lnTo>
                    <a:pt x="161" y="2503"/>
                  </a:lnTo>
                  <a:lnTo>
                    <a:pt x="144" y="2483"/>
                  </a:lnTo>
                  <a:lnTo>
                    <a:pt x="127" y="2463"/>
                  </a:lnTo>
                  <a:lnTo>
                    <a:pt x="111" y="2444"/>
                  </a:lnTo>
                  <a:lnTo>
                    <a:pt x="97" y="2425"/>
                  </a:lnTo>
                  <a:lnTo>
                    <a:pt x="83" y="2406"/>
                  </a:lnTo>
                  <a:lnTo>
                    <a:pt x="88" y="2387"/>
                  </a:lnTo>
                  <a:lnTo>
                    <a:pt x="90" y="2370"/>
                  </a:lnTo>
                  <a:lnTo>
                    <a:pt x="90" y="2355"/>
                  </a:lnTo>
                  <a:lnTo>
                    <a:pt x="90" y="2340"/>
                  </a:lnTo>
                  <a:lnTo>
                    <a:pt x="88" y="2326"/>
                  </a:lnTo>
                  <a:lnTo>
                    <a:pt x="84" y="2314"/>
                  </a:lnTo>
                  <a:lnTo>
                    <a:pt x="80" y="2303"/>
                  </a:lnTo>
                  <a:lnTo>
                    <a:pt x="76" y="2293"/>
                  </a:lnTo>
                  <a:lnTo>
                    <a:pt x="71" y="2284"/>
                  </a:lnTo>
                  <a:lnTo>
                    <a:pt x="64" y="2275"/>
                  </a:lnTo>
                  <a:lnTo>
                    <a:pt x="58" y="2267"/>
                  </a:lnTo>
                  <a:lnTo>
                    <a:pt x="51" y="2259"/>
                  </a:lnTo>
                  <a:lnTo>
                    <a:pt x="36" y="2247"/>
                  </a:lnTo>
                  <a:lnTo>
                    <a:pt x="21" y="2233"/>
                  </a:lnTo>
                  <a:lnTo>
                    <a:pt x="16" y="2173"/>
                  </a:lnTo>
                  <a:lnTo>
                    <a:pt x="11" y="2113"/>
                  </a:lnTo>
                  <a:lnTo>
                    <a:pt x="6" y="2052"/>
                  </a:lnTo>
                  <a:lnTo>
                    <a:pt x="4" y="1992"/>
                  </a:lnTo>
                  <a:lnTo>
                    <a:pt x="2" y="1932"/>
                  </a:lnTo>
                  <a:lnTo>
                    <a:pt x="0" y="1872"/>
                  </a:lnTo>
                  <a:lnTo>
                    <a:pt x="0" y="1813"/>
                  </a:lnTo>
                  <a:lnTo>
                    <a:pt x="0" y="1752"/>
                  </a:lnTo>
                  <a:lnTo>
                    <a:pt x="1" y="1693"/>
                  </a:lnTo>
                  <a:lnTo>
                    <a:pt x="2" y="1634"/>
                  </a:lnTo>
                  <a:lnTo>
                    <a:pt x="4" y="1575"/>
                  </a:lnTo>
                  <a:lnTo>
                    <a:pt x="7" y="1517"/>
                  </a:lnTo>
                  <a:lnTo>
                    <a:pt x="14" y="1399"/>
                  </a:lnTo>
                  <a:lnTo>
                    <a:pt x="22" y="1281"/>
                  </a:lnTo>
                  <a:lnTo>
                    <a:pt x="33" y="1165"/>
                  </a:lnTo>
                  <a:lnTo>
                    <a:pt x="44" y="1049"/>
                  </a:lnTo>
                  <a:lnTo>
                    <a:pt x="56" y="933"/>
                  </a:lnTo>
                  <a:lnTo>
                    <a:pt x="69" y="817"/>
                  </a:lnTo>
                  <a:lnTo>
                    <a:pt x="81" y="701"/>
                  </a:lnTo>
                  <a:lnTo>
                    <a:pt x="94" y="586"/>
                  </a:lnTo>
                  <a:lnTo>
                    <a:pt x="106" y="470"/>
                  </a:lnTo>
                  <a:lnTo>
                    <a:pt x="117" y="355"/>
                  </a:lnTo>
                  <a:lnTo>
                    <a:pt x="138" y="298"/>
                  </a:lnTo>
                  <a:lnTo>
                    <a:pt x="157" y="241"/>
                  </a:lnTo>
                  <a:lnTo>
                    <a:pt x="167" y="213"/>
                  </a:lnTo>
                  <a:lnTo>
                    <a:pt x="177" y="187"/>
                  </a:lnTo>
                  <a:lnTo>
                    <a:pt x="188" y="161"/>
                  </a:lnTo>
                  <a:lnTo>
                    <a:pt x="201" y="136"/>
                  </a:lnTo>
                  <a:lnTo>
                    <a:pt x="213" y="113"/>
                  </a:lnTo>
                  <a:lnTo>
                    <a:pt x="228" y="91"/>
                  </a:lnTo>
                  <a:lnTo>
                    <a:pt x="237" y="80"/>
                  </a:lnTo>
                  <a:lnTo>
                    <a:pt x="245" y="71"/>
                  </a:lnTo>
                  <a:lnTo>
                    <a:pt x="253" y="61"/>
                  </a:lnTo>
                  <a:lnTo>
                    <a:pt x="263" y="52"/>
                  </a:lnTo>
                  <a:lnTo>
                    <a:pt x="274" y="43"/>
                  </a:lnTo>
                  <a:lnTo>
                    <a:pt x="284" y="35"/>
                  </a:lnTo>
                  <a:lnTo>
                    <a:pt x="296" y="27"/>
                  </a:lnTo>
                  <a:lnTo>
                    <a:pt x="307" y="21"/>
                  </a:lnTo>
                  <a:lnTo>
                    <a:pt x="320" y="15"/>
                  </a:lnTo>
                  <a:lnTo>
                    <a:pt x="334" y="10"/>
                  </a:lnTo>
                  <a:lnTo>
                    <a:pt x="347" y="4"/>
                  </a:lnTo>
                  <a:lnTo>
                    <a:pt x="362" y="0"/>
                  </a:lnTo>
                  <a:lnTo>
                    <a:pt x="415" y="1"/>
                  </a:lnTo>
                  <a:lnTo>
                    <a:pt x="465" y="5"/>
                  </a:lnTo>
                  <a:lnTo>
                    <a:pt x="511" y="13"/>
                  </a:lnTo>
                  <a:lnTo>
                    <a:pt x="555" y="22"/>
                  </a:lnTo>
                  <a:lnTo>
                    <a:pt x="597" y="35"/>
                  </a:lnTo>
                  <a:lnTo>
                    <a:pt x="636" y="50"/>
                  </a:lnTo>
                  <a:lnTo>
                    <a:pt x="673" y="68"/>
                  </a:lnTo>
                  <a:lnTo>
                    <a:pt x="706" y="87"/>
                  </a:lnTo>
                  <a:lnTo>
                    <a:pt x="739" y="109"/>
                  </a:lnTo>
                  <a:lnTo>
                    <a:pt x="769" y="133"/>
                  </a:lnTo>
                  <a:lnTo>
                    <a:pt x="797" y="160"/>
                  </a:lnTo>
                  <a:lnTo>
                    <a:pt x="823" y="187"/>
                  </a:lnTo>
                  <a:lnTo>
                    <a:pt x="847" y="218"/>
                  </a:lnTo>
                  <a:lnTo>
                    <a:pt x="869" y="249"/>
                  </a:lnTo>
                  <a:lnTo>
                    <a:pt x="890" y="282"/>
                  </a:lnTo>
                  <a:lnTo>
                    <a:pt x="910" y="317"/>
                  </a:lnTo>
                  <a:lnTo>
                    <a:pt x="928" y="354"/>
                  </a:lnTo>
                  <a:lnTo>
                    <a:pt x="944" y="392"/>
                  </a:lnTo>
                  <a:lnTo>
                    <a:pt x="960" y="431"/>
                  </a:lnTo>
                  <a:lnTo>
                    <a:pt x="975" y="471"/>
                  </a:lnTo>
                  <a:lnTo>
                    <a:pt x="987" y="512"/>
                  </a:lnTo>
                  <a:lnTo>
                    <a:pt x="1000" y="555"/>
                  </a:lnTo>
                  <a:lnTo>
                    <a:pt x="1012" y="598"/>
                  </a:lnTo>
                  <a:lnTo>
                    <a:pt x="1023" y="642"/>
                  </a:lnTo>
                  <a:lnTo>
                    <a:pt x="1043" y="732"/>
                  </a:lnTo>
                  <a:lnTo>
                    <a:pt x="1061" y="825"/>
                  </a:lnTo>
                  <a:lnTo>
                    <a:pt x="1079" y="919"/>
                  </a:lnTo>
                  <a:lnTo>
                    <a:pt x="1097" y="1013"/>
                  </a:lnTo>
                  <a:lnTo>
                    <a:pt x="1100" y="1072"/>
                  </a:lnTo>
                  <a:lnTo>
                    <a:pt x="1105" y="1130"/>
                  </a:lnTo>
                  <a:lnTo>
                    <a:pt x="1108" y="1189"/>
                  </a:lnTo>
                  <a:lnTo>
                    <a:pt x="1112" y="1248"/>
                  </a:lnTo>
                  <a:lnTo>
                    <a:pt x="1115" y="1306"/>
                  </a:lnTo>
                  <a:lnTo>
                    <a:pt x="1119" y="1365"/>
                  </a:lnTo>
                  <a:lnTo>
                    <a:pt x="1123" y="1423"/>
                  </a:lnTo>
                  <a:lnTo>
                    <a:pt x="1127" y="1482"/>
                  </a:lnTo>
                  <a:lnTo>
                    <a:pt x="1131" y="1540"/>
                  </a:lnTo>
                  <a:lnTo>
                    <a:pt x="1134" y="1599"/>
                  </a:lnTo>
                  <a:lnTo>
                    <a:pt x="1138" y="1657"/>
                  </a:lnTo>
                  <a:lnTo>
                    <a:pt x="1143" y="1715"/>
                  </a:lnTo>
                  <a:lnTo>
                    <a:pt x="1147" y="1775"/>
                  </a:lnTo>
                  <a:lnTo>
                    <a:pt x="1151" y="1833"/>
                  </a:lnTo>
                  <a:lnTo>
                    <a:pt x="1155" y="1892"/>
                  </a:lnTo>
                  <a:lnTo>
                    <a:pt x="1159" y="1950"/>
                  </a:lnTo>
                  <a:lnTo>
                    <a:pt x="1142" y="1940"/>
                  </a:lnTo>
                  <a:lnTo>
                    <a:pt x="1127" y="1933"/>
                  </a:lnTo>
                  <a:lnTo>
                    <a:pt x="1113" y="1927"/>
                  </a:lnTo>
                  <a:lnTo>
                    <a:pt x="1098" y="1920"/>
                  </a:lnTo>
                  <a:lnTo>
                    <a:pt x="1079" y="1915"/>
                  </a:lnTo>
                  <a:lnTo>
                    <a:pt x="1055" y="1908"/>
                  </a:lnTo>
                  <a:lnTo>
                    <a:pt x="1023" y="1899"/>
                  </a:lnTo>
                  <a:lnTo>
                    <a:pt x="982" y="1888"/>
                  </a:lnTo>
                  <a:lnTo>
                    <a:pt x="930" y="1858"/>
                  </a:lnTo>
                  <a:lnTo>
                    <a:pt x="876" y="1826"/>
                  </a:lnTo>
                  <a:lnTo>
                    <a:pt x="822" y="1794"/>
                  </a:lnTo>
                  <a:lnTo>
                    <a:pt x="765" y="1759"/>
                  </a:lnTo>
                  <a:lnTo>
                    <a:pt x="706" y="1723"/>
                  </a:lnTo>
                  <a:lnTo>
                    <a:pt x="648" y="1687"/>
                  </a:lnTo>
                  <a:lnTo>
                    <a:pt x="589" y="1652"/>
                  </a:lnTo>
                  <a:lnTo>
                    <a:pt x="530" y="1617"/>
                  </a:lnTo>
                  <a:lnTo>
                    <a:pt x="472" y="1584"/>
                  </a:lnTo>
                  <a:lnTo>
                    <a:pt x="413" y="1554"/>
                  </a:lnTo>
                  <a:lnTo>
                    <a:pt x="384" y="1539"/>
                  </a:lnTo>
                  <a:lnTo>
                    <a:pt x="356" y="1525"/>
                  </a:lnTo>
                  <a:lnTo>
                    <a:pt x="327" y="1513"/>
                  </a:lnTo>
                  <a:lnTo>
                    <a:pt x="300" y="1500"/>
                  </a:lnTo>
                  <a:lnTo>
                    <a:pt x="272" y="1488"/>
                  </a:lnTo>
                  <a:lnTo>
                    <a:pt x="245" y="1478"/>
                  </a:lnTo>
                  <a:lnTo>
                    <a:pt x="219" y="1469"/>
                  </a:lnTo>
                  <a:lnTo>
                    <a:pt x="192" y="1461"/>
                  </a:lnTo>
                  <a:lnTo>
                    <a:pt x="167" y="1454"/>
                  </a:lnTo>
                  <a:lnTo>
                    <a:pt x="142" y="1448"/>
                  </a:lnTo>
                  <a:lnTo>
                    <a:pt x="117" y="1444"/>
                  </a:lnTo>
                  <a:lnTo>
                    <a:pt x="93" y="1441"/>
                  </a:lnTo>
                  <a:lnTo>
                    <a:pt x="87" y="1452"/>
                  </a:lnTo>
                  <a:lnTo>
                    <a:pt x="82" y="1463"/>
                  </a:lnTo>
                  <a:lnTo>
                    <a:pt x="79" y="1475"/>
                  </a:lnTo>
                  <a:lnTo>
                    <a:pt x="77" y="1490"/>
                  </a:lnTo>
                  <a:lnTo>
                    <a:pt x="76" y="1512"/>
                  </a:lnTo>
                  <a:lnTo>
                    <a:pt x="76" y="1541"/>
                  </a:lnTo>
                  <a:lnTo>
                    <a:pt x="77" y="1580"/>
                  </a:lnTo>
                  <a:lnTo>
                    <a:pt x="79" y="1633"/>
                  </a:lnTo>
                  <a:lnTo>
                    <a:pt x="103" y="1636"/>
                  </a:lnTo>
                  <a:lnTo>
                    <a:pt x="129" y="1640"/>
                  </a:lnTo>
                  <a:lnTo>
                    <a:pt x="154" y="1646"/>
                  </a:lnTo>
                  <a:lnTo>
                    <a:pt x="180" y="1652"/>
                  </a:lnTo>
                  <a:lnTo>
                    <a:pt x="206" y="1658"/>
                  </a:lnTo>
                  <a:lnTo>
                    <a:pt x="231" y="1667"/>
                  </a:lnTo>
                  <a:lnTo>
                    <a:pt x="258" y="1675"/>
                  </a:lnTo>
                  <a:lnTo>
                    <a:pt x="284" y="1685"/>
                  </a:lnTo>
                  <a:lnTo>
                    <a:pt x="338" y="1705"/>
                  </a:lnTo>
                  <a:lnTo>
                    <a:pt x="392" y="1728"/>
                  </a:lnTo>
                  <a:lnTo>
                    <a:pt x="446" y="1753"/>
                  </a:lnTo>
                  <a:lnTo>
                    <a:pt x="501" y="1780"/>
                  </a:lnTo>
                  <a:lnTo>
                    <a:pt x="555" y="1808"/>
                  </a:lnTo>
                  <a:lnTo>
                    <a:pt x="610" y="1838"/>
                  </a:lnTo>
                  <a:lnTo>
                    <a:pt x="666" y="1869"/>
                  </a:lnTo>
                  <a:lnTo>
                    <a:pt x="722" y="1898"/>
                  </a:lnTo>
                  <a:lnTo>
                    <a:pt x="777" y="1929"/>
                  </a:lnTo>
                  <a:lnTo>
                    <a:pt x="833" y="1959"/>
                  </a:lnTo>
                  <a:lnTo>
                    <a:pt x="888" y="1989"/>
                  </a:lnTo>
                  <a:lnTo>
                    <a:pt x="944" y="2018"/>
                  </a:lnTo>
                  <a:lnTo>
                    <a:pt x="1002" y="2015"/>
                  </a:lnTo>
                  <a:lnTo>
                    <a:pt x="1047" y="2014"/>
                  </a:lnTo>
                  <a:lnTo>
                    <a:pt x="1079" y="2012"/>
                  </a:lnTo>
                  <a:lnTo>
                    <a:pt x="1104" y="2011"/>
                  </a:lnTo>
                  <a:lnTo>
                    <a:pt x="1120" y="2008"/>
                  </a:lnTo>
                  <a:lnTo>
                    <a:pt x="1133" y="2005"/>
                  </a:lnTo>
                  <a:lnTo>
                    <a:pt x="1144" y="2000"/>
                  </a:lnTo>
                  <a:lnTo>
                    <a:pt x="1155" y="1993"/>
                  </a:lnTo>
                  <a:lnTo>
                    <a:pt x="1159" y="2022"/>
                  </a:lnTo>
                  <a:lnTo>
                    <a:pt x="1163" y="2050"/>
                  </a:lnTo>
                  <a:lnTo>
                    <a:pt x="1166" y="2078"/>
                  </a:lnTo>
                  <a:lnTo>
                    <a:pt x="1168" y="2105"/>
                  </a:lnTo>
                  <a:lnTo>
                    <a:pt x="1170" y="2134"/>
                  </a:lnTo>
                  <a:lnTo>
                    <a:pt x="1171" y="2161"/>
                  </a:lnTo>
                  <a:lnTo>
                    <a:pt x="1172" y="2189"/>
                  </a:lnTo>
                  <a:lnTo>
                    <a:pt x="1172" y="2216"/>
                  </a:lnTo>
                  <a:lnTo>
                    <a:pt x="1171" y="2244"/>
                  </a:lnTo>
                  <a:lnTo>
                    <a:pt x="1170" y="2271"/>
                  </a:lnTo>
                  <a:lnTo>
                    <a:pt x="1168" y="2299"/>
                  </a:lnTo>
                  <a:lnTo>
                    <a:pt x="1166" y="2325"/>
                  </a:lnTo>
                  <a:lnTo>
                    <a:pt x="1163" y="2352"/>
                  </a:lnTo>
                  <a:lnTo>
                    <a:pt x="1158" y="2380"/>
                  </a:lnTo>
                  <a:lnTo>
                    <a:pt x="1154" y="2407"/>
                  </a:lnTo>
                  <a:lnTo>
                    <a:pt x="1149" y="2434"/>
                  </a:lnTo>
                  <a:lnTo>
                    <a:pt x="1144" y="2461"/>
                  </a:lnTo>
                  <a:lnTo>
                    <a:pt x="1136" y="2489"/>
                  </a:lnTo>
                  <a:lnTo>
                    <a:pt x="1130" y="2516"/>
                  </a:lnTo>
                  <a:lnTo>
                    <a:pt x="1123" y="2544"/>
                  </a:lnTo>
                  <a:lnTo>
                    <a:pt x="1114" y="2571"/>
                  </a:lnTo>
                  <a:lnTo>
                    <a:pt x="1105" y="2599"/>
                  </a:lnTo>
                  <a:lnTo>
                    <a:pt x="1095" y="2626"/>
                  </a:lnTo>
                  <a:lnTo>
                    <a:pt x="1085" y="2655"/>
                  </a:lnTo>
                  <a:lnTo>
                    <a:pt x="1074" y="2682"/>
                  </a:lnTo>
                  <a:lnTo>
                    <a:pt x="1062" y="2711"/>
                  </a:lnTo>
                  <a:lnTo>
                    <a:pt x="1050" y="2738"/>
                  </a:lnTo>
                  <a:lnTo>
                    <a:pt x="1036" y="2767"/>
                  </a:lnTo>
                  <a:lnTo>
                    <a:pt x="1008" y="2825"/>
                  </a:lnTo>
                  <a:lnTo>
                    <a:pt x="977" y="2882"/>
                  </a:lnTo>
                  <a:lnTo>
                    <a:pt x="948" y="2887"/>
                  </a:lnTo>
                  <a:lnTo>
                    <a:pt x="920" y="2892"/>
                  </a:lnTo>
                  <a:lnTo>
                    <a:pt x="892" y="2899"/>
                  </a:lnTo>
                  <a:lnTo>
                    <a:pt x="867" y="2906"/>
                  </a:lnTo>
                  <a:close/>
                </a:path>
              </a:pathLst>
            </a:custGeom>
            <a:solidFill>
              <a:srgbClr val="71635D">
                <a:alpha val="50000"/>
              </a:srgbClr>
            </a:solidFill>
            <a:ln w="9525">
              <a:noFill/>
              <a:round/>
              <a:headEnd/>
              <a:tailEnd/>
            </a:ln>
          </p:spPr>
          <p:txBody>
            <a:bodyPr/>
            <a:lstStyle/>
            <a:p>
              <a:endParaRPr lang="en-US"/>
            </a:p>
          </p:txBody>
        </p:sp>
        <p:sp>
          <p:nvSpPr>
            <p:cNvPr id="11" name="Freeform 9">
              <a:extLst>
                <a:ext uri="{FF2B5EF4-FFF2-40B4-BE49-F238E27FC236}">
                  <a16:creationId xmlns:a16="http://schemas.microsoft.com/office/drawing/2014/main" id="{8286B4B9-7F77-45BD-A86C-3ECF840535FB}"/>
                </a:ext>
              </a:extLst>
            </p:cNvPr>
            <p:cNvSpPr>
              <a:spLocks/>
            </p:cNvSpPr>
            <p:nvPr/>
          </p:nvSpPr>
          <p:spPr bwMode="auto">
            <a:xfrm>
              <a:off x="4036" y="4044"/>
              <a:ext cx="59" cy="250"/>
            </a:xfrm>
            <a:custGeom>
              <a:avLst/>
              <a:gdLst/>
              <a:ahLst/>
              <a:cxnLst>
                <a:cxn ang="0">
                  <a:pos x="298" y="2721"/>
                </a:cxn>
                <a:cxn ang="0">
                  <a:pos x="305" y="2680"/>
                </a:cxn>
                <a:cxn ang="0">
                  <a:pos x="322" y="2621"/>
                </a:cxn>
                <a:cxn ang="0">
                  <a:pos x="357" y="2515"/>
                </a:cxn>
                <a:cxn ang="0">
                  <a:pos x="388" y="2367"/>
                </a:cxn>
                <a:cxn ang="0">
                  <a:pos x="395" y="2226"/>
                </a:cxn>
                <a:cxn ang="0">
                  <a:pos x="397" y="2083"/>
                </a:cxn>
                <a:cxn ang="0">
                  <a:pos x="397" y="1941"/>
                </a:cxn>
                <a:cxn ang="0">
                  <a:pos x="393" y="1796"/>
                </a:cxn>
                <a:cxn ang="0">
                  <a:pos x="387" y="1651"/>
                </a:cxn>
                <a:cxn ang="0">
                  <a:pos x="378" y="1507"/>
                </a:cxn>
                <a:cxn ang="0">
                  <a:pos x="366" y="1362"/>
                </a:cxn>
                <a:cxn ang="0">
                  <a:pos x="352" y="1218"/>
                </a:cxn>
                <a:cxn ang="0">
                  <a:pos x="336" y="1076"/>
                </a:cxn>
                <a:cxn ang="0">
                  <a:pos x="308" y="863"/>
                </a:cxn>
                <a:cxn ang="0">
                  <a:pos x="266" y="589"/>
                </a:cxn>
                <a:cxn ang="0">
                  <a:pos x="217" y="325"/>
                </a:cxn>
                <a:cxn ang="0">
                  <a:pos x="166" y="173"/>
                </a:cxn>
                <a:cxn ang="0">
                  <a:pos x="118" y="122"/>
                </a:cxn>
                <a:cxn ang="0">
                  <a:pos x="69" y="72"/>
                </a:cxn>
                <a:cxn ang="0">
                  <a:pos x="23" y="25"/>
                </a:cxn>
                <a:cxn ang="0">
                  <a:pos x="26" y="1"/>
                </a:cxn>
                <a:cxn ang="0">
                  <a:pos x="77" y="11"/>
                </a:cxn>
                <a:cxn ang="0">
                  <a:pos x="126" y="30"/>
                </a:cxn>
                <a:cxn ang="0">
                  <a:pos x="172" y="55"/>
                </a:cxn>
                <a:cxn ang="0">
                  <a:pos x="215" y="89"/>
                </a:cxn>
                <a:cxn ang="0">
                  <a:pos x="256" y="128"/>
                </a:cxn>
                <a:cxn ang="0">
                  <a:pos x="295" y="173"/>
                </a:cxn>
                <a:cxn ang="0">
                  <a:pos x="331" y="222"/>
                </a:cxn>
                <a:cxn ang="0">
                  <a:pos x="364" y="275"/>
                </a:cxn>
                <a:cxn ang="0">
                  <a:pos x="396" y="330"/>
                </a:cxn>
                <a:cxn ang="0">
                  <a:pos x="424" y="387"/>
                </a:cxn>
                <a:cxn ang="0">
                  <a:pos x="450" y="445"/>
                </a:cxn>
                <a:cxn ang="0">
                  <a:pos x="486" y="533"/>
                </a:cxn>
                <a:cxn ang="0">
                  <a:pos x="525" y="645"/>
                </a:cxn>
                <a:cxn ang="0">
                  <a:pos x="544" y="747"/>
                </a:cxn>
                <a:cxn ang="0">
                  <a:pos x="553" y="852"/>
                </a:cxn>
                <a:cxn ang="0">
                  <a:pos x="561" y="959"/>
                </a:cxn>
                <a:cxn ang="0">
                  <a:pos x="572" y="1073"/>
                </a:cxn>
                <a:cxn ang="0">
                  <a:pos x="581" y="1188"/>
                </a:cxn>
                <a:cxn ang="0">
                  <a:pos x="591" y="1305"/>
                </a:cxn>
                <a:cxn ang="0">
                  <a:pos x="598" y="1424"/>
                </a:cxn>
                <a:cxn ang="0">
                  <a:pos x="603" y="1545"/>
                </a:cxn>
                <a:cxn ang="0">
                  <a:pos x="613" y="1663"/>
                </a:cxn>
                <a:cxn ang="0">
                  <a:pos x="627" y="1783"/>
                </a:cxn>
                <a:cxn ang="0">
                  <a:pos x="635" y="1909"/>
                </a:cxn>
                <a:cxn ang="0">
                  <a:pos x="640" y="2037"/>
                </a:cxn>
                <a:cxn ang="0">
                  <a:pos x="641" y="2169"/>
                </a:cxn>
                <a:cxn ang="0">
                  <a:pos x="642" y="2304"/>
                </a:cxn>
                <a:cxn ang="0">
                  <a:pos x="643" y="2440"/>
                </a:cxn>
                <a:cxn ang="0">
                  <a:pos x="645" y="2579"/>
                </a:cxn>
                <a:cxn ang="0">
                  <a:pos x="557" y="2676"/>
                </a:cxn>
                <a:cxn ang="0">
                  <a:pos x="437" y="2714"/>
                </a:cxn>
                <a:cxn ang="0">
                  <a:pos x="369" y="2732"/>
                </a:cxn>
                <a:cxn ang="0">
                  <a:pos x="323" y="2740"/>
                </a:cxn>
              </a:cxnLst>
              <a:rect l="0" t="0" r="r" b="b"/>
              <a:pathLst>
                <a:path w="648" h="2744">
                  <a:moveTo>
                    <a:pt x="297" y="2744"/>
                  </a:moveTo>
                  <a:lnTo>
                    <a:pt x="298" y="2721"/>
                  </a:lnTo>
                  <a:lnTo>
                    <a:pt x="301" y="2701"/>
                  </a:lnTo>
                  <a:lnTo>
                    <a:pt x="305" y="2680"/>
                  </a:lnTo>
                  <a:lnTo>
                    <a:pt x="311" y="2655"/>
                  </a:lnTo>
                  <a:lnTo>
                    <a:pt x="322" y="2621"/>
                  </a:lnTo>
                  <a:lnTo>
                    <a:pt x="336" y="2577"/>
                  </a:lnTo>
                  <a:lnTo>
                    <a:pt x="357" y="2515"/>
                  </a:lnTo>
                  <a:lnTo>
                    <a:pt x="383" y="2436"/>
                  </a:lnTo>
                  <a:lnTo>
                    <a:pt x="388" y="2367"/>
                  </a:lnTo>
                  <a:lnTo>
                    <a:pt x="391" y="2297"/>
                  </a:lnTo>
                  <a:lnTo>
                    <a:pt x="395" y="2226"/>
                  </a:lnTo>
                  <a:lnTo>
                    <a:pt x="396" y="2155"/>
                  </a:lnTo>
                  <a:lnTo>
                    <a:pt x="397" y="2083"/>
                  </a:lnTo>
                  <a:lnTo>
                    <a:pt x="398" y="2013"/>
                  </a:lnTo>
                  <a:lnTo>
                    <a:pt x="397" y="1941"/>
                  </a:lnTo>
                  <a:lnTo>
                    <a:pt x="396" y="1868"/>
                  </a:lnTo>
                  <a:lnTo>
                    <a:pt x="393" y="1796"/>
                  </a:lnTo>
                  <a:lnTo>
                    <a:pt x="390" y="1723"/>
                  </a:lnTo>
                  <a:lnTo>
                    <a:pt x="387" y="1651"/>
                  </a:lnTo>
                  <a:lnTo>
                    <a:pt x="383" y="1578"/>
                  </a:lnTo>
                  <a:lnTo>
                    <a:pt x="378" y="1507"/>
                  </a:lnTo>
                  <a:lnTo>
                    <a:pt x="372" y="1434"/>
                  </a:lnTo>
                  <a:lnTo>
                    <a:pt x="366" y="1362"/>
                  </a:lnTo>
                  <a:lnTo>
                    <a:pt x="360" y="1290"/>
                  </a:lnTo>
                  <a:lnTo>
                    <a:pt x="352" y="1218"/>
                  </a:lnTo>
                  <a:lnTo>
                    <a:pt x="344" y="1146"/>
                  </a:lnTo>
                  <a:lnTo>
                    <a:pt x="336" y="1076"/>
                  </a:lnTo>
                  <a:lnTo>
                    <a:pt x="327" y="1004"/>
                  </a:lnTo>
                  <a:lnTo>
                    <a:pt x="308" y="863"/>
                  </a:lnTo>
                  <a:lnTo>
                    <a:pt x="288" y="725"/>
                  </a:lnTo>
                  <a:lnTo>
                    <a:pt x="266" y="589"/>
                  </a:lnTo>
                  <a:lnTo>
                    <a:pt x="241" y="455"/>
                  </a:lnTo>
                  <a:lnTo>
                    <a:pt x="217" y="325"/>
                  </a:lnTo>
                  <a:lnTo>
                    <a:pt x="192" y="198"/>
                  </a:lnTo>
                  <a:lnTo>
                    <a:pt x="166" y="173"/>
                  </a:lnTo>
                  <a:lnTo>
                    <a:pt x="142" y="147"/>
                  </a:lnTo>
                  <a:lnTo>
                    <a:pt x="118" y="122"/>
                  </a:lnTo>
                  <a:lnTo>
                    <a:pt x="94" y="98"/>
                  </a:lnTo>
                  <a:lnTo>
                    <a:pt x="69" y="72"/>
                  </a:lnTo>
                  <a:lnTo>
                    <a:pt x="46" y="48"/>
                  </a:lnTo>
                  <a:lnTo>
                    <a:pt x="23" y="25"/>
                  </a:lnTo>
                  <a:lnTo>
                    <a:pt x="0" y="0"/>
                  </a:lnTo>
                  <a:lnTo>
                    <a:pt x="26" y="1"/>
                  </a:lnTo>
                  <a:lnTo>
                    <a:pt x="51" y="6"/>
                  </a:lnTo>
                  <a:lnTo>
                    <a:pt x="77" y="11"/>
                  </a:lnTo>
                  <a:lnTo>
                    <a:pt x="102" y="19"/>
                  </a:lnTo>
                  <a:lnTo>
                    <a:pt x="126" y="30"/>
                  </a:lnTo>
                  <a:lnTo>
                    <a:pt x="150" y="42"/>
                  </a:lnTo>
                  <a:lnTo>
                    <a:pt x="172" y="55"/>
                  </a:lnTo>
                  <a:lnTo>
                    <a:pt x="194" y="71"/>
                  </a:lnTo>
                  <a:lnTo>
                    <a:pt x="215" y="89"/>
                  </a:lnTo>
                  <a:lnTo>
                    <a:pt x="236" y="108"/>
                  </a:lnTo>
                  <a:lnTo>
                    <a:pt x="256" y="128"/>
                  </a:lnTo>
                  <a:lnTo>
                    <a:pt x="276" y="150"/>
                  </a:lnTo>
                  <a:lnTo>
                    <a:pt x="295" y="173"/>
                  </a:lnTo>
                  <a:lnTo>
                    <a:pt x="313" y="197"/>
                  </a:lnTo>
                  <a:lnTo>
                    <a:pt x="331" y="222"/>
                  </a:lnTo>
                  <a:lnTo>
                    <a:pt x="348" y="248"/>
                  </a:lnTo>
                  <a:lnTo>
                    <a:pt x="364" y="275"/>
                  </a:lnTo>
                  <a:lnTo>
                    <a:pt x="381" y="302"/>
                  </a:lnTo>
                  <a:lnTo>
                    <a:pt x="396" y="330"/>
                  </a:lnTo>
                  <a:lnTo>
                    <a:pt x="410" y="358"/>
                  </a:lnTo>
                  <a:lnTo>
                    <a:pt x="424" y="387"/>
                  </a:lnTo>
                  <a:lnTo>
                    <a:pt x="438" y="417"/>
                  </a:lnTo>
                  <a:lnTo>
                    <a:pt x="450" y="445"/>
                  </a:lnTo>
                  <a:lnTo>
                    <a:pt x="463" y="475"/>
                  </a:lnTo>
                  <a:lnTo>
                    <a:pt x="486" y="533"/>
                  </a:lnTo>
                  <a:lnTo>
                    <a:pt x="506" y="590"/>
                  </a:lnTo>
                  <a:lnTo>
                    <a:pt x="525" y="645"/>
                  </a:lnTo>
                  <a:lnTo>
                    <a:pt x="542" y="698"/>
                  </a:lnTo>
                  <a:lnTo>
                    <a:pt x="544" y="747"/>
                  </a:lnTo>
                  <a:lnTo>
                    <a:pt x="549" y="799"/>
                  </a:lnTo>
                  <a:lnTo>
                    <a:pt x="553" y="852"/>
                  </a:lnTo>
                  <a:lnTo>
                    <a:pt x="557" y="906"/>
                  </a:lnTo>
                  <a:lnTo>
                    <a:pt x="561" y="959"/>
                  </a:lnTo>
                  <a:lnTo>
                    <a:pt x="567" y="1015"/>
                  </a:lnTo>
                  <a:lnTo>
                    <a:pt x="572" y="1073"/>
                  </a:lnTo>
                  <a:lnTo>
                    <a:pt x="577" y="1130"/>
                  </a:lnTo>
                  <a:lnTo>
                    <a:pt x="581" y="1188"/>
                  </a:lnTo>
                  <a:lnTo>
                    <a:pt x="587" y="1246"/>
                  </a:lnTo>
                  <a:lnTo>
                    <a:pt x="591" y="1305"/>
                  </a:lnTo>
                  <a:lnTo>
                    <a:pt x="594" y="1365"/>
                  </a:lnTo>
                  <a:lnTo>
                    <a:pt x="598" y="1424"/>
                  </a:lnTo>
                  <a:lnTo>
                    <a:pt x="600" y="1484"/>
                  </a:lnTo>
                  <a:lnTo>
                    <a:pt x="603" y="1545"/>
                  </a:lnTo>
                  <a:lnTo>
                    <a:pt x="605" y="1605"/>
                  </a:lnTo>
                  <a:lnTo>
                    <a:pt x="613" y="1663"/>
                  </a:lnTo>
                  <a:lnTo>
                    <a:pt x="621" y="1723"/>
                  </a:lnTo>
                  <a:lnTo>
                    <a:pt x="627" y="1783"/>
                  </a:lnTo>
                  <a:lnTo>
                    <a:pt x="631" y="1846"/>
                  </a:lnTo>
                  <a:lnTo>
                    <a:pt x="635" y="1909"/>
                  </a:lnTo>
                  <a:lnTo>
                    <a:pt x="637" y="1973"/>
                  </a:lnTo>
                  <a:lnTo>
                    <a:pt x="640" y="2037"/>
                  </a:lnTo>
                  <a:lnTo>
                    <a:pt x="641" y="2103"/>
                  </a:lnTo>
                  <a:lnTo>
                    <a:pt x="641" y="2169"/>
                  </a:lnTo>
                  <a:lnTo>
                    <a:pt x="642" y="2237"/>
                  </a:lnTo>
                  <a:lnTo>
                    <a:pt x="642" y="2304"/>
                  </a:lnTo>
                  <a:lnTo>
                    <a:pt x="643" y="2372"/>
                  </a:lnTo>
                  <a:lnTo>
                    <a:pt x="643" y="2440"/>
                  </a:lnTo>
                  <a:lnTo>
                    <a:pt x="644" y="2509"/>
                  </a:lnTo>
                  <a:lnTo>
                    <a:pt x="645" y="2579"/>
                  </a:lnTo>
                  <a:lnTo>
                    <a:pt x="648" y="2647"/>
                  </a:lnTo>
                  <a:lnTo>
                    <a:pt x="557" y="2676"/>
                  </a:lnTo>
                  <a:lnTo>
                    <a:pt x="489" y="2698"/>
                  </a:lnTo>
                  <a:lnTo>
                    <a:pt x="437" y="2714"/>
                  </a:lnTo>
                  <a:lnTo>
                    <a:pt x="399" y="2725"/>
                  </a:lnTo>
                  <a:lnTo>
                    <a:pt x="369" y="2732"/>
                  </a:lnTo>
                  <a:lnTo>
                    <a:pt x="346" y="2737"/>
                  </a:lnTo>
                  <a:lnTo>
                    <a:pt x="323" y="2740"/>
                  </a:lnTo>
                  <a:lnTo>
                    <a:pt x="297" y="2744"/>
                  </a:lnTo>
                  <a:close/>
                </a:path>
              </a:pathLst>
            </a:custGeom>
            <a:solidFill>
              <a:srgbClr val="8F5545">
                <a:alpha val="50000"/>
              </a:srgbClr>
            </a:solidFill>
            <a:ln w="9525">
              <a:noFill/>
              <a:round/>
              <a:headEnd/>
              <a:tailEnd/>
            </a:ln>
          </p:spPr>
          <p:txBody>
            <a:bodyPr/>
            <a:lstStyle/>
            <a:p>
              <a:endParaRPr lang="en-US"/>
            </a:p>
          </p:txBody>
        </p:sp>
        <p:sp>
          <p:nvSpPr>
            <p:cNvPr id="13" name="Freeform 10">
              <a:extLst>
                <a:ext uri="{FF2B5EF4-FFF2-40B4-BE49-F238E27FC236}">
                  <a16:creationId xmlns:a16="http://schemas.microsoft.com/office/drawing/2014/main" id="{40114B39-2522-4C55-819A-059A4814CAE0}"/>
                </a:ext>
              </a:extLst>
            </p:cNvPr>
            <p:cNvSpPr>
              <a:spLocks/>
            </p:cNvSpPr>
            <p:nvPr/>
          </p:nvSpPr>
          <p:spPr bwMode="auto">
            <a:xfrm>
              <a:off x="4015" y="3810"/>
              <a:ext cx="697" cy="468"/>
            </a:xfrm>
            <a:custGeom>
              <a:avLst/>
              <a:gdLst/>
              <a:ahLst/>
              <a:cxnLst>
                <a:cxn ang="0">
                  <a:pos x="1092" y="4707"/>
                </a:cxn>
                <a:cxn ang="0">
                  <a:pos x="1044" y="4012"/>
                </a:cxn>
                <a:cxn ang="0">
                  <a:pos x="1155" y="3058"/>
                </a:cxn>
                <a:cxn ang="0">
                  <a:pos x="2122" y="2592"/>
                </a:cxn>
                <a:cxn ang="0">
                  <a:pos x="2504" y="2411"/>
                </a:cxn>
                <a:cxn ang="0">
                  <a:pos x="3116" y="2061"/>
                </a:cxn>
                <a:cxn ang="0">
                  <a:pos x="3228" y="1993"/>
                </a:cxn>
                <a:cxn ang="0">
                  <a:pos x="3491" y="1829"/>
                </a:cxn>
                <a:cxn ang="0">
                  <a:pos x="4009" y="1604"/>
                </a:cxn>
                <a:cxn ang="0">
                  <a:pos x="4945" y="1266"/>
                </a:cxn>
                <a:cxn ang="0">
                  <a:pos x="5547" y="998"/>
                </a:cxn>
                <a:cxn ang="0">
                  <a:pos x="6115" y="739"/>
                </a:cxn>
                <a:cxn ang="0">
                  <a:pos x="6164" y="564"/>
                </a:cxn>
                <a:cxn ang="0">
                  <a:pos x="5693" y="777"/>
                </a:cxn>
                <a:cxn ang="0">
                  <a:pos x="4687" y="1192"/>
                </a:cxn>
                <a:cxn ang="0">
                  <a:pos x="3838" y="1497"/>
                </a:cxn>
                <a:cxn ang="0">
                  <a:pos x="3411" y="1664"/>
                </a:cxn>
                <a:cxn ang="0">
                  <a:pos x="3186" y="1801"/>
                </a:cxn>
                <a:cxn ang="0">
                  <a:pos x="2828" y="2048"/>
                </a:cxn>
                <a:cxn ang="0">
                  <a:pos x="2129" y="2410"/>
                </a:cxn>
                <a:cxn ang="0">
                  <a:pos x="1542" y="2681"/>
                </a:cxn>
                <a:cxn ang="0">
                  <a:pos x="1129" y="2884"/>
                </a:cxn>
                <a:cxn ang="0">
                  <a:pos x="741" y="2797"/>
                </a:cxn>
                <a:cxn ang="0">
                  <a:pos x="533" y="2566"/>
                </a:cxn>
                <a:cxn ang="0">
                  <a:pos x="317" y="2429"/>
                </a:cxn>
                <a:cxn ang="0">
                  <a:pos x="52" y="2382"/>
                </a:cxn>
                <a:cxn ang="0">
                  <a:pos x="395" y="2151"/>
                </a:cxn>
                <a:cxn ang="0">
                  <a:pos x="1472" y="1602"/>
                </a:cxn>
                <a:cxn ang="0">
                  <a:pos x="2289" y="1200"/>
                </a:cxn>
                <a:cxn ang="0">
                  <a:pos x="2663" y="1036"/>
                </a:cxn>
                <a:cxn ang="0">
                  <a:pos x="3399" y="801"/>
                </a:cxn>
                <a:cxn ang="0">
                  <a:pos x="4445" y="462"/>
                </a:cxn>
                <a:cxn ang="0">
                  <a:pos x="4848" y="334"/>
                </a:cxn>
                <a:cxn ang="0">
                  <a:pos x="4949" y="269"/>
                </a:cxn>
                <a:cxn ang="0">
                  <a:pos x="5311" y="95"/>
                </a:cxn>
                <a:cxn ang="0">
                  <a:pos x="5584" y="10"/>
                </a:cxn>
                <a:cxn ang="0">
                  <a:pos x="5717" y="39"/>
                </a:cxn>
                <a:cxn ang="0">
                  <a:pos x="6203" y="113"/>
                </a:cxn>
                <a:cxn ang="0">
                  <a:pos x="6685" y="260"/>
                </a:cxn>
                <a:cxn ang="0">
                  <a:pos x="7127" y="506"/>
                </a:cxn>
                <a:cxn ang="0">
                  <a:pos x="7438" y="831"/>
                </a:cxn>
                <a:cxn ang="0">
                  <a:pos x="7479" y="1042"/>
                </a:cxn>
                <a:cxn ang="0">
                  <a:pos x="7617" y="1379"/>
                </a:cxn>
                <a:cxn ang="0">
                  <a:pos x="7616" y="1643"/>
                </a:cxn>
                <a:cxn ang="0">
                  <a:pos x="7406" y="1792"/>
                </a:cxn>
                <a:cxn ang="0">
                  <a:pos x="7118" y="2071"/>
                </a:cxn>
                <a:cxn ang="0">
                  <a:pos x="6944" y="2290"/>
                </a:cxn>
                <a:cxn ang="0">
                  <a:pos x="6840" y="2395"/>
                </a:cxn>
                <a:cxn ang="0">
                  <a:pos x="6767" y="2486"/>
                </a:cxn>
                <a:cxn ang="0">
                  <a:pos x="6656" y="2562"/>
                </a:cxn>
                <a:cxn ang="0">
                  <a:pos x="6544" y="2647"/>
                </a:cxn>
                <a:cxn ang="0">
                  <a:pos x="6294" y="2768"/>
                </a:cxn>
                <a:cxn ang="0">
                  <a:pos x="5901" y="2958"/>
                </a:cxn>
                <a:cxn ang="0">
                  <a:pos x="5237" y="3348"/>
                </a:cxn>
                <a:cxn ang="0">
                  <a:pos x="4063" y="3811"/>
                </a:cxn>
                <a:cxn ang="0">
                  <a:pos x="2884" y="4265"/>
                </a:cxn>
                <a:cxn ang="0">
                  <a:pos x="2055" y="4657"/>
                </a:cxn>
                <a:cxn ang="0">
                  <a:pos x="1331" y="5023"/>
                </a:cxn>
              </a:cxnLst>
              <a:rect l="0" t="0" r="r" b="b"/>
              <a:pathLst>
                <a:path w="7675" h="5141">
                  <a:moveTo>
                    <a:pt x="1081" y="5141"/>
                  </a:moveTo>
                  <a:lnTo>
                    <a:pt x="1084" y="5080"/>
                  </a:lnTo>
                  <a:lnTo>
                    <a:pt x="1087" y="5019"/>
                  </a:lnTo>
                  <a:lnTo>
                    <a:pt x="1091" y="4957"/>
                  </a:lnTo>
                  <a:lnTo>
                    <a:pt x="1092" y="4895"/>
                  </a:lnTo>
                  <a:lnTo>
                    <a:pt x="1093" y="4833"/>
                  </a:lnTo>
                  <a:lnTo>
                    <a:pt x="1092" y="4769"/>
                  </a:lnTo>
                  <a:lnTo>
                    <a:pt x="1092" y="4707"/>
                  </a:lnTo>
                  <a:lnTo>
                    <a:pt x="1090" y="4644"/>
                  </a:lnTo>
                  <a:lnTo>
                    <a:pt x="1087" y="4581"/>
                  </a:lnTo>
                  <a:lnTo>
                    <a:pt x="1084" y="4518"/>
                  </a:lnTo>
                  <a:lnTo>
                    <a:pt x="1081" y="4455"/>
                  </a:lnTo>
                  <a:lnTo>
                    <a:pt x="1077" y="4391"/>
                  </a:lnTo>
                  <a:lnTo>
                    <a:pt x="1068" y="4264"/>
                  </a:lnTo>
                  <a:lnTo>
                    <a:pt x="1057" y="4138"/>
                  </a:lnTo>
                  <a:lnTo>
                    <a:pt x="1044" y="4012"/>
                  </a:lnTo>
                  <a:lnTo>
                    <a:pt x="1029" y="3886"/>
                  </a:lnTo>
                  <a:lnTo>
                    <a:pt x="1015" y="3762"/>
                  </a:lnTo>
                  <a:lnTo>
                    <a:pt x="999" y="3639"/>
                  </a:lnTo>
                  <a:lnTo>
                    <a:pt x="982" y="3518"/>
                  </a:lnTo>
                  <a:lnTo>
                    <a:pt x="965" y="3398"/>
                  </a:lnTo>
                  <a:lnTo>
                    <a:pt x="948" y="3281"/>
                  </a:lnTo>
                  <a:lnTo>
                    <a:pt x="932" y="3167"/>
                  </a:lnTo>
                  <a:lnTo>
                    <a:pt x="1155" y="3058"/>
                  </a:lnTo>
                  <a:lnTo>
                    <a:pt x="1350" y="2963"/>
                  </a:lnTo>
                  <a:lnTo>
                    <a:pt x="1520" y="2881"/>
                  </a:lnTo>
                  <a:lnTo>
                    <a:pt x="1667" y="2810"/>
                  </a:lnTo>
                  <a:lnTo>
                    <a:pt x="1793" y="2750"/>
                  </a:lnTo>
                  <a:lnTo>
                    <a:pt x="1898" y="2698"/>
                  </a:lnTo>
                  <a:lnTo>
                    <a:pt x="1988" y="2656"/>
                  </a:lnTo>
                  <a:lnTo>
                    <a:pt x="2062" y="2621"/>
                  </a:lnTo>
                  <a:lnTo>
                    <a:pt x="2122" y="2592"/>
                  </a:lnTo>
                  <a:lnTo>
                    <a:pt x="2173" y="2569"/>
                  </a:lnTo>
                  <a:lnTo>
                    <a:pt x="2214" y="2550"/>
                  </a:lnTo>
                  <a:lnTo>
                    <a:pt x="2249" y="2535"/>
                  </a:lnTo>
                  <a:lnTo>
                    <a:pt x="2279" y="2523"/>
                  </a:lnTo>
                  <a:lnTo>
                    <a:pt x="2307" y="2511"/>
                  </a:lnTo>
                  <a:lnTo>
                    <a:pt x="2334" y="2500"/>
                  </a:lnTo>
                  <a:lnTo>
                    <a:pt x="2363" y="2489"/>
                  </a:lnTo>
                  <a:lnTo>
                    <a:pt x="2504" y="2411"/>
                  </a:lnTo>
                  <a:lnTo>
                    <a:pt x="2627" y="2340"/>
                  </a:lnTo>
                  <a:lnTo>
                    <a:pt x="2735" y="2280"/>
                  </a:lnTo>
                  <a:lnTo>
                    <a:pt x="2829" y="2226"/>
                  </a:lnTo>
                  <a:lnTo>
                    <a:pt x="2908" y="2180"/>
                  </a:lnTo>
                  <a:lnTo>
                    <a:pt x="2976" y="2141"/>
                  </a:lnTo>
                  <a:lnTo>
                    <a:pt x="3032" y="2110"/>
                  </a:lnTo>
                  <a:lnTo>
                    <a:pt x="3078" y="2082"/>
                  </a:lnTo>
                  <a:lnTo>
                    <a:pt x="3116" y="2061"/>
                  </a:lnTo>
                  <a:lnTo>
                    <a:pt x="3146" y="2044"/>
                  </a:lnTo>
                  <a:lnTo>
                    <a:pt x="3169" y="2030"/>
                  </a:lnTo>
                  <a:lnTo>
                    <a:pt x="3187" y="2021"/>
                  </a:lnTo>
                  <a:lnTo>
                    <a:pt x="3201" y="2013"/>
                  </a:lnTo>
                  <a:lnTo>
                    <a:pt x="3211" y="2009"/>
                  </a:lnTo>
                  <a:lnTo>
                    <a:pt x="3220" y="2006"/>
                  </a:lnTo>
                  <a:lnTo>
                    <a:pt x="3228" y="2004"/>
                  </a:lnTo>
                  <a:lnTo>
                    <a:pt x="3228" y="1993"/>
                  </a:lnTo>
                  <a:lnTo>
                    <a:pt x="3228" y="1985"/>
                  </a:lnTo>
                  <a:lnTo>
                    <a:pt x="3228" y="1977"/>
                  </a:lnTo>
                  <a:lnTo>
                    <a:pt x="3228" y="1970"/>
                  </a:lnTo>
                  <a:lnTo>
                    <a:pt x="3279" y="1940"/>
                  </a:lnTo>
                  <a:lnTo>
                    <a:pt x="3329" y="1912"/>
                  </a:lnTo>
                  <a:lnTo>
                    <a:pt x="3382" y="1883"/>
                  </a:lnTo>
                  <a:lnTo>
                    <a:pt x="3436" y="1856"/>
                  </a:lnTo>
                  <a:lnTo>
                    <a:pt x="3491" y="1829"/>
                  </a:lnTo>
                  <a:lnTo>
                    <a:pt x="3546" y="1802"/>
                  </a:lnTo>
                  <a:lnTo>
                    <a:pt x="3602" y="1776"/>
                  </a:lnTo>
                  <a:lnTo>
                    <a:pt x="3659" y="1749"/>
                  </a:lnTo>
                  <a:lnTo>
                    <a:pt x="3716" y="1724"/>
                  </a:lnTo>
                  <a:lnTo>
                    <a:pt x="3774" y="1700"/>
                  </a:lnTo>
                  <a:lnTo>
                    <a:pt x="3832" y="1675"/>
                  </a:lnTo>
                  <a:lnTo>
                    <a:pt x="3891" y="1651"/>
                  </a:lnTo>
                  <a:lnTo>
                    <a:pt x="4009" y="1604"/>
                  </a:lnTo>
                  <a:lnTo>
                    <a:pt x="4130" y="1558"/>
                  </a:lnTo>
                  <a:lnTo>
                    <a:pt x="4249" y="1514"/>
                  </a:lnTo>
                  <a:lnTo>
                    <a:pt x="4368" y="1470"/>
                  </a:lnTo>
                  <a:lnTo>
                    <a:pt x="4488" y="1428"/>
                  </a:lnTo>
                  <a:lnTo>
                    <a:pt x="4605" y="1386"/>
                  </a:lnTo>
                  <a:lnTo>
                    <a:pt x="4721" y="1346"/>
                  </a:lnTo>
                  <a:lnTo>
                    <a:pt x="4835" y="1306"/>
                  </a:lnTo>
                  <a:lnTo>
                    <a:pt x="4945" y="1266"/>
                  </a:lnTo>
                  <a:lnTo>
                    <a:pt x="5053" y="1225"/>
                  </a:lnTo>
                  <a:lnTo>
                    <a:pt x="5124" y="1193"/>
                  </a:lnTo>
                  <a:lnTo>
                    <a:pt x="5193" y="1161"/>
                  </a:lnTo>
                  <a:lnTo>
                    <a:pt x="5264" y="1128"/>
                  </a:lnTo>
                  <a:lnTo>
                    <a:pt x="5335" y="1095"/>
                  </a:lnTo>
                  <a:lnTo>
                    <a:pt x="5405" y="1064"/>
                  </a:lnTo>
                  <a:lnTo>
                    <a:pt x="5476" y="1031"/>
                  </a:lnTo>
                  <a:lnTo>
                    <a:pt x="5547" y="998"/>
                  </a:lnTo>
                  <a:lnTo>
                    <a:pt x="5618" y="967"/>
                  </a:lnTo>
                  <a:lnTo>
                    <a:pt x="5688" y="934"/>
                  </a:lnTo>
                  <a:lnTo>
                    <a:pt x="5759" y="901"/>
                  </a:lnTo>
                  <a:lnTo>
                    <a:pt x="5831" y="868"/>
                  </a:lnTo>
                  <a:lnTo>
                    <a:pt x="5902" y="837"/>
                  </a:lnTo>
                  <a:lnTo>
                    <a:pt x="5973" y="804"/>
                  </a:lnTo>
                  <a:lnTo>
                    <a:pt x="6044" y="771"/>
                  </a:lnTo>
                  <a:lnTo>
                    <a:pt x="6115" y="739"/>
                  </a:lnTo>
                  <a:lnTo>
                    <a:pt x="6186" y="707"/>
                  </a:lnTo>
                  <a:lnTo>
                    <a:pt x="6190" y="678"/>
                  </a:lnTo>
                  <a:lnTo>
                    <a:pt x="6193" y="652"/>
                  </a:lnTo>
                  <a:lnTo>
                    <a:pt x="6197" y="626"/>
                  </a:lnTo>
                  <a:lnTo>
                    <a:pt x="6201" y="601"/>
                  </a:lnTo>
                  <a:lnTo>
                    <a:pt x="6187" y="587"/>
                  </a:lnTo>
                  <a:lnTo>
                    <a:pt x="6175" y="575"/>
                  </a:lnTo>
                  <a:lnTo>
                    <a:pt x="6164" y="564"/>
                  </a:lnTo>
                  <a:lnTo>
                    <a:pt x="6153" y="552"/>
                  </a:lnTo>
                  <a:lnTo>
                    <a:pt x="6088" y="586"/>
                  </a:lnTo>
                  <a:lnTo>
                    <a:pt x="6022" y="620"/>
                  </a:lnTo>
                  <a:lnTo>
                    <a:pt x="5957" y="653"/>
                  </a:lnTo>
                  <a:lnTo>
                    <a:pt x="5891" y="685"/>
                  </a:lnTo>
                  <a:lnTo>
                    <a:pt x="5826" y="716"/>
                  </a:lnTo>
                  <a:lnTo>
                    <a:pt x="5759" y="748"/>
                  </a:lnTo>
                  <a:lnTo>
                    <a:pt x="5693" y="777"/>
                  </a:lnTo>
                  <a:lnTo>
                    <a:pt x="5626" y="808"/>
                  </a:lnTo>
                  <a:lnTo>
                    <a:pt x="5493" y="867"/>
                  </a:lnTo>
                  <a:lnTo>
                    <a:pt x="5359" y="924"/>
                  </a:lnTo>
                  <a:lnTo>
                    <a:pt x="5225" y="979"/>
                  </a:lnTo>
                  <a:lnTo>
                    <a:pt x="5091" y="1034"/>
                  </a:lnTo>
                  <a:lnTo>
                    <a:pt x="4957" y="1087"/>
                  </a:lnTo>
                  <a:lnTo>
                    <a:pt x="4822" y="1140"/>
                  </a:lnTo>
                  <a:lnTo>
                    <a:pt x="4687" y="1192"/>
                  </a:lnTo>
                  <a:lnTo>
                    <a:pt x="4554" y="1242"/>
                  </a:lnTo>
                  <a:lnTo>
                    <a:pt x="4420" y="1294"/>
                  </a:lnTo>
                  <a:lnTo>
                    <a:pt x="4288" y="1345"/>
                  </a:lnTo>
                  <a:lnTo>
                    <a:pt x="4156" y="1395"/>
                  </a:lnTo>
                  <a:lnTo>
                    <a:pt x="4025" y="1446"/>
                  </a:lnTo>
                  <a:lnTo>
                    <a:pt x="3965" y="1461"/>
                  </a:lnTo>
                  <a:lnTo>
                    <a:pt x="3903" y="1478"/>
                  </a:lnTo>
                  <a:lnTo>
                    <a:pt x="3838" y="1497"/>
                  </a:lnTo>
                  <a:lnTo>
                    <a:pt x="3773" y="1517"/>
                  </a:lnTo>
                  <a:lnTo>
                    <a:pt x="3705" y="1540"/>
                  </a:lnTo>
                  <a:lnTo>
                    <a:pt x="3639" y="1564"/>
                  </a:lnTo>
                  <a:lnTo>
                    <a:pt x="3572" y="1590"/>
                  </a:lnTo>
                  <a:lnTo>
                    <a:pt x="3507" y="1618"/>
                  </a:lnTo>
                  <a:lnTo>
                    <a:pt x="3474" y="1633"/>
                  </a:lnTo>
                  <a:lnTo>
                    <a:pt x="3442" y="1648"/>
                  </a:lnTo>
                  <a:lnTo>
                    <a:pt x="3411" y="1664"/>
                  </a:lnTo>
                  <a:lnTo>
                    <a:pt x="3380" y="1680"/>
                  </a:lnTo>
                  <a:lnTo>
                    <a:pt x="3349" y="1695"/>
                  </a:lnTo>
                  <a:lnTo>
                    <a:pt x="3321" y="1712"/>
                  </a:lnTo>
                  <a:lnTo>
                    <a:pt x="3291" y="1729"/>
                  </a:lnTo>
                  <a:lnTo>
                    <a:pt x="3264" y="1746"/>
                  </a:lnTo>
                  <a:lnTo>
                    <a:pt x="3236" y="1764"/>
                  </a:lnTo>
                  <a:lnTo>
                    <a:pt x="3211" y="1782"/>
                  </a:lnTo>
                  <a:lnTo>
                    <a:pt x="3186" y="1801"/>
                  </a:lnTo>
                  <a:lnTo>
                    <a:pt x="3161" y="1820"/>
                  </a:lnTo>
                  <a:lnTo>
                    <a:pt x="3139" y="1839"/>
                  </a:lnTo>
                  <a:lnTo>
                    <a:pt x="3117" y="1858"/>
                  </a:lnTo>
                  <a:lnTo>
                    <a:pt x="3097" y="1878"/>
                  </a:lnTo>
                  <a:lnTo>
                    <a:pt x="3079" y="1898"/>
                  </a:lnTo>
                  <a:lnTo>
                    <a:pt x="2996" y="1949"/>
                  </a:lnTo>
                  <a:lnTo>
                    <a:pt x="2912" y="2000"/>
                  </a:lnTo>
                  <a:lnTo>
                    <a:pt x="2828" y="2048"/>
                  </a:lnTo>
                  <a:lnTo>
                    <a:pt x="2742" y="2097"/>
                  </a:lnTo>
                  <a:lnTo>
                    <a:pt x="2656" y="2144"/>
                  </a:lnTo>
                  <a:lnTo>
                    <a:pt x="2569" y="2191"/>
                  </a:lnTo>
                  <a:lnTo>
                    <a:pt x="2481" y="2236"/>
                  </a:lnTo>
                  <a:lnTo>
                    <a:pt x="2394" y="2282"/>
                  </a:lnTo>
                  <a:lnTo>
                    <a:pt x="2305" y="2325"/>
                  </a:lnTo>
                  <a:lnTo>
                    <a:pt x="2217" y="2367"/>
                  </a:lnTo>
                  <a:lnTo>
                    <a:pt x="2129" y="2410"/>
                  </a:lnTo>
                  <a:lnTo>
                    <a:pt x="2041" y="2450"/>
                  </a:lnTo>
                  <a:lnTo>
                    <a:pt x="1952" y="2489"/>
                  </a:lnTo>
                  <a:lnTo>
                    <a:pt x="1865" y="2527"/>
                  </a:lnTo>
                  <a:lnTo>
                    <a:pt x="1777" y="2564"/>
                  </a:lnTo>
                  <a:lnTo>
                    <a:pt x="1690" y="2600"/>
                  </a:lnTo>
                  <a:lnTo>
                    <a:pt x="1642" y="2627"/>
                  </a:lnTo>
                  <a:lnTo>
                    <a:pt x="1592" y="2654"/>
                  </a:lnTo>
                  <a:lnTo>
                    <a:pt x="1542" y="2681"/>
                  </a:lnTo>
                  <a:lnTo>
                    <a:pt x="1492" y="2708"/>
                  </a:lnTo>
                  <a:lnTo>
                    <a:pt x="1440" y="2735"/>
                  </a:lnTo>
                  <a:lnTo>
                    <a:pt x="1390" y="2761"/>
                  </a:lnTo>
                  <a:lnTo>
                    <a:pt x="1338" y="2788"/>
                  </a:lnTo>
                  <a:lnTo>
                    <a:pt x="1285" y="2813"/>
                  </a:lnTo>
                  <a:lnTo>
                    <a:pt x="1233" y="2837"/>
                  </a:lnTo>
                  <a:lnTo>
                    <a:pt x="1181" y="2862"/>
                  </a:lnTo>
                  <a:lnTo>
                    <a:pt x="1129" y="2884"/>
                  </a:lnTo>
                  <a:lnTo>
                    <a:pt x="1077" y="2906"/>
                  </a:lnTo>
                  <a:lnTo>
                    <a:pt x="1024" y="2926"/>
                  </a:lnTo>
                  <a:lnTo>
                    <a:pt x="972" y="2945"/>
                  </a:lnTo>
                  <a:lnTo>
                    <a:pt x="921" y="2963"/>
                  </a:lnTo>
                  <a:lnTo>
                    <a:pt x="869" y="2979"/>
                  </a:lnTo>
                  <a:lnTo>
                    <a:pt x="827" y="2917"/>
                  </a:lnTo>
                  <a:lnTo>
                    <a:pt x="784" y="2855"/>
                  </a:lnTo>
                  <a:lnTo>
                    <a:pt x="741" y="2797"/>
                  </a:lnTo>
                  <a:lnTo>
                    <a:pt x="697" y="2740"/>
                  </a:lnTo>
                  <a:lnTo>
                    <a:pt x="675" y="2713"/>
                  </a:lnTo>
                  <a:lnTo>
                    <a:pt x="652" y="2686"/>
                  </a:lnTo>
                  <a:lnTo>
                    <a:pt x="629" y="2660"/>
                  </a:lnTo>
                  <a:lnTo>
                    <a:pt x="606" y="2636"/>
                  </a:lnTo>
                  <a:lnTo>
                    <a:pt x="583" y="2611"/>
                  </a:lnTo>
                  <a:lnTo>
                    <a:pt x="558" y="2588"/>
                  </a:lnTo>
                  <a:lnTo>
                    <a:pt x="533" y="2566"/>
                  </a:lnTo>
                  <a:lnTo>
                    <a:pt x="509" y="2545"/>
                  </a:lnTo>
                  <a:lnTo>
                    <a:pt x="483" y="2524"/>
                  </a:lnTo>
                  <a:lnTo>
                    <a:pt x="457" y="2505"/>
                  </a:lnTo>
                  <a:lnTo>
                    <a:pt x="430" y="2488"/>
                  </a:lnTo>
                  <a:lnTo>
                    <a:pt x="403" y="2471"/>
                  </a:lnTo>
                  <a:lnTo>
                    <a:pt x="375" y="2455"/>
                  </a:lnTo>
                  <a:lnTo>
                    <a:pt x="346" y="2441"/>
                  </a:lnTo>
                  <a:lnTo>
                    <a:pt x="317" y="2429"/>
                  </a:lnTo>
                  <a:lnTo>
                    <a:pt x="286" y="2417"/>
                  </a:lnTo>
                  <a:lnTo>
                    <a:pt x="255" y="2407"/>
                  </a:lnTo>
                  <a:lnTo>
                    <a:pt x="224" y="2399"/>
                  </a:lnTo>
                  <a:lnTo>
                    <a:pt x="191" y="2392"/>
                  </a:lnTo>
                  <a:lnTo>
                    <a:pt x="158" y="2387"/>
                  </a:lnTo>
                  <a:lnTo>
                    <a:pt x="123" y="2383"/>
                  </a:lnTo>
                  <a:lnTo>
                    <a:pt x="89" y="2382"/>
                  </a:lnTo>
                  <a:lnTo>
                    <a:pt x="52" y="2382"/>
                  </a:lnTo>
                  <a:lnTo>
                    <a:pt x="15" y="2383"/>
                  </a:lnTo>
                  <a:lnTo>
                    <a:pt x="10" y="2374"/>
                  </a:lnTo>
                  <a:lnTo>
                    <a:pt x="7" y="2365"/>
                  </a:lnTo>
                  <a:lnTo>
                    <a:pt x="4" y="2357"/>
                  </a:lnTo>
                  <a:lnTo>
                    <a:pt x="0" y="2349"/>
                  </a:lnTo>
                  <a:lnTo>
                    <a:pt x="131" y="2284"/>
                  </a:lnTo>
                  <a:lnTo>
                    <a:pt x="263" y="2218"/>
                  </a:lnTo>
                  <a:lnTo>
                    <a:pt x="395" y="2151"/>
                  </a:lnTo>
                  <a:lnTo>
                    <a:pt x="528" y="2083"/>
                  </a:lnTo>
                  <a:lnTo>
                    <a:pt x="662" y="2014"/>
                  </a:lnTo>
                  <a:lnTo>
                    <a:pt x="796" y="1946"/>
                  </a:lnTo>
                  <a:lnTo>
                    <a:pt x="930" y="1877"/>
                  </a:lnTo>
                  <a:lnTo>
                    <a:pt x="1065" y="1808"/>
                  </a:lnTo>
                  <a:lnTo>
                    <a:pt x="1200" y="1739"/>
                  </a:lnTo>
                  <a:lnTo>
                    <a:pt x="1336" y="1671"/>
                  </a:lnTo>
                  <a:lnTo>
                    <a:pt x="1472" y="1602"/>
                  </a:lnTo>
                  <a:lnTo>
                    <a:pt x="1607" y="1535"/>
                  </a:lnTo>
                  <a:lnTo>
                    <a:pt x="1743" y="1468"/>
                  </a:lnTo>
                  <a:lnTo>
                    <a:pt x="1879" y="1402"/>
                  </a:lnTo>
                  <a:lnTo>
                    <a:pt x="2016" y="1337"/>
                  </a:lnTo>
                  <a:lnTo>
                    <a:pt x="2152" y="1274"/>
                  </a:lnTo>
                  <a:lnTo>
                    <a:pt x="2197" y="1249"/>
                  </a:lnTo>
                  <a:lnTo>
                    <a:pt x="2243" y="1224"/>
                  </a:lnTo>
                  <a:lnTo>
                    <a:pt x="2289" y="1200"/>
                  </a:lnTo>
                  <a:lnTo>
                    <a:pt x="2335" y="1178"/>
                  </a:lnTo>
                  <a:lnTo>
                    <a:pt x="2381" y="1156"/>
                  </a:lnTo>
                  <a:lnTo>
                    <a:pt x="2428" y="1133"/>
                  </a:lnTo>
                  <a:lnTo>
                    <a:pt x="2474" y="1113"/>
                  </a:lnTo>
                  <a:lnTo>
                    <a:pt x="2522" y="1093"/>
                  </a:lnTo>
                  <a:lnTo>
                    <a:pt x="2568" y="1073"/>
                  </a:lnTo>
                  <a:lnTo>
                    <a:pt x="2616" y="1054"/>
                  </a:lnTo>
                  <a:lnTo>
                    <a:pt x="2663" y="1036"/>
                  </a:lnTo>
                  <a:lnTo>
                    <a:pt x="2711" y="1018"/>
                  </a:lnTo>
                  <a:lnTo>
                    <a:pt x="2807" y="983"/>
                  </a:lnTo>
                  <a:lnTo>
                    <a:pt x="2903" y="951"/>
                  </a:lnTo>
                  <a:lnTo>
                    <a:pt x="3000" y="919"/>
                  </a:lnTo>
                  <a:lnTo>
                    <a:pt x="3098" y="888"/>
                  </a:lnTo>
                  <a:lnTo>
                    <a:pt x="3197" y="859"/>
                  </a:lnTo>
                  <a:lnTo>
                    <a:pt x="3298" y="829"/>
                  </a:lnTo>
                  <a:lnTo>
                    <a:pt x="3399" y="801"/>
                  </a:lnTo>
                  <a:lnTo>
                    <a:pt x="3502" y="771"/>
                  </a:lnTo>
                  <a:lnTo>
                    <a:pt x="3604" y="742"/>
                  </a:lnTo>
                  <a:lnTo>
                    <a:pt x="3707" y="711"/>
                  </a:lnTo>
                  <a:lnTo>
                    <a:pt x="3899" y="647"/>
                  </a:lnTo>
                  <a:lnTo>
                    <a:pt x="4066" y="589"/>
                  </a:lnTo>
                  <a:lnTo>
                    <a:pt x="4212" y="540"/>
                  </a:lnTo>
                  <a:lnTo>
                    <a:pt x="4337" y="498"/>
                  </a:lnTo>
                  <a:lnTo>
                    <a:pt x="4445" y="462"/>
                  </a:lnTo>
                  <a:lnTo>
                    <a:pt x="4534" y="431"/>
                  </a:lnTo>
                  <a:lnTo>
                    <a:pt x="4610" y="406"/>
                  </a:lnTo>
                  <a:lnTo>
                    <a:pt x="4673" y="386"/>
                  </a:lnTo>
                  <a:lnTo>
                    <a:pt x="4723" y="369"/>
                  </a:lnTo>
                  <a:lnTo>
                    <a:pt x="4764" y="356"/>
                  </a:lnTo>
                  <a:lnTo>
                    <a:pt x="4797" y="347"/>
                  </a:lnTo>
                  <a:lnTo>
                    <a:pt x="4825" y="339"/>
                  </a:lnTo>
                  <a:lnTo>
                    <a:pt x="4848" y="334"/>
                  </a:lnTo>
                  <a:lnTo>
                    <a:pt x="4869" y="330"/>
                  </a:lnTo>
                  <a:lnTo>
                    <a:pt x="4888" y="325"/>
                  </a:lnTo>
                  <a:lnTo>
                    <a:pt x="4909" y="322"/>
                  </a:lnTo>
                  <a:lnTo>
                    <a:pt x="4909" y="313"/>
                  </a:lnTo>
                  <a:lnTo>
                    <a:pt x="4909" y="303"/>
                  </a:lnTo>
                  <a:lnTo>
                    <a:pt x="4909" y="296"/>
                  </a:lnTo>
                  <a:lnTo>
                    <a:pt x="4909" y="288"/>
                  </a:lnTo>
                  <a:lnTo>
                    <a:pt x="4949" y="269"/>
                  </a:lnTo>
                  <a:lnTo>
                    <a:pt x="4990" y="249"/>
                  </a:lnTo>
                  <a:lnTo>
                    <a:pt x="5034" y="228"/>
                  </a:lnTo>
                  <a:lnTo>
                    <a:pt x="5078" y="206"/>
                  </a:lnTo>
                  <a:lnTo>
                    <a:pt x="5122" y="183"/>
                  </a:lnTo>
                  <a:lnTo>
                    <a:pt x="5169" y="161"/>
                  </a:lnTo>
                  <a:lnTo>
                    <a:pt x="5215" y="137"/>
                  </a:lnTo>
                  <a:lnTo>
                    <a:pt x="5264" y="115"/>
                  </a:lnTo>
                  <a:lnTo>
                    <a:pt x="5311" y="95"/>
                  </a:lnTo>
                  <a:lnTo>
                    <a:pt x="5360" y="75"/>
                  </a:lnTo>
                  <a:lnTo>
                    <a:pt x="5410" y="56"/>
                  </a:lnTo>
                  <a:lnTo>
                    <a:pt x="5459" y="40"/>
                  </a:lnTo>
                  <a:lnTo>
                    <a:pt x="5484" y="33"/>
                  </a:lnTo>
                  <a:lnTo>
                    <a:pt x="5509" y="25"/>
                  </a:lnTo>
                  <a:lnTo>
                    <a:pt x="5533" y="20"/>
                  </a:lnTo>
                  <a:lnTo>
                    <a:pt x="5559" y="15"/>
                  </a:lnTo>
                  <a:lnTo>
                    <a:pt x="5584" y="10"/>
                  </a:lnTo>
                  <a:lnTo>
                    <a:pt x="5608" y="5"/>
                  </a:lnTo>
                  <a:lnTo>
                    <a:pt x="5634" y="2"/>
                  </a:lnTo>
                  <a:lnTo>
                    <a:pt x="5658" y="0"/>
                  </a:lnTo>
                  <a:lnTo>
                    <a:pt x="5658" y="7"/>
                  </a:lnTo>
                  <a:lnTo>
                    <a:pt x="5658" y="16"/>
                  </a:lnTo>
                  <a:lnTo>
                    <a:pt x="5658" y="24"/>
                  </a:lnTo>
                  <a:lnTo>
                    <a:pt x="5658" y="34"/>
                  </a:lnTo>
                  <a:lnTo>
                    <a:pt x="5717" y="39"/>
                  </a:lnTo>
                  <a:lnTo>
                    <a:pt x="5776" y="45"/>
                  </a:lnTo>
                  <a:lnTo>
                    <a:pt x="5836" y="52"/>
                  </a:lnTo>
                  <a:lnTo>
                    <a:pt x="5897" y="60"/>
                  </a:lnTo>
                  <a:lnTo>
                    <a:pt x="5958" y="69"/>
                  </a:lnTo>
                  <a:lnTo>
                    <a:pt x="6018" y="78"/>
                  </a:lnTo>
                  <a:lnTo>
                    <a:pt x="6079" y="89"/>
                  </a:lnTo>
                  <a:lnTo>
                    <a:pt x="6142" y="100"/>
                  </a:lnTo>
                  <a:lnTo>
                    <a:pt x="6203" y="113"/>
                  </a:lnTo>
                  <a:lnTo>
                    <a:pt x="6264" y="127"/>
                  </a:lnTo>
                  <a:lnTo>
                    <a:pt x="6325" y="142"/>
                  </a:lnTo>
                  <a:lnTo>
                    <a:pt x="6386" y="158"/>
                  </a:lnTo>
                  <a:lnTo>
                    <a:pt x="6447" y="176"/>
                  </a:lnTo>
                  <a:lnTo>
                    <a:pt x="6508" y="194"/>
                  </a:lnTo>
                  <a:lnTo>
                    <a:pt x="6567" y="216"/>
                  </a:lnTo>
                  <a:lnTo>
                    <a:pt x="6627" y="237"/>
                  </a:lnTo>
                  <a:lnTo>
                    <a:pt x="6685" y="260"/>
                  </a:lnTo>
                  <a:lnTo>
                    <a:pt x="6744" y="285"/>
                  </a:lnTo>
                  <a:lnTo>
                    <a:pt x="6802" y="312"/>
                  </a:lnTo>
                  <a:lnTo>
                    <a:pt x="6859" y="339"/>
                  </a:lnTo>
                  <a:lnTo>
                    <a:pt x="6914" y="370"/>
                  </a:lnTo>
                  <a:lnTo>
                    <a:pt x="6968" y="400"/>
                  </a:lnTo>
                  <a:lnTo>
                    <a:pt x="7022" y="434"/>
                  </a:lnTo>
                  <a:lnTo>
                    <a:pt x="7075" y="469"/>
                  </a:lnTo>
                  <a:lnTo>
                    <a:pt x="7127" y="506"/>
                  </a:lnTo>
                  <a:lnTo>
                    <a:pt x="7176" y="545"/>
                  </a:lnTo>
                  <a:lnTo>
                    <a:pt x="7225" y="586"/>
                  </a:lnTo>
                  <a:lnTo>
                    <a:pt x="7272" y="629"/>
                  </a:lnTo>
                  <a:lnTo>
                    <a:pt x="7318" y="674"/>
                  </a:lnTo>
                  <a:lnTo>
                    <a:pt x="7362" y="722"/>
                  </a:lnTo>
                  <a:lnTo>
                    <a:pt x="7404" y="770"/>
                  </a:lnTo>
                  <a:lnTo>
                    <a:pt x="7445" y="822"/>
                  </a:lnTo>
                  <a:lnTo>
                    <a:pt x="7438" y="831"/>
                  </a:lnTo>
                  <a:lnTo>
                    <a:pt x="7433" y="840"/>
                  </a:lnTo>
                  <a:lnTo>
                    <a:pt x="7430" y="848"/>
                  </a:lnTo>
                  <a:lnTo>
                    <a:pt x="7426" y="858"/>
                  </a:lnTo>
                  <a:lnTo>
                    <a:pt x="7419" y="886"/>
                  </a:lnTo>
                  <a:lnTo>
                    <a:pt x="7411" y="937"/>
                  </a:lnTo>
                  <a:lnTo>
                    <a:pt x="7435" y="971"/>
                  </a:lnTo>
                  <a:lnTo>
                    <a:pt x="7457" y="1006"/>
                  </a:lnTo>
                  <a:lnTo>
                    <a:pt x="7479" y="1042"/>
                  </a:lnTo>
                  <a:lnTo>
                    <a:pt x="7500" y="1080"/>
                  </a:lnTo>
                  <a:lnTo>
                    <a:pt x="7520" y="1119"/>
                  </a:lnTo>
                  <a:lnTo>
                    <a:pt x="7538" y="1160"/>
                  </a:lnTo>
                  <a:lnTo>
                    <a:pt x="7555" y="1201"/>
                  </a:lnTo>
                  <a:lnTo>
                    <a:pt x="7572" y="1244"/>
                  </a:lnTo>
                  <a:lnTo>
                    <a:pt x="7588" y="1288"/>
                  </a:lnTo>
                  <a:lnTo>
                    <a:pt x="7603" y="1333"/>
                  </a:lnTo>
                  <a:lnTo>
                    <a:pt x="7617" y="1379"/>
                  </a:lnTo>
                  <a:lnTo>
                    <a:pt x="7629" y="1426"/>
                  </a:lnTo>
                  <a:lnTo>
                    <a:pt x="7642" y="1474"/>
                  </a:lnTo>
                  <a:lnTo>
                    <a:pt x="7654" y="1521"/>
                  </a:lnTo>
                  <a:lnTo>
                    <a:pt x="7665" y="1570"/>
                  </a:lnTo>
                  <a:lnTo>
                    <a:pt x="7675" y="1619"/>
                  </a:lnTo>
                  <a:lnTo>
                    <a:pt x="7657" y="1625"/>
                  </a:lnTo>
                  <a:lnTo>
                    <a:pt x="7637" y="1632"/>
                  </a:lnTo>
                  <a:lnTo>
                    <a:pt x="7616" y="1643"/>
                  </a:lnTo>
                  <a:lnTo>
                    <a:pt x="7592" y="1655"/>
                  </a:lnTo>
                  <a:lnTo>
                    <a:pt x="7568" y="1669"/>
                  </a:lnTo>
                  <a:lnTo>
                    <a:pt x="7544" y="1686"/>
                  </a:lnTo>
                  <a:lnTo>
                    <a:pt x="7517" y="1704"/>
                  </a:lnTo>
                  <a:lnTo>
                    <a:pt x="7490" y="1724"/>
                  </a:lnTo>
                  <a:lnTo>
                    <a:pt x="7463" y="1745"/>
                  </a:lnTo>
                  <a:lnTo>
                    <a:pt x="7434" y="1767"/>
                  </a:lnTo>
                  <a:lnTo>
                    <a:pt x="7406" y="1792"/>
                  </a:lnTo>
                  <a:lnTo>
                    <a:pt x="7376" y="1817"/>
                  </a:lnTo>
                  <a:lnTo>
                    <a:pt x="7346" y="1842"/>
                  </a:lnTo>
                  <a:lnTo>
                    <a:pt x="7318" y="1870"/>
                  </a:lnTo>
                  <a:lnTo>
                    <a:pt x="7288" y="1897"/>
                  </a:lnTo>
                  <a:lnTo>
                    <a:pt x="7259" y="1926"/>
                  </a:lnTo>
                  <a:lnTo>
                    <a:pt x="7201" y="1984"/>
                  </a:lnTo>
                  <a:lnTo>
                    <a:pt x="7145" y="2043"/>
                  </a:lnTo>
                  <a:lnTo>
                    <a:pt x="7118" y="2071"/>
                  </a:lnTo>
                  <a:lnTo>
                    <a:pt x="7092" y="2101"/>
                  </a:lnTo>
                  <a:lnTo>
                    <a:pt x="7067" y="2131"/>
                  </a:lnTo>
                  <a:lnTo>
                    <a:pt x="7043" y="2158"/>
                  </a:lnTo>
                  <a:lnTo>
                    <a:pt x="7020" y="2187"/>
                  </a:lnTo>
                  <a:lnTo>
                    <a:pt x="6999" y="2214"/>
                  </a:lnTo>
                  <a:lnTo>
                    <a:pt x="6979" y="2240"/>
                  </a:lnTo>
                  <a:lnTo>
                    <a:pt x="6961" y="2266"/>
                  </a:lnTo>
                  <a:lnTo>
                    <a:pt x="6944" y="2290"/>
                  </a:lnTo>
                  <a:lnTo>
                    <a:pt x="6930" y="2312"/>
                  </a:lnTo>
                  <a:lnTo>
                    <a:pt x="6918" y="2335"/>
                  </a:lnTo>
                  <a:lnTo>
                    <a:pt x="6907" y="2355"/>
                  </a:lnTo>
                  <a:lnTo>
                    <a:pt x="6891" y="2362"/>
                  </a:lnTo>
                  <a:lnTo>
                    <a:pt x="6878" y="2369"/>
                  </a:lnTo>
                  <a:lnTo>
                    <a:pt x="6864" y="2378"/>
                  </a:lnTo>
                  <a:lnTo>
                    <a:pt x="6851" y="2385"/>
                  </a:lnTo>
                  <a:lnTo>
                    <a:pt x="6840" y="2395"/>
                  </a:lnTo>
                  <a:lnTo>
                    <a:pt x="6828" y="2403"/>
                  </a:lnTo>
                  <a:lnTo>
                    <a:pt x="6817" y="2414"/>
                  </a:lnTo>
                  <a:lnTo>
                    <a:pt x="6808" y="2423"/>
                  </a:lnTo>
                  <a:lnTo>
                    <a:pt x="6798" y="2435"/>
                  </a:lnTo>
                  <a:lnTo>
                    <a:pt x="6790" y="2446"/>
                  </a:lnTo>
                  <a:lnTo>
                    <a:pt x="6781" y="2458"/>
                  </a:lnTo>
                  <a:lnTo>
                    <a:pt x="6774" y="2472"/>
                  </a:lnTo>
                  <a:lnTo>
                    <a:pt x="6767" y="2486"/>
                  </a:lnTo>
                  <a:lnTo>
                    <a:pt x="6760" y="2500"/>
                  </a:lnTo>
                  <a:lnTo>
                    <a:pt x="6754" y="2515"/>
                  </a:lnTo>
                  <a:lnTo>
                    <a:pt x="6749" y="2532"/>
                  </a:lnTo>
                  <a:lnTo>
                    <a:pt x="6730" y="2536"/>
                  </a:lnTo>
                  <a:lnTo>
                    <a:pt x="6711" y="2542"/>
                  </a:lnTo>
                  <a:lnTo>
                    <a:pt x="6692" y="2547"/>
                  </a:lnTo>
                  <a:lnTo>
                    <a:pt x="6674" y="2553"/>
                  </a:lnTo>
                  <a:lnTo>
                    <a:pt x="6656" y="2562"/>
                  </a:lnTo>
                  <a:lnTo>
                    <a:pt x="6639" y="2569"/>
                  </a:lnTo>
                  <a:lnTo>
                    <a:pt x="6622" y="2579"/>
                  </a:lnTo>
                  <a:lnTo>
                    <a:pt x="6606" y="2588"/>
                  </a:lnTo>
                  <a:lnTo>
                    <a:pt x="6591" y="2599"/>
                  </a:lnTo>
                  <a:lnTo>
                    <a:pt x="6578" y="2610"/>
                  </a:lnTo>
                  <a:lnTo>
                    <a:pt x="6565" y="2622"/>
                  </a:lnTo>
                  <a:lnTo>
                    <a:pt x="6553" y="2635"/>
                  </a:lnTo>
                  <a:lnTo>
                    <a:pt x="6544" y="2647"/>
                  </a:lnTo>
                  <a:lnTo>
                    <a:pt x="6535" y="2661"/>
                  </a:lnTo>
                  <a:lnTo>
                    <a:pt x="6528" y="2676"/>
                  </a:lnTo>
                  <a:lnTo>
                    <a:pt x="6523" y="2690"/>
                  </a:lnTo>
                  <a:lnTo>
                    <a:pt x="6476" y="2704"/>
                  </a:lnTo>
                  <a:lnTo>
                    <a:pt x="6430" y="2718"/>
                  </a:lnTo>
                  <a:lnTo>
                    <a:pt x="6383" y="2734"/>
                  </a:lnTo>
                  <a:lnTo>
                    <a:pt x="6338" y="2750"/>
                  </a:lnTo>
                  <a:lnTo>
                    <a:pt x="6294" y="2768"/>
                  </a:lnTo>
                  <a:lnTo>
                    <a:pt x="6248" y="2786"/>
                  </a:lnTo>
                  <a:lnTo>
                    <a:pt x="6204" y="2805"/>
                  </a:lnTo>
                  <a:lnTo>
                    <a:pt x="6161" y="2825"/>
                  </a:lnTo>
                  <a:lnTo>
                    <a:pt x="6116" y="2846"/>
                  </a:lnTo>
                  <a:lnTo>
                    <a:pt x="6073" y="2867"/>
                  </a:lnTo>
                  <a:lnTo>
                    <a:pt x="6030" y="2889"/>
                  </a:lnTo>
                  <a:lnTo>
                    <a:pt x="5986" y="2911"/>
                  </a:lnTo>
                  <a:lnTo>
                    <a:pt x="5901" y="2958"/>
                  </a:lnTo>
                  <a:lnTo>
                    <a:pt x="5816" y="3005"/>
                  </a:lnTo>
                  <a:lnTo>
                    <a:pt x="5733" y="3055"/>
                  </a:lnTo>
                  <a:lnTo>
                    <a:pt x="5649" y="3105"/>
                  </a:lnTo>
                  <a:lnTo>
                    <a:pt x="5566" y="3154"/>
                  </a:lnTo>
                  <a:lnTo>
                    <a:pt x="5484" y="3204"/>
                  </a:lnTo>
                  <a:lnTo>
                    <a:pt x="5401" y="3254"/>
                  </a:lnTo>
                  <a:lnTo>
                    <a:pt x="5319" y="3301"/>
                  </a:lnTo>
                  <a:lnTo>
                    <a:pt x="5237" y="3348"/>
                  </a:lnTo>
                  <a:lnTo>
                    <a:pt x="5154" y="3392"/>
                  </a:lnTo>
                  <a:lnTo>
                    <a:pt x="5044" y="3437"/>
                  </a:lnTo>
                  <a:lnTo>
                    <a:pt x="4936" y="3482"/>
                  </a:lnTo>
                  <a:lnTo>
                    <a:pt x="4827" y="3525"/>
                  </a:lnTo>
                  <a:lnTo>
                    <a:pt x="4717" y="3567"/>
                  </a:lnTo>
                  <a:lnTo>
                    <a:pt x="4499" y="3651"/>
                  </a:lnTo>
                  <a:lnTo>
                    <a:pt x="4281" y="3732"/>
                  </a:lnTo>
                  <a:lnTo>
                    <a:pt x="4063" y="3811"/>
                  </a:lnTo>
                  <a:lnTo>
                    <a:pt x="3847" y="3892"/>
                  </a:lnTo>
                  <a:lnTo>
                    <a:pt x="3630" y="3972"/>
                  </a:lnTo>
                  <a:lnTo>
                    <a:pt x="3416" y="4053"/>
                  </a:lnTo>
                  <a:lnTo>
                    <a:pt x="3308" y="4094"/>
                  </a:lnTo>
                  <a:lnTo>
                    <a:pt x="3202" y="4136"/>
                  </a:lnTo>
                  <a:lnTo>
                    <a:pt x="3095" y="4178"/>
                  </a:lnTo>
                  <a:lnTo>
                    <a:pt x="2989" y="4221"/>
                  </a:lnTo>
                  <a:lnTo>
                    <a:pt x="2884" y="4265"/>
                  </a:lnTo>
                  <a:lnTo>
                    <a:pt x="2778" y="4310"/>
                  </a:lnTo>
                  <a:lnTo>
                    <a:pt x="2674" y="4356"/>
                  </a:lnTo>
                  <a:lnTo>
                    <a:pt x="2569" y="4403"/>
                  </a:lnTo>
                  <a:lnTo>
                    <a:pt x="2465" y="4451"/>
                  </a:lnTo>
                  <a:lnTo>
                    <a:pt x="2361" y="4500"/>
                  </a:lnTo>
                  <a:lnTo>
                    <a:pt x="2259" y="4552"/>
                  </a:lnTo>
                  <a:lnTo>
                    <a:pt x="2156" y="4603"/>
                  </a:lnTo>
                  <a:lnTo>
                    <a:pt x="2055" y="4657"/>
                  </a:lnTo>
                  <a:lnTo>
                    <a:pt x="1953" y="4712"/>
                  </a:lnTo>
                  <a:lnTo>
                    <a:pt x="1853" y="4769"/>
                  </a:lnTo>
                  <a:lnTo>
                    <a:pt x="1753" y="4828"/>
                  </a:lnTo>
                  <a:lnTo>
                    <a:pt x="1668" y="4867"/>
                  </a:lnTo>
                  <a:lnTo>
                    <a:pt x="1584" y="4906"/>
                  </a:lnTo>
                  <a:lnTo>
                    <a:pt x="1499" y="4944"/>
                  </a:lnTo>
                  <a:lnTo>
                    <a:pt x="1415" y="4983"/>
                  </a:lnTo>
                  <a:lnTo>
                    <a:pt x="1331" y="5023"/>
                  </a:lnTo>
                  <a:lnTo>
                    <a:pt x="1247" y="5062"/>
                  </a:lnTo>
                  <a:lnTo>
                    <a:pt x="1164" y="5101"/>
                  </a:lnTo>
                  <a:lnTo>
                    <a:pt x="1081" y="5141"/>
                  </a:lnTo>
                  <a:close/>
                </a:path>
              </a:pathLst>
            </a:custGeom>
            <a:solidFill>
              <a:srgbClr val="9AC868">
                <a:alpha val="50000"/>
              </a:srgbClr>
            </a:solidFill>
            <a:ln w="9525">
              <a:noFill/>
              <a:round/>
              <a:headEnd/>
              <a:tailEnd/>
            </a:ln>
          </p:spPr>
          <p:txBody>
            <a:bodyPr/>
            <a:lstStyle/>
            <a:p>
              <a:endParaRPr lang="en-US"/>
            </a:p>
          </p:txBody>
        </p:sp>
        <p:sp>
          <p:nvSpPr>
            <p:cNvPr id="14" name="Freeform 11">
              <a:extLst>
                <a:ext uri="{FF2B5EF4-FFF2-40B4-BE49-F238E27FC236}">
                  <a16:creationId xmlns:a16="http://schemas.microsoft.com/office/drawing/2014/main" id="{AD617423-6061-4FEC-9B67-A5DDAC766455}"/>
                </a:ext>
              </a:extLst>
            </p:cNvPr>
            <p:cNvSpPr>
              <a:spLocks/>
            </p:cNvSpPr>
            <p:nvPr/>
          </p:nvSpPr>
          <p:spPr bwMode="auto">
            <a:xfrm>
              <a:off x="3858" y="3994"/>
              <a:ext cx="88" cy="249"/>
            </a:xfrm>
            <a:custGeom>
              <a:avLst/>
              <a:gdLst/>
              <a:ahLst/>
              <a:cxnLst>
                <a:cxn ang="0">
                  <a:pos x="645" y="2716"/>
                </a:cxn>
                <a:cxn ang="0">
                  <a:pos x="492" y="2668"/>
                </a:cxn>
                <a:cxn ang="0">
                  <a:pos x="392" y="2627"/>
                </a:cxn>
                <a:cxn ang="0">
                  <a:pos x="320" y="2592"/>
                </a:cxn>
                <a:cxn ang="0">
                  <a:pos x="253" y="2553"/>
                </a:cxn>
                <a:cxn ang="0">
                  <a:pos x="194" y="2511"/>
                </a:cxn>
                <a:cxn ang="0">
                  <a:pos x="142" y="2465"/>
                </a:cxn>
                <a:cxn ang="0">
                  <a:pos x="101" y="2417"/>
                </a:cxn>
                <a:cxn ang="0">
                  <a:pos x="73" y="2367"/>
                </a:cxn>
                <a:cxn ang="0">
                  <a:pos x="55" y="2231"/>
                </a:cxn>
                <a:cxn ang="0">
                  <a:pos x="23" y="2023"/>
                </a:cxn>
                <a:cxn ang="0">
                  <a:pos x="9" y="1905"/>
                </a:cxn>
                <a:cxn ang="0">
                  <a:pos x="7" y="1792"/>
                </a:cxn>
                <a:cxn ang="0">
                  <a:pos x="12" y="1736"/>
                </a:cxn>
                <a:cxn ang="0">
                  <a:pos x="130" y="1722"/>
                </a:cxn>
                <a:cxn ang="0">
                  <a:pos x="234" y="1722"/>
                </a:cxn>
                <a:cxn ang="0">
                  <a:pos x="340" y="1715"/>
                </a:cxn>
                <a:cxn ang="0">
                  <a:pos x="439" y="1697"/>
                </a:cxn>
                <a:cxn ang="0">
                  <a:pos x="496" y="1678"/>
                </a:cxn>
                <a:cxn ang="0">
                  <a:pos x="520" y="1651"/>
                </a:cxn>
                <a:cxn ang="0">
                  <a:pos x="520" y="1613"/>
                </a:cxn>
                <a:cxn ang="0">
                  <a:pos x="325" y="1564"/>
                </a:cxn>
                <a:cxn ang="0">
                  <a:pos x="130" y="1518"/>
                </a:cxn>
                <a:cxn ang="0">
                  <a:pos x="0" y="1379"/>
                </a:cxn>
                <a:cxn ang="0">
                  <a:pos x="1" y="1171"/>
                </a:cxn>
                <a:cxn ang="0">
                  <a:pos x="8" y="1022"/>
                </a:cxn>
                <a:cxn ang="0">
                  <a:pos x="21" y="879"/>
                </a:cxn>
                <a:cxn ang="0">
                  <a:pos x="44" y="739"/>
                </a:cxn>
                <a:cxn ang="0">
                  <a:pos x="76" y="605"/>
                </a:cxn>
                <a:cxn ang="0">
                  <a:pos x="122" y="475"/>
                </a:cxn>
                <a:cxn ang="0">
                  <a:pos x="182" y="349"/>
                </a:cxn>
                <a:cxn ang="0">
                  <a:pos x="260" y="226"/>
                </a:cxn>
                <a:cxn ang="0">
                  <a:pos x="357" y="106"/>
                </a:cxn>
                <a:cxn ang="0">
                  <a:pos x="467" y="19"/>
                </a:cxn>
                <a:cxn ang="0">
                  <a:pos x="558" y="4"/>
                </a:cxn>
                <a:cxn ang="0">
                  <a:pos x="633" y="1"/>
                </a:cxn>
                <a:cxn ang="0">
                  <a:pos x="695" y="10"/>
                </a:cxn>
                <a:cxn ang="0">
                  <a:pos x="746" y="32"/>
                </a:cxn>
                <a:cxn ang="0">
                  <a:pos x="788" y="67"/>
                </a:cxn>
                <a:cxn ang="0">
                  <a:pos x="825" y="116"/>
                </a:cxn>
                <a:cxn ang="0">
                  <a:pos x="858" y="177"/>
                </a:cxn>
                <a:cxn ang="0">
                  <a:pos x="900" y="280"/>
                </a:cxn>
                <a:cxn ang="0">
                  <a:pos x="971" y="478"/>
                </a:cxn>
                <a:cxn ang="0">
                  <a:pos x="954" y="679"/>
                </a:cxn>
                <a:cxn ang="0">
                  <a:pos x="916" y="1023"/>
                </a:cxn>
                <a:cxn ang="0">
                  <a:pos x="864" y="1448"/>
                </a:cxn>
                <a:cxn ang="0">
                  <a:pos x="834" y="1735"/>
                </a:cxn>
                <a:cxn ang="0">
                  <a:pos x="818" y="1950"/>
                </a:cxn>
                <a:cxn ang="0">
                  <a:pos x="808" y="2164"/>
                </a:cxn>
                <a:cxn ang="0">
                  <a:pos x="808" y="2376"/>
                </a:cxn>
                <a:cxn ang="0">
                  <a:pos x="821" y="2586"/>
                </a:cxn>
                <a:cxn ang="0">
                  <a:pos x="811" y="2726"/>
                </a:cxn>
                <a:cxn ang="0">
                  <a:pos x="741" y="2737"/>
                </a:cxn>
              </a:cxnLst>
              <a:rect l="0" t="0" r="r" b="b"/>
              <a:pathLst>
                <a:path w="971" h="2737">
                  <a:moveTo>
                    <a:pt x="741" y="2737"/>
                  </a:moveTo>
                  <a:lnTo>
                    <a:pt x="693" y="2727"/>
                  </a:lnTo>
                  <a:lnTo>
                    <a:pt x="645" y="2716"/>
                  </a:lnTo>
                  <a:lnTo>
                    <a:pt x="595" y="2702"/>
                  </a:lnTo>
                  <a:lnTo>
                    <a:pt x="543" y="2686"/>
                  </a:lnTo>
                  <a:lnTo>
                    <a:pt x="492" y="2668"/>
                  </a:lnTo>
                  <a:lnTo>
                    <a:pt x="442" y="2649"/>
                  </a:lnTo>
                  <a:lnTo>
                    <a:pt x="416" y="2638"/>
                  </a:lnTo>
                  <a:lnTo>
                    <a:pt x="392" y="2627"/>
                  </a:lnTo>
                  <a:lnTo>
                    <a:pt x="368" y="2616"/>
                  </a:lnTo>
                  <a:lnTo>
                    <a:pt x="344" y="2604"/>
                  </a:lnTo>
                  <a:lnTo>
                    <a:pt x="320" y="2592"/>
                  </a:lnTo>
                  <a:lnTo>
                    <a:pt x="297" y="2579"/>
                  </a:lnTo>
                  <a:lnTo>
                    <a:pt x="275" y="2566"/>
                  </a:lnTo>
                  <a:lnTo>
                    <a:pt x="253" y="2553"/>
                  </a:lnTo>
                  <a:lnTo>
                    <a:pt x="233" y="2539"/>
                  </a:lnTo>
                  <a:lnTo>
                    <a:pt x="213" y="2524"/>
                  </a:lnTo>
                  <a:lnTo>
                    <a:pt x="194" y="2511"/>
                  </a:lnTo>
                  <a:lnTo>
                    <a:pt x="175" y="2496"/>
                  </a:lnTo>
                  <a:lnTo>
                    <a:pt x="158" y="2480"/>
                  </a:lnTo>
                  <a:lnTo>
                    <a:pt x="142" y="2465"/>
                  </a:lnTo>
                  <a:lnTo>
                    <a:pt x="127" y="2449"/>
                  </a:lnTo>
                  <a:lnTo>
                    <a:pt x="113" y="2433"/>
                  </a:lnTo>
                  <a:lnTo>
                    <a:pt x="101" y="2417"/>
                  </a:lnTo>
                  <a:lnTo>
                    <a:pt x="90" y="2401"/>
                  </a:lnTo>
                  <a:lnTo>
                    <a:pt x="81" y="2384"/>
                  </a:lnTo>
                  <a:lnTo>
                    <a:pt x="73" y="2367"/>
                  </a:lnTo>
                  <a:lnTo>
                    <a:pt x="68" y="2320"/>
                  </a:lnTo>
                  <a:lnTo>
                    <a:pt x="62" y="2275"/>
                  </a:lnTo>
                  <a:lnTo>
                    <a:pt x="55" y="2231"/>
                  </a:lnTo>
                  <a:lnTo>
                    <a:pt x="49" y="2187"/>
                  </a:lnTo>
                  <a:lnTo>
                    <a:pt x="35" y="2104"/>
                  </a:lnTo>
                  <a:lnTo>
                    <a:pt x="23" y="2023"/>
                  </a:lnTo>
                  <a:lnTo>
                    <a:pt x="17" y="1984"/>
                  </a:lnTo>
                  <a:lnTo>
                    <a:pt x="12" y="1944"/>
                  </a:lnTo>
                  <a:lnTo>
                    <a:pt x="9" y="1905"/>
                  </a:lnTo>
                  <a:lnTo>
                    <a:pt x="7" y="1867"/>
                  </a:lnTo>
                  <a:lnTo>
                    <a:pt x="6" y="1829"/>
                  </a:lnTo>
                  <a:lnTo>
                    <a:pt x="7" y="1792"/>
                  </a:lnTo>
                  <a:lnTo>
                    <a:pt x="8" y="1773"/>
                  </a:lnTo>
                  <a:lnTo>
                    <a:pt x="10" y="1755"/>
                  </a:lnTo>
                  <a:lnTo>
                    <a:pt x="12" y="1736"/>
                  </a:lnTo>
                  <a:lnTo>
                    <a:pt x="15" y="1718"/>
                  </a:lnTo>
                  <a:lnTo>
                    <a:pt x="68" y="1720"/>
                  </a:lnTo>
                  <a:lnTo>
                    <a:pt x="130" y="1722"/>
                  </a:lnTo>
                  <a:lnTo>
                    <a:pt x="163" y="1723"/>
                  </a:lnTo>
                  <a:lnTo>
                    <a:pt x="198" y="1723"/>
                  </a:lnTo>
                  <a:lnTo>
                    <a:pt x="234" y="1722"/>
                  </a:lnTo>
                  <a:lnTo>
                    <a:pt x="270" y="1720"/>
                  </a:lnTo>
                  <a:lnTo>
                    <a:pt x="304" y="1718"/>
                  </a:lnTo>
                  <a:lnTo>
                    <a:pt x="340" y="1715"/>
                  </a:lnTo>
                  <a:lnTo>
                    <a:pt x="374" y="1711"/>
                  </a:lnTo>
                  <a:lnTo>
                    <a:pt x="408" y="1705"/>
                  </a:lnTo>
                  <a:lnTo>
                    <a:pt x="439" y="1697"/>
                  </a:lnTo>
                  <a:lnTo>
                    <a:pt x="468" y="1689"/>
                  </a:lnTo>
                  <a:lnTo>
                    <a:pt x="482" y="1684"/>
                  </a:lnTo>
                  <a:lnTo>
                    <a:pt x="496" y="1678"/>
                  </a:lnTo>
                  <a:lnTo>
                    <a:pt x="508" y="1672"/>
                  </a:lnTo>
                  <a:lnTo>
                    <a:pt x="520" y="1666"/>
                  </a:lnTo>
                  <a:lnTo>
                    <a:pt x="520" y="1651"/>
                  </a:lnTo>
                  <a:lnTo>
                    <a:pt x="520" y="1637"/>
                  </a:lnTo>
                  <a:lnTo>
                    <a:pt x="520" y="1624"/>
                  </a:lnTo>
                  <a:lnTo>
                    <a:pt x="520" y="1613"/>
                  </a:lnTo>
                  <a:lnTo>
                    <a:pt x="454" y="1596"/>
                  </a:lnTo>
                  <a:lnTo>
                    <a:pt x="390" y="1580"/>
                  </a:lnTo>
                  <a:lnTo>
                    <a:pt x="325" y="1564"/>
                  </a:lnTo>
                  <a:lnTo>
                    <a:pt x="260" y="1548"/>
                  </a:lnTo>
                  <a:lnTo>
                    <a:pt x="196" y="1532"/>
                  </a:lnTo>
                  <a:lnTo>
                    <a:pt x="130" y="1518"/>
                  </a:lnTo>
                  <a:lnTo>
                    <a:pt x="66" y="1502"/>
                  </a:lnTo>
                  <a:lnTo>
                    <a:pt x="0" y="1487"/>
                  </a:lnTo>
                  <a:lnTo>
                    <a:pt x="0" y="1379"/>
                  </a:lnTo>
                  <a:lnTo>
                    <a:pt x="0" y="1274"/>
                  </a:lnTo>
                  <a:lnTo>
                    <a:pt x="0" y="1222"/>
                  </a:lnTo>
                  <a:lnTo>
                    <a:pt x="1" y="1171"/>
                  </a:lnTo>
                  <a:lnTo>
                    <a:pt x="4" y="1120"/>
                  </a:lnTo>
                  <a:lnTo>
                    <a:pt x="6" y="1071"/>
                  </a:lnTo>
                  <a:lnTo>
                    <a:pt x="8" y="1022"/>
                  </a:lnTo>
                  <a:lnTo>
                    <a:pt x="12" y="974"/>
                  </a:lnTo>
                  <a:lnTo>
                    <a:pt x="16" y="925"/>
                  </a:lnTo>
                  <a:lnTo>
                    <a:pt x="21" y="879"/>
                  </a:lnTo>
                  <a:lnTo>
                    <a:pt x="28" y="831"/>
                  </a:lnTo>
                  <a:lnTo>
                    <a:pt x="35" y="786"/>
                  </a:lnTo>
                  <a:lnTo>
                    <a:pt x="44" y="739"/>
                  </a:lnTo>
                  <a:lnTo>
                    <a:pt x="53" y="694"/>
                  </a:lnTo>
                  <a:lnTo>
                    <a:pt x="64" y="649"/>
                  </a:lnTo>
                  <a:lnTo>
                    <a:pt x="76" y="605"/>
                  </a:lnTo>
                  <a:lnTo>
                    <a:pt x="90" y="562"/>
                  </a:lnTo>
                  <a:lnTo>
                    <a:pt x="105" y="518"/>
                  </a:lnTo>
                  <a:lnTo>
                    <a:pt x="122" y="475"/>
                  </a:lnTo>
                  <a:lnTo>
                    <a:pt x="140" y="433"/>
                  </a:lnTo>
                  <a:lnTo>
                    <a:pt x="161" y="391"/>
                  </a:lnTo>
                  <a:lnTo>
                    <a:pt x="182" y="349"/>
                  </a:lnTo>
                  <a:lnTo>
                    <a:pt x="206" y="308"/>
                  </a:lnTo>
                  <a:lnTo>
                    <a:pt x="232" y="267"/>
                  </a:lnTo>
                  <a:lnTo>
                    <a:pt x="260" y="226"/>
                  </a:lnTo>
                  <a:lnTo>
                    <a:pt x="290" y="186"/>
                  </a:lnTo>
                  <a:lnTo>
                    <a:pt x="322" y="145"/>
                  </a:lnTo>
                  <a:lnTo>
                    <a:pt x="357" y="106"/>
                  </a:lnTo>
                  <a:lnTo>
                    <a:pt x="393" y="66"/>
                  </a:lnTo>
                  <a:lnTo>
                    <a:pt x="433" y="27"/>
                  </a:lnTo>
                  <a:lnTo>
                    <a:pt x="467" y="19"/>
                  </a:lnTo>
                  <a:lnTo>
                    <a:pt x="499" y="12"/>
                  </a:lnTo>
                  <a:lnTo>
                    <a:pt x="529" y="7"/>
                  </a:lnTo>
                  <a:lnTo>
                    <a:pt x="558" y="4"/>
                  </a:lnTo>
                  <a:lnTo>
                    <a:pt x="584" y="1"/>
                  </a:lnTo>
                  <a:lnTo>
                    <a:pt x="610" y="0"/>
                  </a:lnTo>
                  <a:lnTo>
                    <a:pt x="633" y="1"/>
                  </a:lnTo>
                  <a:lnTo>
                    <a:pt x="655" y="2"/>
                  </a:lnTo>
                  <a:lnTo>
                    <a:pt x="675" y="5"/>
                  </a:lnTo>
                  <a:lnTo>
                    <a:pt x="695" y="10"/>
                  </a:lnTo>
                  <a:lnTo>
                    <a:pt x="713" y="16"/>
                  </a:lnTo>
                  <a:lnTo>
                    <a:pt x="730" y="23"/>
                  </a:lnTo>
                  <a:lnTo>
                    <a:pt x="746" y="32"/>
                  </a:lnTo>
                  <a:lnTo>
                    <a:pt x="761" y="42"/>
                  </a:lnTo>
                  <a:lnTo>
                    <a:pt x="775" y="55"/>
                  </a:lnTo>
                  <a:lnTo>
                    <a:pt x="788" y="67"/>
                  </a:lnTo>
                  <a:lnTo>
                    <a:pt x="801" y="82"/>
                  </a:lnTo>
                  <a:lnTo>
                    <a:pt x="813" y="98"/>
                  </a:lnTo>
                  <a:lnTo>
                    <a:pt x="825" y="116"/>
                  </a:lnTo>
                  <a:lnTo>
                    <a:pt x="837" y="134"/>
                  </a:lnTo>
                  <a:lnTo>
                    <a:pt x="847" y="155"/>
                  </a:lnTo>
                  <a:lnTo>
                    <a:pt x="858" y="177"/>
                  </a:lnTo>
                  <a:lnTo>
                    <a:pt x="868" y="200"/>
                  </a:lnTo>
                  <a:lnTo>
                    <a:pt x="879" y="225"/>
                  </a:lnTo>
                  <a:lnTo>
                    <a:pt x="900" y="280"/>
                  </a:lnTo>
                  <a:lnTo>
                    <a:pt x="922" y="340"/>
                  </a:lnTo>
                  <a:lnTo>
                    <a:pt x="945" y="406"/>
                  </a:lnTo>
                  <a:lnTo>
                    <a:pt x="971" y="478"/>
                  </a:lnTo>
                  <a:lnTo>
                    <a:pt x="966" y="545"/>
                  </a:lnTo>
                  <a:lnTo>
                    <a:pt x="960" y="611"/>
                  </a:lnTo>
                  <a:lnTo>
                    <a:pt x="954" y="679"/>
                  </a:lnTo>
                  <a:lnTo>
                    <a:pt x="948" y="747"/>
                  </a:lnTo>
                  <a:lnTo>
                    <a:pt x="932" y="884"/>
                  </a:lnTo>
                  <a:lnTo>
                    <a:pt x="916" y="1023"/>
                  </a:lnTo>
                  <a:lnTo>
                    <a:pt x="898" y="1164"/>
                  </a:lnTo>
                  <a:lnTo>
                    <a:pt x="881" y="1305"/>
                  </a:lnTo>
                  <a:lnTo>
                    <a:pt x="864" y="1448"/>
                  </a:lnTo>
                  <a:lnTo>
                    <a:pt x="848" y="1592"/>
                  </a:lnTo>
                  <a:lnTo>
                    <a:pt x="841" y="1663"/>
                  </a:lnTo>
                  <a:lnTo>
                    <a:pt x="834" y="1735"/>
                  </a:lnTo>
                  <a:lnTo>
                    <a:pt x="827" y="1807"/>
                  </a:lnTo>
                  <a:lnTo>
                    <a:pt x="822" y="1879"/>
                  </a:lnTo>
                  <a:lnTo>
                    <a:pt x="818" y="1950"/>
                  </a:lnTo>
                  <a:lnTo>
                    <a:pt x="813" y="2022"/>
                  </a:lnTo>
                  <a:lnTo>
                    <a:pt x="810" y="2093"/>
                  </a:lnTo>
                  <a:lnTo>
                    <a:pt x="808" y="2164"/>
                  </a:lnTo>
                  <a:lnTo>
                    <a:pt x="807" y="2235"/>
                  </a:lnTo>
                  <a:lnTo>
                    <a:pt x="807" y="2306"/>
                  </a:lnTo>
                  <a:lnTo>
                    <a:pt x="808" y="2376"/>
                  </a:lnTo>
                  <a:lnTo>
                    <a:pt x="811" y="2446"/>
                  </a:lnTo>
                  <a:lnTo>
                    <a:pt x="816" y="2516"/>
                  </a:lnTo>
                  <a:lnTo>
                    <a:pt x="821" y="2586"/>
                  </a:lnTo>
                  <a:lnTo>
                    <a:pt x="828" y="2654"/>
                  </a:lnTo>
                  <a:lnTo>
                    <a:pt x="837" y="2722"/>
                  </a:lnTo>
                  <a:lnTo>
                    <a:pt x="811" y="2726"/>
                  </a:lnTo>
                  <a:lnTo>
                    <a:pt x="787" y="2729"/>
                  </a:lnTo>
                  <a:lnTo>
                    <a:pt x="763" y="2733"/>
                  </a:lnTo>
                  <a:lnTo>
                    <a:pt x="741" y="2737"/>
                  </a:lnTo>
                  <a:close/>
                </a:path>
              </a:pathLst>
            </a:custGeom>
            <a:solidFill>
              <a:srgbClr val="71635D">
                <a:alpha val="50000"/>
              </a:srgbClr>
            </a:solidFill>
            <a:ln w="9525">
              <a:noFill/>
              <a:round/>
              <a:headEnd/>
              <a:tailEnd/>
            </a:ln>
          </p:spPr>
          <p:txBody>
            <a:bodyPr/>
            <a:lstStyle/>
            <a:p>
              <a:endParaRPr lang="en-US"/>
            </a:p>
          </p:txBody>
        </p:sp>
        <p:sp>
          <p:nvSpPr>
            <p:cNvPr id="15" name="Freeform 12">
              <a:extLst>
                <a:ext uri="{FF2B5EF4-FFF2-40B4-BE49-F238E27FC236}">
                  <a16:creationId xmlns:a16="http://schemas.microsoft.com/office/drawing/2014/main" id="{7A515379-04EF-4243-B26F-B31458B18317}"/>
                </a:ext>
              </a:extLst>
            </p:cNvPr>
            <p:cNvSpPr>
              <a:spLocks/>
            </p:cNvSpPr>
            <p:nvPr/>
          </p:nvSpPr>
          <p:spPr bwMode="auto">
            <a:xfrm>
              <a:off x="4327" y="4005"/>
              <a:ext cx="11" cy="62"/>
            </a:xfrm>
            <a:custGeom>
              <a:avLst/>
              <a:gdLst/>
              <a:ahLst/>
              <a:cxnLst>
                <a:cxn ang="0">
                  <a:pos x="45" y="682"/>
                </a:cxn>
                <a:cxn ang="0">
                  <a:pos x="36" y="647"/>
                </a:cxn>
                <a:cxn ang="0">
                  <a:pos x="28" y="603"/>
                </a:cxn>
                <a:cxn ang="0">
                  <a:pos x="19" y="556"/>
                </a:cxn>
                <a:cxn ang="0">
                  <a:pos x="13" y="503"/>
                </a:cxn>
                <a:cxn ang="0">
                  <a:pos x="6" y="448"/>
                </a:cxn>
                <a:cxn ang="0">
                  <a:pos x="2" y="391"/>
                </a:cxn>
                <a:cxn ang="0">
                  <a:pos x="1" y="362"/>
                </a:cxn>
                <a:cxn ang="0">
                  <a:pos x="0" y="333"/>
                </a:cxn>
                <a:cxn ang="0">
                  <a:pos x="0" y="304"/>
                </a:cxn>
                <a:cxn ang="0">
                  <a:pos x="0" y="277"/>
                </a:cxn>
                <a:cxn ang="0">
                  <a:pos x="1" y="249"/>
                </a:cxn>
                <a:cxn ang="0">
                  <a:pos x="2" y="222"/>
                </a:cxn>
                <a:cxn ang="0">
                  <a:pos x="4" y="195"/>
                </a:cxn>
                <a:cxn ang="0">
                  <a:pos x="7" y="170"/>
                </a:cxn>
                <a:cxn ang="0">
                  <a:pos x="12" y="147"/>
                </a:cxn>
                <a:cxn ang="0">
                  <a:pos x="16" y="124"/>
                </a:cxn>
                <a:cxn ang="0">
                  <a:pos x="22" y="102"/>
                </a:cxn>
                <a:cxn ang="0">
                  <a:pos x="29" y="82"/>
                </a:cxn>
                <a:cxn ang="0">
                  <a:pos x="36" y="64"/>
                </a:cxn>
                <a:cxn ang="0">
                  <a:pos x="44" y="49"/>
                </a:cxn>
                <a:cxn ang="0">
                  <a:pos x="53" y="35"/>
                </a:cxn>
                <a:cxn ang="0">
                  <a:pos x="63" y="22"/>
                </a:cxn>
                <a:cxn ang="0">
                  <a:pos x="75" y="13"/>
                </a:cxn>
                <a:cxn ang="0">
                  <a:pos x="88" y="6"/>
                </a:cxn>
                <a:cxn ang="0">
                  <a:pos x="103" y="2"/>
                </a:cxn>
                <a:cxn ang="0">
                  <a:pos x="117" y="0"/>
                </a:cxn>
                <a:cxn ang="0">
                  <a:pos x="119" y="4"/>
                </a:cxn>
                <a:cxn ang="0">
                  <a:pos x="122" y="12"/>
                </a:cxn>
                <a:cxn ang="0">
                  <a:pos x="123" y="20"/>
                </a:cxn>
                <a:cxn ang="0">
                  <a:pos x="124" y="32"/>
                </a:cxn>
                <a:cxn ang="0">
                  <a:pos x="125" y="62"/>
                </a:cxn>
                <a:cxn ang="0">
                  <a:pos x="124" y="99"/>
                </a:cxn>
                <a:cxn ang="0">
                  <a:pos x="123" y="143"/>
                </a:cxn>
                <a:cxn ang="0">
                  <a:pos x="119" y="190"/>
                </a:cxn>
                <a:cxn ang="0">
                  <a:pos x="115" y="242"/>
                </a:cxn>
                <a:cxn ang="0">
                  <a:pos x="111" y="297"/>
                </a:cxn>
                <a:cxn ang="0">
                  <a:pos x="101" y="406"/>
                </a:cxn>
                <a:cxn ang="0">
                  <a:pos x="93" y="509"/>
                </a:cxn>
                <a:cxn ang="0">
                  <a:pos x="89" y="555"/>
                </a:cxn>
                <a:cxn ang="0">
                  <a:pos x="87" y="595"/>
                </a:cxn>
                <a:cxn ang="0">
                  <a:pos x="85" y="629"/>
                </a:cxn>
                <a:cxn ang="0">
                  <a:pos x="84" y="654"/>
                </a:cxn>
                <a:cxn ang="0">
                  <a:pos x="73" y="661"/>
                </a:cxn>
                <a:cxn ang="0">
                  <a:pos x="62" y="668"/>
                </a:cxn>
                <a:cxn ang="0">
                  <a:pos x="53" y="675"/>
                </a:cxn>
                <a:cxn ang="0">
                  <a:pos x="45" y="682"/>
                </a:cxn>
              </a:cxnLst>
              <a:rect l="0" t="0" r="r" b="b"/>
              <a:pathLst>
                <a:path w="125" h="682">
                  <a:moveTo>
                    <a:pt x="45" y="682"/>
                  </a:moveTo>
                  <a:lnTo>
                    <a:pt x="36" y="647"/>
                  </a:lnTo>
                  <a:lnTo>
                    <a:pt x="28" y="603"/>
                  </a:lnTo>
                  <a:lnTo>
                    <a:pt x="19" y="556"/>
                  </a:lnTo>
                  <a:lnTo>
                    <a:pt x="13" y="503"/>
                  </a:lnTo>
                  <a:lnTo>
                    <a:pt x="6" y="448"/>
                  </a:lnTo>
                  <a:lnTo>
                    <a:pt x="2" y="391"/>
                  </a:lnTo>
                  <a:lnTo>
                    <a:pt x="1" y="362"/>
                  </a:lnTo>
                  <a:lnTo>
                    <a:pt x="0" y="333"/>
                  </a:lnTo>
                  <a:lnTo>
                    <a:pt x="0" y="304"/>
                  </a:lnTo>
                  <a:lnTo>
                    <a:pt x="0" y="277"/>
                  </a:lnTo>
                  <a:lnTo>
                    <a:pt x="1" y="249"/>
                  </a:lnTo>
                  <a:lnTo>
                    <a:pt x="2" y="222"/>
                  </a:lnTo>
                  <a:lnTo>
                    <a:pt x="4" y="195"/>
                  </a:lnTo>
                  <a:lnTo>
                    <a:pt x="7" y="170"/>
                  </a:lnTo>
                  <a:lnTo>
                    <a:pt x="12" y="147"/>
                  </a:lnTo>
                  <a:lnTo>
                    <a:pt x="16" y="124"/>
                  </a:lnTo>
                  <a:lnTo>
                    <a:pt x="22" y="102"/>
                  </a:lnTo>
                  <a:lnTo>
                    <a:pt x="29" y="82"/>
                  </a:lnTo>
                  <a:lnTo>
                    <a:pt x="36" y="64"/>
                  </a:lnTo>
                  <a:lnTo>
                    <a:pt x="44" y="49"/>
                  </a:lnTo>
                  <a:lnTo>
                    <a:pt x="53" y="35"/>
                  </a:lnTo>
                  <a:lnTo>
                    <a:pt x="63" y="22"/>
                  </a:lnTo>
                  <a:lnTo>
                    <a:pt x="75" y="13"/>
                  </a:lnTo>
                  <a:lnTo>
                    <a:pt x="88" y="6"/>
                  </a:lnTo>
                  <a:lnTo>
                    <a:pt x="103" y="2"/>
                  </a:lnTo>
                  <a:lnTo>
                    <a:pt x="117" y="0"/>
                  </a:lnTo>
                  <a:lnTo>
                    <a:pt x="119" y="4"/>
                  </a:lnTo>
                  <a:lnTo>
                    <a:pt x="122" y="12"/>
                  </a:lnTo>
                  <a:lnTo>
                    <a:pt x="123" y="20"/>
                  </a:lnTo>
                  <a:lnTo>
                    <a:pt x="124" y="32"/>
                  </a:lnTo>
                  <a:lnTo>
                    <a:pt x="125" y="62"/>
                  </a:lnTo>
                  <a:lnTo>
                    <a:pt x="124" y="99"/>
                  </a:lnTo>
                  <a:lnTo>
                    <a:pt x="123" y="143"/>
                  </a:lnTo>
                  <a:lnTo>
                    <a:pt x="119" y="190"/>
                  </a:lnTo>
                  <a:lnTo>
                    <a:pt x="115" y="242"/>
                  </a:lnTo>
                  <a:lnTo>
                    <a:pt x="111" y="297"/>
                  </a:lnTo>
                  <a:lnTo>
                    <a:pt x="101" y="406"/>
                  </a:lnTo>
                  <a:lnTo>
                    <a:pt x="93" y="509"/>
                  </a:lnTo>
                  <a:lnTo>
                    <a:pt x="89" y="555"/>
                  </a:lnTo>
                  <a:lnTo>
                    <a:pt x="87" y="595"/>
                  </a:lnTo>
                  <a:lnTo>
                    <a:pt x="85" y="629"/>
                  </a:lnTo>
                  <a:lnTo>
                    <a:pt x="84" y="654"/>
                  </a:lnTo>
                  <a:lnTo>
                    <a:pt x="73" y="661"/>
                  </a:lnTo>
                  <a:lnTo>
                    <a:pt x="62" y="668"/>
                  </a:lnTo>
                  <a:lnTo>
                    <a:pt x="53" y="675"/>
                  </a:lnTo>
                  <a:lnTo>
                    <a:pt x="45" y="682"/>
                  </a:lnTo>
                  <a:close/>
                </a:path>
              </a:pathLst>
            </a:custGeom>
            <a:solidFill>
              <a:srgbClr val="131516">
                <a:alpha val="50000"/>
              </a:srgbClr>
            </a:solidFill>
            <a:ln w="9525">
              <a:noFill/>
              <a:round/>
              <a:headEnd/>
              <a:tailEnd/>
            </a:ln>
          </p:spPr>
          <p:txBody>
            <a:bodyPr/>
            <a:lstStyle/>
            <a:p>
              <a:endParaRPr lang="en-US"/>
            </a:p>
          </p:txBody>
        </p:sp>
        <p:sp>
          <p:nvSpPr>
            <p:cNvPr id="16" name="Freeform 13">
              <a:extLst>
                <a:ext uri="{FF2B5EF4-FFF2-40B4-BE49-F238E27FC236}">
                  <a16:creationId xmlns:a16="http://schemas.microsoft.com/office/drawing/2014/main" id="{5AAF5DC4-B405-414C-9347-D85294160D6E}"/>
                </a:ext>
              </a:extLst>
            </p:cNvPr>
            <p:cNvSpPr>
              <a:spLocks/>
            </p:cNvSpPr>
            <p:nvPr/>
          </p:nvSpPr>
          <p:spPr bwMode="auto">
            <a:xfrm>
              <a:off x="4646" y="3965"/>
              <a:ext cx="135" cy="94"/>
            </a:xfrm>
            <a:custGeom>
              <a:avLst/>
              <a:gdLst/>
              <a:ahLst/>
              <a:cxnLst>
                <a:cxn ang="0">
                  <a:pos x="209" y="1022"/>
                </a:cxn>
                <a:cxn ang="0">
                  <a:pos x="224" y="997"/>
                </a:cxn>
                <a:cxn ang="0">
                  <a:pos x="262" y="968"/>
                </a:cxn>
                <a:cxn ang="0">
                  <a:pos x="286" y="915"/>
                </a:cxn>
                <a:cxn ang="0">
                  <a:pos x="284" y="886"/>
                </a:cxn>
                <a:cxn ang="0">
                  <a:pos x="278" y="874"/>
                </a:cxn>
                <a:cxn ang="0">
                  <a:pos x="239" y="869"/>
                </a:cxn>
                <a:cxn ang="0">
                  <a:pos x="171" y="873"/>
                </a:cxn>
                <a:cxn ang="0">
                  <a:pos x="103" y="877"/>
                </a:cxn>
                <a:cxn ang="0">
                  <a:pos x="34" y="881"/>
                </a:cxn>
                <a:cxn ang="0">
                  <a:pos x="4" y="868"/>
                </a:cxn>
                <a:cxn ang="0">
                  <a:pos x="17" y="837"/>
                </a:cxn>
                <a:cxn ang="0">
                  <a:pos x="36" y="804"/>
                </a:cxn>
                <a:cxn ang="0">
                  <a:pos x="62" y="767"/>
                </a:cxn>
                <a:cxn ang="0">
                  <a:pos x="107" y="709"/>
                </a:cxn>
                <a:cxn ang="0">
                  <a:pos x="180" y="626"/>
                </a:cxn>
                <a:cxn ang="0">
                  <a:pos x="259" y="544"/>
                </a:cxn>
                <a:cxn ang="0">
                  <a:pos x="339" y="466"/>
                </a:cxn>
                <a:cxn ang="0">
                  <a:pos x="446" y="367"/>
                </a:cxn>
                <a:cxn ang="0">
                  <a:pos x="532" y="299"/>
                </a:cxn>
                <a:cxn ang="0">
                  <a:pos x="586" y="260"/>
                </a:cxn>
                <a:cxn ang="0">
                  <a:pos x="655" y="199"/>
                </a:cxn>
                <a:cxn ang="0">
                  <a:pos x="772" y="91"/>
                </a:cxn>
                <a:cxn ang="0">
                  <a:pos x="905" y="3"/>
                </a:cxn>
                <a:cxn ang="0">
                  <a:pos x="992" y="0"/>
                </a:cxn>
                <a:cxn ang="0">
                  <a:pos x="1072" y="7"/>
                </a:cxn>
                <a:cxn ang="0">
                  <a:pos x="1145" y="24"/>
                </a:cxn>
                <a:cxn ang="0">
                  <a:pos x="1212" y="49"/>
                </a:cxn>
                <a:cxn ang="0">
                  <a:pos x="1272" y="83"/>
                </a:cxn>
                <a:cxn ang="0">
                  <a:pos x="1324" y="124"/>
                </a:cxn>
                <a:cxn ang="0">
                  <a:pos x="1369" y="173"/>
                </a:cxn>
                <a:cxn ang="0">
                  <a:pos x="1407" y="229"/>
                </a:cxn>
                <a:cxn ang="0">
                  <a:pos x="1438" y="291"/>
                </a:cxn>
                <a:cxn ang="0">
                  <a:pos x="1460" y="359"/>
                </a:cxn>
                <a:cxn ang="0">
                  <a:pos x="1475" y="432"/>
                </a:cxn>
                <a:cxn ang="0">
                  <a:pos x="1481" y="510"/>
                </a:cxn>
                <a:cxn ang="0">
                  <a:pos x="1479" y="592"/>
                </a:cxn>
                <a:cxn ang="0">
                  <a:pos x="1468" y="679"/>
                </a:cxn>
                <a:cxn ang="0">
                  <a:pos x="1449" y="769"/>
                </a:cxn>
                <a:cxn ang="0">
                  <a:pos x="1396" y="826"/>
                </a:cxn>
                <a:cxn ang="0">
                  <a:pos x="1316" y="846"/>
                </a:cxn>
                <a:cxn ang="0">
                  <a:pos x="1199" y="871"/>
                </a:cxn>
                <a:cxn ang="0">
                  <a:pos x="1044" y="898"/>
                </a:cxn>
                <a:cxn ang="0">
                  <a:pos x="891" y="918"/>
                </a:cxn>
                <a:cxn ang="0">
                  <a:pos x="740" y="937"/>
                </a:cxn>
                <a:cxn ang="0">
                  <a:pos x="590" y="957"/>
                </a:cxn>
                <a:cxn ang="0">
                  <a:pos x="440" y="981"/>
                </a:cxn>
                <a:cxn ang="0">
                  <a:pos x="328" y="1005"/>
                </a:cxn>
                <a:cxn ang="0">
                  <a:pos x="254" y="1026"/>
                </a:cxn>
              </a:cxnLst>
              <a:rect l="0" t="0" r="r" b="b"/>
              <a:pathLst>
                <a:path w="1481" h="1036">
                  <a:moveTo>
                    <a:pt x="216" y="1036"/>
                  </a:moveTo>
                  <a:lnTo>
                    <a:pt x="209" y="1022"/>
                  </a:lnTo>
                  <a:lnTo>
                    <a:pt x="206" y="1012"/>
                  </a:lnTo>
                  <a:lnTo>
                    <a:pt x="224" y="997"/>
                  </a:lnTo>
                  <a:lnTo>
                    <a:pt x="243" y="983"/>
                  </a:lnTo>
                  <a:lnTo>
                    <a:pt x="262" y="968"/>
                  </a:lnTo>
                  <a:lnTo>
                    <a:pt x="283" y="954"/>
                  </a:lnTo>
                  <a:lnTo>
                    <a:pt x="286" y="915"/>
                  </a:lnTo>
                  <a:lnTo>
                    <a:pt x="286" y="892"/>
                  </a:lnTo>
                  <a:lnTo>
                    <a:pt x="284" y="886"/>
                  </a:lnTo>
                  <a:lnTo>
                    <a:pt x="282" y="880"/>
                  </a:lnTo>
                  <a:lnTo>
                    <a:pt x="278" y="874"/>
                  </a:lnTo>
                  <a:lnTo>
                    <a:pt x="274" y="868"/>
                  </a:lnTo>
                  <a:lnTo>
                    <a:pt x="239" y="869"/>
                  </a:lnTo>
                  <a:lnTo>
                    <a:pt x="205" y="871"/>
                  </a:lnTo>
                  <a:lnTo>
                    <a:pt x="171" y="873"/>
                  </a:lnTo>
                  <a:lnTo>
                    <a:pt x="137" y="874"/>
                  </a:lnTo>
                  <a:lnTo>
                    <a:pt x="103" y="877"/>
                  </a:lnTo>
                  <a:lnTo>
                    <a:pt x="68" y="879"/>
                  </a:lnTo>
                  <a:lnTo>
                    <a:pt x="34" y="881"/>
                  </a:lnTo>
                  <a:lnTo>
                    <a:pt x="0" y="882"/>
                  </a:lnTo>
                  <a:lnTo>
                    <a:pt x="4" y="868"/>
                  </a:lnTo>
                  <a:lnTo>
                    <a:pt x="10" y="853"/>
                  </a:lnTo>
                  <a:lnTo>
                    <a:pt x="17" y="837"/>
                  </a:lnTo>
                  <a:lnTo>
                    <a:pt x="27" y="821"/>
                  </a:lnTo>
                  <a:lnTo>
                    <a:pt x="36" y="804"/>
                  </a:lnTo>
                  <a:lnTo>
                    <a:pt x="49" y="786"/>
                  </a:lnTo>
                  <a:lnTo>
                    <a:pt x="62" y="767"/>
                  </a:lnTo>
                  <a:lnTo>
                    <a:pt x="76" y="748"/>
                  </a:lnTo>
                  <a:lnTo>
                    <a:pt x="107" y="709"/>
                  </a:lnTo>
                  <a:lnTo>
                    <a:pt x="142" y="667"/>
                  </a:lnTo>
                  <a:lnTo>
                    <a:pt x="180" y="626"/>
                  </a:lnTo>
                  <a:lnTo>
                    <a:pt x="219" y="585"/>
                  </a:lnTo>
                  <a:lnTo>
                    <a:pt x="259" y="544"/>
                  </a:lnTo>
                  <a:lnTo>
                    <a:pt x="299" y="504"/>
                  </a:lnTo>
                  <a:lnTo>
                    <a:pt x="339" y="466"/>
                  </a:lnTo>
                  <a:lnTo>
                    <a:pt x="377" y="430"/>
                  </a:lnTo>
                  <a:lnTo>
                    <a:pt x="446" y="367"/>
                  </a:lnTo>
                  <a:lnTo>
                    <a:pt x="500" y="320"/>
                  </a:lnTo>
                  <a:lnTo>
                    <a:pt x="532" y="299"/>
                  </a:lnTo>
                  <a:lnTo>
                    <a:pt x="559" y="280"/>
                  </a:lnTo>
                  <a:lnTo>
                    <a:pt x="586" y="260"/>
                  </a:lnTo>
                  <a:lnTo>
                    <a:pt x="616" y="234"/>
                  </a:lnTo>
                  <a:lnTo>
                    <a:pt x="655" y="199"/>
                  </a:lnTo>
                  <a:lnTo>
                    <a:pt x="706" y="153"/>
                  </a:lnTo>
                  <a:lnTo>
                    <a:pt x="772" y="91"/>
                  </a:lnTo>
                  <a:lnTo>
                    <a:pt x="860" y="7"/>
                  </a:lnTo>
                  <a:lnTo>
                    <a:pt x="905" y="3"/>
                  </a:lnTo>
                  <a:lnTo>
                    <a:pt x="950" y="0"/>
                  </a:lnTo>
                  <a:lnTo>
                    <a:pt x="992" y="0"/>
                  </a:lnTo>
                  <a:lnTo>
                    <a:pt x="1032" y="3"/>
                  </a:lnTo>
                  <a:lnTo>
                    <a:pt x="1072" y="7"/>
                  </a:lnTo>
                  <a:lnTo>
                    <a:pt x="1109" y="15"/>
                  </a:lnTo>
                  <a:lnTo>
                    <a:pt x="1145" y="24"/>
                  </a:lnTo>
                  <a:lnTo>
                    <a:pt x="1179" y="36"/>
                  </a:lnTo>
                  <a:lnTo>
                    <a:pt x="1212" y="49"/>
                  </a:lnTo>
                  <a:lnTo>
                    <a:pt x="1242" y="65"/>
                  </a:lnTo>
                  <a:lnTo>
                    <a:pt x="1272" y="83"/>
                  </a:lnTo>
                  <a:lnTo>
                    <a:pt x="1298" y="103"/>
                  </a:lnTo>
                  <a:lnTo>
                    <a:pt x="1324" y="124"/>
                  </a:lnTo>
                  <a:lnTo>
                    <a:pt x="1348" y="149"/>
                  </a:lnTo>
                  <a:lnTo>
                    <a:pt x="1369" y="173"/>
                  </a:lnTo>
                  <a:lnTo>
                    <a:pt x="1389" y="201"/>
                  </a:lnTo>
                  <a:lnTo>
                    <a:pt x="1407" y="229"/>
                  </a:lnTo>
                  <a:lnTo>
                    <a:pt x="1423" y="260"/>
                  </a:lnTo>
                  <a:lnTo>
                    <a:pt x="1438" y="291"/>
                  </a:lnTo>
                  <a:lnTo>
                    <a:pt x="1449" y="324"/>
                  </a:lnTo>
                  <a:lnTo>
                    <a:pt x="1460" y="359"/>
                  </a:lnTo>
                  <a:lnTo>
                    <a:pt x="1468" y="395"/>
                  </a:lnTo>
                  <a:lnTo>
                    <a:pt x="1475" y="432"/>
                  </a:lnTo>
                  <a:lnTo>
                    <a:pt x="1479" y="471"/>
                  </a:lnTo>
                  <a:lnTo>
                    <a:pt x="1481" y="510"/>
                  </a:lnTo>
                  <a:lnTo>
                    <a:pt x="1481" y="551"/>
                  </a:lnTo>
                  <a:lnTo>
                    <a:pt x="1479" y="592"/>
                  </a:lnTo>
                  <a:lnTo>
                    <a:pt x="1475" y="636"/>
                  </a:lnTo>
                  <a:lnTo>
                    <a:pt x="1468" y="679"/>
                  </a:lnTo>
                  <a:lnTo>
                    <a:pt x="1460" y="723"/>
                  </a:lnTo>
                  <a:lnTo>
                    <a:pt x="1449" y="769"/>
                  </a:lnTo>
                  <a:lnTo>
                    <a:pt x="1437" y="815"/>
                  </a:lnTo>
                  <a:lnTo>
                    <a:pt x="1396" y="826"/>
                  </a:lnTo>
                  <a:lnTo>
                    <a:pt x="1356" y="836"/>
                  </a:lnTo>
                  <a:lnTo>
                    <a:pt x="1316" y="846"/>
                  </a:lnTo>
                  <a:lnTo>
                    <a:pt x="1277" y="855"/>
                  </a:lnTo>
                  <a:lnTo>
                    <a:pt x="1199" y="871"/>
                  </a:lnTo>
                  <a:lnTo>
                    <a:pt x="1121" y="885"/>
                  </a:lnTo>
                  <a:lnTo>
                    <a:pt x="1044" y="898"/>
                  </a:lnTo>
                  <a:lnTo>
                    <a:pt x="968" y="908"/>
                  </a:lnTo>
                  <a:lnTo>
                    <a:pt x="891" y="918"/>
                  </a:lnTo>
                  <a:lnTo>
                    <a:pt x="816" y="927"/>
                  </a:lnTo>
                  <a:lnTo>
                    <a:pt x="740" y="937"/>
                  </a:lnTo>
                  <a:lnTo>
                    <a:pt x="665" y="946"/>
                  </a:lnTo>
                  <a:lnTo>
                    <a:pt x="590" y="957"/>
                  </a:lnTo>
                  <a:lnTo>
                    <a:pt x="515" y="968"/>
                  </a:lnTo>
                  <a:lnTo>
                    <a:pt x="440" y="981"/>
                  </a:lnTo>
                  <a:lnTo>
                    <a:pt x="366" y="997"/>
                  </a:lnTo>
                  <a:lnTo>
                    <a:pt x="328" y="1005"/>
                  </a:lnTo>
                  <a:lnTo>
                    <a:pt x="291" y="1015"/>
                  </a:lnTo>
                  <a:lnTo>
                    <a:pt x="254" y="1026"/>
                  </a:lnTo>
                  <a:lnTo>
                    <a:pt x="216" y="1036"/>
                  </a:lnTo>
                  <a:close/>
                </a:path>
              </a:pathLst>
            </a:custGeom>
            <a:solidFill>
              <a:srgbClr val="F5C592">
                <a:alpha val="50000"/>
              </a:srgbClr>
            </a:solidFill>
            <a:ln w="9525">
              <a:noFill/>
              <a:round/>
              <a:headEnd/>
              <a:tailEnd/>
            </a:ln>
          </p:spPr>
          <p:txBody>
            <a:bodyPr/>
            <a:lstStyle/>
            <a:p>
              <a:endParaRPr lang="en-US"/>
            </a:p>
          </p:txBody>
        </p:sp>
        <p:sp>
          <p:nvSpPr>
            <p:cNvPr id="17" name="Freeform 14">
              <a:extLst>
                <a:ext uri="{FF2B5EF4-FFF2-40B4-BE49-F238E27FC236}">
                  <a16:creationId xmlns:a16="http://schemas.microsoft.com/office/drawing/2014/main" id="{4B3C28E3-2E84-49E9-BF20-D912F662B431}"/>
                </a:ext>
              </a:extLst>
            </p:cNvPr>
            <p:cNvSpPr>
              <a:spLocks/>
            </p:cNvSpPr>
            <p:nvPr/>
          </p:nvSpPr>
          <p:spPr bwMode="auto">
            <a:xfrm>
              <a:off x="4378" y="4028"/>
              <a:ext cx="41" cy="27"/>
            </a:xfrm>
            <a:custGeom>
              <a:avLst/>
              <a:gdLst/>
              <a:ahLst/>
              <a:cxnLst>
                <a:cxn ang="0">
                  <a:pos x="428" y="297"/>
                </a:cxn>
                <a:cxn ang="0">
                  <a:pos x="365" y="269"/>
                </a:cxn>
                <a:cxn ang="0">
                  <a:pos x="296" y="237"/>
                </a:cxn>
                <a:cxn ang="0">
                  <a:pos x="260" y="221"/>
                </a:cxn>
                <a:cxn ang="0">
                  <a:pos x="225" y="206"/>
                </a:cxn>
                <a:cxn ang="0">
                  <a:pos x="190" y="189"/>
                </a:cxn>
                <a:cxn ang="0">
                  <a:pos x="156" y="171"/>
                </a:cxn>
                <a:cxn ang="0">
                  <a:pos x="125" y="152"/>
                </a:cxn>
                <a:cxn ang="0">
                  <a:pos x="95" y="133"/>
                </a:cxn>
                <a:cxn ang="0">
                  <a:pos x="81" y="123"/>
                </a:cxn>
                <a:cxn ang="0">
                  <a:pos x="68" y="114"/>
                </a:cxn>
                <a:cxn ang="0">
                  <a:pos x="56" y="103"/>
                </a:cxn>
                <a:cxn ang="0">
                  <a:pos x="45" y="93"/>
                </a:cxn>
                <a:cxn ang="0">
                  <a:pos x="35" y="82"/>
                </a:cxn>
                <a:cxn ang="0">
                  <a:pos x="26" y="70"/>
                </a:cxn>
                <a:cxn ang="0">
                  <a:pos x="18" y="60"/>
                </a:cxn>
                <a:cxn ang="0">
                  <a:pos x="12" y="48"/>
                </a:cxn>
                <a:cxn ang="0">
                  <a:pos x="6" y="37"/>
                </a:cxn>
                <a:cxn ang="0">
                  <a:pos x="3" y="25"/>
                </a:cxn>
                <a:cxn ang="0">
                  <a:pos x="1" y="12"/>
                </a:cxn>
                <a:cxn ang="0">
                  <a:pos x="0" y="0"/>
                </a:cxn>
                <a:cxn ang="0">
                  <a:pos x="30" y="1"/>
                </a:cxn>
                <a:cxn ang="0">
                  <a:pos x="60" y="4"/>
                </a:cxn>
                <a:cxn ang="0">
                  <a:pos x="90" y="8"/>
                </a:cxn>
                <a:cxn ang="0">
                  <a:pos x="119" y="14"/>
                </a:cxn>
                <a:cxn ang="0">
                  <a:pos x="150" y="22"/>
                </a:cxn>
                <a:cxn ang="0">
                  <a:pos x="180" y="32"/>
                </a:cxn>
                <a:cxn ang="0">
                  <a:pos x="209" y="44"/>
                </a:cxn>
                <a:cxn ang="0">
                  <a:pos x="239" y="58"/>
                </a:cxn>
                <a:cxn ang="0">
                  <a:pos x="267" y="75"/>
                </a:cxn>
                <a:cxn ang="0">
                  <a:pos x="296" y="93"/>
                </a:cxn>
                <a:cxn ang="0">
                  <a:pos x="323" y="113"/>
                </a:cxn>
                <a:cxn ang="0">
                  <a:pos x="351" y="136"/>
                </a:cxn>
                <a:cxn ang="0">
                  <a:pos x="363" y="147"/>
                </a:cxn>
                <a:cxn ang="0">
                  <a:pos x="377" y="161"/>
                </a:cxn>
                <a:cxn ang="0">
                  <a:pos x="390" y="174"/>
                </a:cxn>
                <a:cxn ang="0">
                  <a:pos x="402" y="188"/>
                </a:cxn>
                <a:cxn ang="0">
                  <a:pos x="415" y="202"/>
                </a:cxn>
                <a:cxn ang="0">
                  <a:pos x="428" y="217"/>
                </a:cxn>
                <a:cxn ang="0">
                  <a:pos x="439" y="233"/>
                </a:cxn>
                <a:cxn ang="0">
                  <a:pos x="451" y="250"/>
                </a:cxn>
                <a:cxn ang="0">
                  <a:pos x="450" y="263"/>
                </a:cxn>
                <a:cxn ang="0">
                  <a:pos x="449" y="272"/>
                </a:cxn>
                <a:cxn ang="0">
                  <a:pos x="447" y="280"/>
                </a:cxn>
                <a:cxn ang="0">
                  <a:pos x="445" y="285"/>
                </a:cxn>
                <a:cxn ang="0">
                  <a:pos x="442" y="289"/>
                </a:cxn>
                <a:cxn ang="0">
                  <a:pos x="438" y="291"/>
                </a:cxn>
                <a:cxn ang="0">
                  <a:pos x="434" y="294"/>
                </a:cxn>
                <a:cxn ang="0">
                  <a:pos x="428" y="297"/>
                </a:cxn>
              </a:cxnLst>
              <a:rect l="0" t="0" r="r" b="b"/>
              <a:pathLst>
                <a:path w="451" h="297">
                  <a:moveTo>
                    <a:pt x="428" y="297"/>
                  </a:moveTo>
                  <a:lnTo>
                    <a:pt x="365" y="269"/>
                  </a:lnTo>
                  <a:lnTo>
                    <a:pt x="296" y="237"/>
                  </a:lnTo>
                  <a:lnTo>
                    <a:pt x="260" y="221"/>
                  </a:lnTo>
                  <a:lnTo>
                    <a:pt x="225" y="206"/>
                  </a:lnTo>
                  <a:lnTo>
                    <a:pt x="190" y="189"/>
                  </a:lnTo>
                  <a:lnTo>
                    <a:pt x="156" y="171"/>
                  </a:lnTo>
                  <a:lnTo>
                    <a:pt x="125" y="152"/>
                  </a:lnTo>
                  <a:lnTo>
                    <a:pt x="95" y="133"/>
                  </a:lnTo>
                  <a:lnTo>
                    <a:pt x="81" y="123"/>
                  </a:lnTo>
                  <a:lnTo>
                    <a:pt x="68" y="114"/>
                  </a:lnTo>
                  <a:lnTo>
                    <a:pt x="56" y="103"/>
                  </a:lnTo>
                  <a:lnTo>
                    <a:pt x="45" y="93"/>
                  </a:lnTo>
                  <a:lnTo>
                    <a:pt x="35" y="82"/>
                  </a:lnTo>
                  <a:lnTo>
                    <a:pt x="26" y="70"/>
                  </a:lnTo>
                  <a:lnTo>
                    <a:pt x="18" y="60"/>
                  </a:lnTo>
                  <a:lnTo>
                    <a:pt x="12" y="48"/>
                  </a:lnTo>
                  <a:lnTo>
                    <a:pt x="6" y="37"/>
                  </a:lnTo>
                  <a:lnTo>
                    <a:pt x="3" y="25"/>
                  </a:lnTo>
                  <a:lnTo>
                    <a:pt x="1" y="12"/>
                  </a:lnTo>
                  <a:lnTo>
                    <a:pt x="0" y="0"/>
                  </a:lnTo>
                  <a:lnTo>
                    <a:pt x="30" y="1"/>
                  </a:lnTo>
                  <a:lnTo>
                    <a:pt x="60" y="4"/>
                  </a:lnTo>
                  <a:lnTo>
                    <a:pt x="90" y="8"/>
                  </a:lnTo>
                  <a:lnTo>
                    <a:pt x="119" y="14"/>
                  </a:lnTo>
                  <a:lnTo>
                    <a:pt x="150" y="22"/>
                  </a:lnTo>
                  <a:lnTo>
                    <a:pt x="180" y="32"/>
                  </a:lnTo>
                  <a:lnTo>
                    <a:pt x="209" y="44"/>
                  </a:lnTo>
                  <a:lnTo>
                    <a:pt x="239" y="58"/>
                  </a:lnTo>
                  <a:lnTo>
                    <a:pt x="267" y="75"/>
                  </a:lnTo>
                  <a:lnTo>
                    <a:pt x="296" y="93"/>
                  </a:lnTo>
                  <a:lnTo>
                    <a:pt x="323" y="113"/>
                  </a:lnTo>
                  <a:lnTo>
                    <a:pt x="351" y="136"/>
                  </a:lnTo>
                  <a:lnTo>
                    <a:pt x="363" y="147"/>
                  </a:lnTo>
                  <a:lnTo>
                    <a:pt x="377" y="161"/>
                  </a:lnTo>
                  <a:lnTo>
                    <a:pt x="390" y="174"/>
                  </a:lnTo>
                  <a:lnTo>
                    <a:pt x="402" y="188"/>
                  </a:lnTo>
                  <a:lnTo>
                    <a:pt x="415" y="202"/>
                  </a:lnTo>
                  <a:lnTo>
                    <a:pt x="428" y="217"/>
                  </a:lnTo>
                  <a:lnTo>
                    <a:pt x="439" y="233"/>
                  </a:lnTo>
                  <a:lnTo>
                    <a:pt x="451" y="250"/>
                  </a:lnTo>
                  <a:lnTo>
                    <a:pt x="450" y="263"/>
                  </a:lnTo>
                  <a:lnTo>
                    <a:pt x="449" y="272"/>
                  </a:lnTo>
                  <a:lnTo>
                    <a:pt x="447" y="280"/>
                  </a:lnTo>
                  <a:lnTo>
                    <a:pt x="445" y="285"/>
                  </a:lnTo>
                  <a:lnTo>
                    <a:pt x="442" y="289"/>
                  </a:lnTo>
                  <a:lnTo>
                    <a:pt x="438" y="291"/>
                  </a:lnTo>
                  <a:lnTo>
                    <a:pt x="434" y="294"/>
                  </a:lnTo>
                  <a:lnTo>
                    <a:pt x="428" y="297"/>
                  </a:lnTo>
                  <a:close/>
                </a:path>
              </a:pathLst>
            </a:custGeom>
            <a:solidFill>
              <a:srgbClr val="131516">
                <a:alpha val="50000"/>
              </a:srgbClr>
            </a:solidFill>
            <a:ln w="9525">
              <a:noFill/>
              <a:round/>
              <a:headEnd/>
              <a:tailEnd/>
            </a:ln>
          </p:spPr>
          <p:txBody>
            <a:bodyPr/>
            <a:lstStyle/>
            <a:p>
              <a:endParaRPr lang="en-US"/>
            </a:p>
          </p:txBody>
        </p:sp>
        <p:sp>
          <p:nvSpPr>
            <p:cNvPr id="18" name="Freeform 15">
              <a:extLst>
                <a:ext uri="{FF2B5EF4-FFF2-40B4-BE49-F238E27FC236}">
                  <a16:creationId xmlns:a16="http://schemas.microsoft.com/office/drawing/2014/main" id="{EBC71365-44A1-4A45-9DE3-224E0FD6C02B}"/>
                </a:ext>
              </a:extLst>
            </p:cNvPr>
            <p:cNvSpPr>
              <a:spLocks/>
            </p:cNvSpPr>
            <p:nvPr/>
          </p:nvSpPr>
          <p:spPr bwMode="auto">
            <a:xfrm>
              <a:off x="4418" y="3620"/>
              <a:ext cx="852" cy="399"/>
            </a:xfrm>
            <a:custGeom>
              <a:avLst/>
              <a:gdLst/>
              <a:ahLst/>
              <a:cxnLst>
                <a:cxn ang="0">
                  <a:pos x="4017" y="3894"/>
                </a:cxn>
                <a:cxn ang="0">
                  <a:pos x="3816" y="3705"/>
                </a:cxn>
                <a:cxn ang="0">
                  <a:pos x="3555" y="3517"/>
                </a:cxn>
                <a:cxn ang="0">
                  <a:pos x="3926" y="3287"/>
                </a:cxn>
                <a:cxn ang="0">
                  <a:pos x="4587" y="3056"/>
                </a:cxn>
                <a:cxn ang="0">
                  <a:pos x="6236" y="2233"/>
                </a:cxn>
                <a:cxn ang="0">
                  <a:pos x="7591" y="1540"/>
                </a:cxn>
                <a:cxn ang="0">
                  <a:pos x="7773" y="1390"/>
                </a:cxn>
                <a:cxn ang="0">
                  <a:pos x="7605" y="1337"/>
                </a:cxn>
                <a:cxn ang="0">
                  <a:pos x="6783" y="1702"/>
                </a:cxn>
                <a:cxn ang="0">
                  <a:pos x="6369" y="1964"/>
                </a:cxn>
                <a:cxn ang="0">
                  <a:pos x="5106" y="2620"/>
                </a:cxn>
                <a:cxn ang="0">
                  <a:pos x="4501" y="2870"/>
                </a:cxn>
                <a:cxn ang="0">
                  <a:pos x="4205" y="3006"/>
                </a:cxn>
                <a:cxn ang="0">
                  <a:pos x="3884" y="2844"/>
                </a:cxn>
                <a:cxn ang="0">
                  <a:pos x="3679" y="2502"/>
                </a:cxn>
                <a:cxn ang="0">
                  <a:pos x="3180" y="2030"/>
                </a:cxn>
                <a:cxn ang="0">
                  <a:pos x="2690" y="1756"/>
                </a:cxn>
                <a:cxn ang="0">
                  <a:pos x="2316" y="1664"/>
                </a:cxn>
                <a:cxn ang="0">
                  <a:pos x="2162" y="1578"/>
                </a:cxn>
                <a:cxn ang="0">
                  <a:pos x="2741" y="1262"/>
                </a:cxn>
                <a:cxn ang="0">
                  <a:pos x="3671" y="908"/>
                </a:cxn>
                <a:cxn ang="0">
                  <a:pos x="4309" y="622"/>
                </a:cxn>
                <a:cxn ang="0">
                  <a:pos x="4940" y="398"/>
                </a:cxn>
                <a:cxn ang="0">
                  <a:pos x="4953" y="239"/>
                </a:cxn>
                <a:cxn ang="0">
                  <a:pos x="4716" y="304"/>
                </a:cxn>
                <a:cxn ang="0">
                  <a:pos x="4281" y="468"/>
                </a:cxn>
                <a:cxn ang="0">
                  <a:pos x="3780" y="721"/>
                </a:cxn>
                <a:cxn ang="0">
                  <a:pos x="3401" y="855"/>
                </a:cxn>
                <a:cxn ang="0">
                  <a:pos x="3116" y="960"/>
                </a:cxn>
                <a:cxn ang="0">
                  <a:pos x="2732" y="1118"/>
                </a:cxn>
                <a:cxn ang="0">
                  <a:pos x="2376" y="1302"/>
                </a:cxn>
                <a:cxn ang="0">
                  <a:pos x="1934" y="1565"/>
                </a:cxn>
                <a:cxn ang="0">
                  <a:pos x="1800" y="1691"/>
                </a:cxn>
                <a:cxn ang="0">
                  <a:pos x="1469" y="1815"/>
                </a:cxn>
                <a:cxn ang="0">
                  <a:pos x="1223" y="1878"/>
                </a:cxn>
                <a:cxn ang="0">
                  <a:pos x="1050" y="1976"/>
                </a:cxn>
                <a:cxn ang="0">
                  <a:pos x="576" y="2164"/>
                </a:cxn>
                <a:cxn ang="0">
                  <a:pos x="24" y="2376"/>
                </a:cxn>
                <a:cxn ang="0">
                  <a:pos x="83" y="2181"/>
                </a:cxn>
                <a:cxn ang="0">
                  <a:pos x="185" y="1997"/>
                </a:cxn>
                <a:cxn ang="0">
                  <a:pos x="535" y="1772"/>
                </a:cxn>
                <a:cxn ang="0">
                  <a:pos x="1114" y="1590"/>
                </a:cxn>
                <a:cxn ang="0">
                  <a:pos x="1900" y="1162"/>
                </a:cxn>
                <a:cxn ang="0">
                  <a:pos x="3118" y="661"/>
                </a:cxn>
                <a:cxn ang="0">
                  <a:pos x="4985" y="50"/>
                </a:cxn>
                <a:cxn ang="0">
                  <a:pos x="5756" y="46"/>
                </a:cxn>
                <a:cxn ang="0">
                  <a:pos x="6560" y="225"/>
                </a:cxn>
                <a:cxn ang="0">
                  <a:pos x="6106" y="439"/>
                </a:cxn>
                <a:cxn ang="0">
                  <a:pos x="5933" y="653"/>
                </a:cxn>
                <a:cxn ang="0">
                  <a:pos x="6369" y="636"/>
                </a:cxn>
                <a:cxn ang="0">
                  <a:pos x="6814" y="573"/>
                </a:cxn>
                <a:cxn ang="0">
                  <a:pos x="7251" y="625"/>
                </a:cxn>
                <a:cxn ang="0">
                  <a:pos x="8053" y="760"/>
                </a:cxn>
                <a:cxn ang="0">
                  <a:pos x="8971" y="1134"/>
                </a:cxn>
                <a:cxn ang="0">
                  <a:pos x="9375" y="1920"/>
                </a:cxn>
                <a:cxn ang="0">
                  <a:pos x="9111" y="2276"/>
                </a:cxn>
                <a:cxn ang="0">
                  <a:pos x="8472" y="2518"/>
                </a:cxn>
                <a:cxn ang="0">
                  <a:pos x="7532" y="2898"/>
                </a:cxn>
                <a:cxn ang="0">
                  <a:pos x="5834" y="3655"/>
                </a:cxn>
                <a:cxn ang="0">
                  <a:pos x="4522" y="4214"/>
                </a:cxn>
              </a:cxnLst>
              <a:rect l="0" t="0" r="r" b="b"/>
              <a:pathLst>
                <a:path w="9375" h="4381">
                  <a:moveTo>
                    <a:pt x="4155" y="4381"/>
                  </a:moveTo>
                  <a:lnTo>
                    <a:pt x="4147" y="4286"/>
                  </a:lnTo>
                  <a:lnTo>
                    <a:pt x="4140" y="4213"/>
                  </a:lnTo>
                  <a:lnTo>
                    <a:pt x="4135" y="4158"/>
                  </a:lnTo>
                  <a:lnTo>
                    <a:pt x="4130" y="4117"/>
                  </a:lnTo>
                  <a:lnTo>
                    <a:pt x="4125" y="4085"/>
                  </a:lnTo>
                  <a:lnTo>
                    <a:pt x="4119" y="4059"/>
                  </a:lnTo>
                  <a:lnTo>
                    <a:pt x="4112" y="4033"/>
                  </a:lnTo>
                  <a:lnTo>
                    <a:pt x="4102" y="4001"/>
                  </a:lnTo>
                  <a:lnTo>
                    <a:pt x="4057" y="3944"/>
                  </a:lnTo>
                  <a:lnTo>
                    <a:pt x="4017" y="3894"/>
                  </a:lnTo>
                  <a:lnTo>
                    <a:pt x="3980" y="3851"/>
                  </a:lnTo>
                  <a:lnTo>
                    <a:pt x="3947" y="3814"/>
                  </a:lnTo>
                  <a:lnTo>
                    <a:pt x="3931" y="3797"/>
                  </a:lnTo>
                  <a:lnTo>
                    <a:pt x="3917" y="3782"/>
                  </a:lnTo>
                  <a:lnTo>
                    <a:pt x="3902" y="3768"/>
                  </a:lnTo>
                  <a:lnTo>
                    <a:pt x="3887" y="3755"/>
                  </a:lnTo>
                  <a:lnTo>
                    <a:pt x="3873" y="3743"/>
                  </a:lnTo>
                  <a:lnTo>
                    <a:pt x="3860" y="3733"/>
                  </a:lnTo>
                  <a:lnTo>
                    <a:pt x="3845" y="3722"/>
                  </a:lnTo>
                  <a:lnTo>
                    <a:pt x="3831" y="3714"/>
                  </a:lnTo>
                  <a:lnTo>
                    <a:pt x="3816" y="3705"/>
                  </a:lnTo>
                  <a:lnTo>
                    <a:pt x="3801" y="3697"/>
                  </a:lnTo>
                  <a:lnTo>
                    <a:pt x="3786" y="3689"/>
                  </a:lnTo>
                  <a:lnTo>
                    <a:pt x="3770" y="3683"/>
                  </a:lnTo>
                  <a:lnTo>
                    <a:pt x="3736" y="3671"/>
                  </a:lnTo>
                  <a:lnTo>
                    <a:pt x="3699" y="3660"/>
                  </a:lnTo>
                  <a:lnTo>
                    <a:pt x="3612" y="3638"/>
                  </a:lnTo>
                  <a:lnTo>
                    <a:pt x="3502" y="3612"/>
                  </a:lnTo>
                  <a:lnTo>
                    <a:pt x="3509" y="3588"/>
                  </a:lnTo>
                  <a:lnTo>
                    <a:pt x="3522" y="3565"/>
                  </a:lnTo>
                  <a:lnTo>
                    <a:pt x="3536" y="3540"/>
                  </a:lnTo>
                  <a:lnTo>
                    <a:pt x="3555" y="3517"/>
                  </a:lnTo>
                  <a:lnTo>
                    <a:pt x="3578" y="3495"/>
                  </a:lnTo>
                  <a:lnTo>
                    <a:pt x="3602" y="3472"/>
                  </a:lnTo>
                  <a:lnTo>
                    <a:pt x="3630" y="3450"/>
                  </a:lnTo>
                  <a:lnTo>
                    <a:pt x="3660" y="3428"/>
                  </a:lnTo>
                  <a:lnTo>
                    <a:pt x="3693" y="3406"/>
                  </a:lnTo>
                  <a:lnTo>
                    <a:pt x="3728" y="3385"/>
                  </a:lnTo>
                  <a:lnTo>
                    <a:pt x="3765" y="3365"/>
                  </a:lnTo>
                  <a:lnTo>
                    <a:pt x="3803" y="3345"/>
                  </a:lnTo>
                  <a:lnTo>
                    <a:pt x="3843" y="3325"/>
                  </a:lnTo>
                  <a:lnTo>
                    <a:pt x="3884" y="3306"/>
                  </a:lnTo>
                  <a:lnTo>
                    <a:pt x="3926" y="3287"/>
                  </a:lnTo>
                  <a:lnTo>
                    <a:pt x="3968" y="3269"/>
                  </a:lnTo>
                  <a:lnTo>
                    <a:pt x="4012" y="3251"/>
                  </a:lnTo>
                  <a:lnTo>
                    <a:pt x="4056" y="3234"/>
                  </a:lnTo>
                  <a:lnTo>
                    <a:pt x="4100" y="3217"/>
                  </a:lnTo>
                  <a:lnTo>
                    <a:pt x="4144" y="3201"/>
                  </a:lnTo>
                  <a:lnTo>
                    <a:pt x="4231" y="3171"/>
                  </a:lnTo>
                  <a:lnTo>
                    <a:pt x="4315" y="3142"/>
                  </a:lnTo>
                  <a:lnTo>
                    <a:pt x="4394" y="3117"/>
                  </a:lnTo>
                  <a:lnTo>
                    <a:pt x="4467" y="3094"/>
                  </a:lnTo>
                  <a:lnTo>
                    <a:pt x="4532" y="3072"/>
                  </a:lnTo>
                  <a:lnTo>
                    <a:pt x="4587" y="3056"/>
                  </a:lnTo>
                  <a:lnTo>
                    <a:pt x="4742" y="2985"/>
                  </a:lnTo>
                  <a:lnTo>
                    <a:pt x="4896" y="2913"/>
                  </a:lnTo>
                  <a:lnTo>
                    <a:pt x="5048" y="2841"/>
                  </a:lnTo>
                  <a:lnTo>
                    <a:pt x="5198" y="2767"/>
                  </a:lnTo>
                  <a:lnTo>
                    <a:pt x="5347" y="2693"/>
                  </a:lnTo>
                  <a:lnTo>
                    <a:pt x="5496" y="2619"/>
                  </a:lnTo>
                  <a:lnTo>
                    <a:pt x="5645" y="2543"/>
                  </a:lnTo>
                  <a:lnTo>
                    <a:pt x="5793" y="2467"/>
                  </a:lnTo>
                  <a:lnTo>
                    <a:pt x="5940" y="2390"/>
                  </a:lnTo>
                  <a:lnTo>
                    <a:pt x="6088" y="2312"/>
                  </a:lnTo>
                  <a:lnTo>
                    <a:pt x="6236" y="2233"/>
                  </a:lnTo>
                  <a:lnTo>
                    <a:pt x="6383" y="2153"/>
                  </a:lnTo>
                  <a:lnTo>
                    <a:pt x="6532" y="2072"/>
                  </a:lnTo>
                  <a:lnTo>
                    <a:pt x="6682" y="1991"/>
                  </a:lnTo>
                  <a:lnTo>
                    <a:pt x="6832" y="1908"/>
                  </a:lnTo>
                  <a:lnTo>
                    <a:pt x="6984" y="1825"/>
                  </a:lnTo>
                  <a:lnTo>
                    <a:pt x="7116" y="1765"/>
                  </a:lnTo>
                  <a:lnTo>
                    <a:pt x="7237" y="1711"/>
                  </a:lnTo>
                  <a:lnTo>
                    <a:pt x="7343" y="1661"/>
                  </a:lnTo>
                  <a:lnTo>
                    <a:pt x="7438" y="1616"/>
                  </a:lnTo>
                  <a:lnTo>
                    <a:pt x="7521" y="1576"/>
                  </a:lnTo>
                  <a:lnTo>
                    <a:pt x="7591" y="1540"/>
                  </a:lnTo>
                  <a:lnTo>
                    <a:pt x="7622" y="1523"/>
                  </a:lnTo>
                  <a:lnTo>
                    <a:pt x="7650" y="1506"/>
                  </a:lnTo>
                  <a:lnTo>
                    <a:pt x="7674" y="1491"/>
                  </a:lnTo>
                  <a:lnTo>
                    <a:pt x="7696" y="1476"/>
                  </a:lnTo>
                  <a:lnTo>
                    <a:pt x="7716" y="1463"/>
                  </a:lnTo>
                  <a:lnTo>
                    <a:pt x="7732" y="1449"/>
                  </a:lnTo>
                  <a:lnTo>
                    <a:pt x="7746" y="1436"/>
                  </a:lnTo>
                  <a:lnTo>
                    <a:pt x="7756" y="1424"/>
                  </a:lnTo>
                  <a:lnTo>
                    <a:pt x="7765" y="1412"/>
                  </a:lnTo>
                  <a:lnTo>
                    <a:pt x="7770" y="1400"/>
                  </a:lnTo>
                  <a:lnTo>
                    <a:pt x="7773" y="1390"/>
                  </a:lnTo>
                  <a:lnTo>
                    <a:pt x="7773" y="1378"/>
                  </a:lnTo>
                  <a:lnTo>
                    <a:pt x="7771" y="1368"/>
                  </a:lnTo>
                  <a:lnTo>
                    <a:pt x="7766" y="1358"/>
                  </a:lnTo>
                  <a:lnTo>
                    <a:pt x="7758" y="1347"/>
                  </a:lnTo>
                  <a:lnTo>
                    <a:pt x="7749" y="1337"/>
                  </a:lnTo>
                  <a:lnTo>
                    <a:pt x="7736" y="1327"/>
                  </a:lnTo>
                  <a:lnTo>
                    <a:pt x="7721" y="1317"/>
                  </a:lnTo>
                  <a:lnTo>
                    <a:pt x="7704" y="1307"/>
                  </a:lnTo>
                  <a:lnTo>
                    <a:pt x="7685" y="1297"/>
                  </a:lnTo>
                  <a:lnTo>
                    <a:pt x="7645" y="1317"/>
                  </a:lnTo>
                  <a:lnTo>
                    <a:pt x="7605" y="1337"/>
                  </a:lnTo>
                  <a:lnTo>
                    <a:pt x="7564" y="1356"/>
                  </a:lnTo>
                  <a:lnTo>
                    <a:pt x="7523" y="1375"/>
                  </a:lnTo>
                  <a:lnTo>
                    <a:pt x="7437" y="1413"/>
                  </a:lnTo>
                  <a:lnTo>
                    <a:pt x="7351" y="1451"/>
                  </a:lnTo>
                  <a:lnTo>
                    <a:pt x="7263" y="1488"/>
                  </a:lnTo>
                  <a:lnTo>
                    <a:pt x="7174" y="1526"/>
                  </a:lnTo>
                  <a:lnTo>
                    <a:pt x="7087" y="1563"/>
                  </a:lnTo>
                  <a:lnTo>
                    <a:pt x="6998" y="1602"/>
                  </a:lnTo>
                  <a:lnTo>
                    <a:pt x="6910" y="1641"/>
                  </a:lnTo>
                  <a:lnTo>
                    <a:pt x="6825" y="1681"/>
                  </a:lnTo>
                  <a:lnTo>
                    <a:pt x="6783" y="1702"/>
                  </a:lnTo>
                  <a:lnTo>
                    <a:pt x="6741" y="1724"/>
                  </a:lnTo>
                  <a:lnTo>
                    <a:pt x="6700" y="1745"/>
                  </a:lnTo>
                  <a:lnTo>
                    <a:pt x="6660" y="1767"/>
                  </a:lnTo>
                  <a:lnTo>
                    <a:pt x="6620" y="1789"/>
                  </a:lnTo>
                  <a:lnTo>
                    <a:pt x="6581" y="1812"/>
                  </a:lnTo>
                  <a:lnTo>
                    <a:pt x="6543" y="1837"/>
                  </a:lnTo>
                  <a:lnTo>
                    <a:pt x="6506" y="1861"/>
                  </a:lnTo>
                  <a:lnTo>
                    <a:pt x="6470" y="1885"/>
                  </a:lnTo>
                  <a:lnTo>
                    <a:pt x="6435" y="1912"/>
                  </a:lnTo>
                  <a:lnTo>
                    <a:pt x="6401" y="1937"/>
                  </a:lnTo>
                  <a:lnTo>
                    <a:pt x="6369" y="1964"/>
                  </a:lnTo>
                  <a:lnTo>
                    <a:pt x="6259" y="2026"/>
                  </a:lnTo>
                  <a:lnTo>
                    <a:pt x="6148" y="2088"/>
                  </a:lnTo>
                  <a:lnTo>
                    <a:pt x="6035" y="2150"/>
                  </a:lnTo>
                  <a:lnTo>
                    <a:pt x="5921" y="2212"/>
                  </a:lnTo>
                  <a:lnTo>
                    <a:pt x="5807" y="2274"/>
                  </a:lnTo>
                  <a:lnTo>
                    <a:pt x="5691" y="2334"/>
                  </a:lnTo>
                  <a:lnTo>
                    <a:pt x="5575" y="2394"/>
                  </a:lnTo>
                  <a:lnTo>
                    <a:pt x="5457" y="2453"/>
                  </a:lnTo>
                  <a:lnTo>
                    <a:pt x="5340" y="2511"/>
                  </a:lnTo>
                  <a:lnTo>
                    <a:pt x="5223" y="2566"/>
                  </a:lnTo>
                  <a:lnTo>
                    <a:pt x="5106" y="2620"/>
                  </a:lnTo>
                  <a:lnTo>
                    <a:pt x="4988" y="2671"/>
                  </a:lnTo>
                  <a:lnTo>
                    <a:pt x="4930" y="2696"/>
                  </a:lnTo>
                  <a:lnTo>
                    <a:pt x="4871" y="2720"/>
                  </a:lnTo>
                  <a:lnTo>
                    <a:pt x="4813" y="2743"/>
                  </a:lnTo>
                  <a:lnTo>
                    <a:pt x="4755" y="2766"/>
                  </a:lnTo>
                  <a:lnTo>
                    <a:pt x="4697" y="2788"/>
                  </a:lnTo>
                  <a:lnTo>
                    <a:pt x="4640" y="2808"/>
                  </a:lnTo>
                  <a:lnTo>
                    <a:pt x="4582" y="2830"/>
                  </a:lnTo>
                  <a:lnTo>
                    <a:pt x="4525" y="2849"/>
                  </a:lnTo>
                  <a:lnTo>
                    <a:pt x="4513" y="2859"/>
                  </a:lnTo>
                  <a:lnTo>
                    <a:pt x="4501" y="2870"/>
                  </a:lnTo>
                  <a:lnTo>
                    <a:pt x="4487" y="2880"/>
                  </a:lnTo>
                  <a:lnTo>
                    <a:pt x="4473" y="2890"/>
                  </a:lnTo>
                  <a:lnTo>
                    <a:pt x="4457" y="2899"/>
                  </a:lnTo>
                  <a:lnTo>
                    <a:pt x="4441" y="2909"/>
                  </a:lnTo>
                  <a:lnTo>
                    <a:pt x="4425" y="2918"/>
                  </a:lnTo>
                  <a:lnTo>
                    <a:pt x="4407" y="2927"/>
                  </a:lnTo>
                  <a:lnTo>
                    <a:pt x="4370" y="2945"/>
                  </a:lnTo>
                  <a:lnTo>
                    <a:pt x="4331" y="2961"/>
                  </a:lnTo>
                  <a:lnTo>
                    <a:pt x="4289" y="2976"/>
                  </a:lnTo>
                  <a:lnTo>
                    <a:pt x="4247" y="2991"/>
                  </a:lnTo>
                  <a:lnTo>
                    <a:pt x="4205" y="3006"/>
                  </a:lnTo>
                  <a:lnTo>
                    <a:pt x="4162" y="3019"/>
                  </a:lnTo>
                  <a:lnTo>
                    <a:pt x="4120" y="3031"/>
                  </a:lnTo>
                  <a:lnTo>
                    <a:pt x="4079" y="3043"/>
                  </a:lnTo>
                  <a:lnTo>
                    <a:pt x="4001" y="3065"/>
                  </a:lnTo>
                  <a:lnTo>
                    <a:pt x="3933" y="3084"/>
                  </a:lnTo>
                  <a:lnTo>
                    <a:pt x="3929" y="3041"/>
                  </a:lnTo>
                  <a:lnTo>
                    <a:pt x="3923" y="2999"/>
                  </a:lnTo>
                  <a:lnTo>
                    <a:pt x="3916" y="2958"/>
                  </a:lnTo>
                  <a:lnTo>
                    <a:pt x="3906" y="2918"/>
                  </a:lnTo>
                  <a:lnTo>
                    <a:pt x="3895" y="2880"/>
                  </a:lnTo>
                  <a:lnTo>
                    <a:pt x="3884" y="2844"/>
                  </a:lnTo>
                  <a:lnTo>
                    <a:pt x="3870" y="2808"/>
                  </a:lnTo>
                  <a:lnTo>
                    <a:pt x="3855" y="2774"/>
                  </a:lnTo>
                  <a:lnTo>
                    <a:pt x="3840" y="2740"/>
                  </a:lnTo>
                  <a:lnTo>
                    <a:pt x="3823" y="2707"/>
                  </a:lnTo>
                  <a:lnTo>
                    <a:pt x="3805" y="2675"/>
                  </a:lnTo>
                  <a:lnTo>
                    <a:pt x="3786" y="2645"/>
                  </a:lnTo>
                  <a:lnTo>
                    <a:pt x="3766" y="2615"/>
                  </a:lnTo>
                  <a:lnTo>
                    <a:pt x="3744" y="2586"/>
                  </a:lnTo>
                  <a:lnTo>
                    <a:pt x="3723" y="2557"/>
                  </a:lnTo>
                  <a:lnTo>
                    <a:pt x="3701" y="2530"/>
                  </a:lnTo>
                  <a:lnTo>
                    <a:pt x="3679" y="2502"/>
                  </a:lnTo>
                  <a:lnTo>
                    <a:pt x="3656" y="2475"/>
                  </a:lnTo>
                  <a:lnTo>
                    <a:pt x="3631" y="2448"/>
                  </a:lnTo>
                  <a:lnTo>
                    <a:pt x="3608" y="2422"/>
                  </a:lnTo>
                  <a:lnTo>
                    <a:pt x="3559" y="2371"/>
                  </a:lnTo>
                  <a:lnTo>
                    <a:pt x="3509" y="2320"/>
                  </a:lnTo>
                  <a:lnTo>
                    <a:pt x="3459" y="2271"/>
                  </a:lnTo>
                  <a:lnTo>
                    <a:pt x="3410" y="2220"/>
                  </a:lnTo>
                  <a:lnTo>
                    <a:pt x="3361" y="2169"/>
                  </a:lnTo>
                  <a:lnTo>
                    <a:pt x="3315" y="2119"/>
                  </a:lnTo>
                  <a:lnTo>
                    <a:pt x="3246" y="2073"/>
                  </a:lnTo>
                  <a:lnTo>
                    <a:pt x="3180" y="2030"/>
                  </a:lnTo>
                  <a:lnTo>
                    <a:pt x="3113" y="1987"/>
                  </a:lnTo>
                  <a:lnTo>
                    <a:pt x="3048" y="1945"/>
                  </a:lnTo>
                  <a:lnTo>
                    <a:pt x="2982" y="1906"/>
                  </a:lnTo>
                  <a:lnTo>
                    <a:pt x="2918" y="1868"/>
                  </a:lnTo>
                  <a:lnTo>
                    <a:pt x="2885" y="1850"/>
                  </a:lnTo>
                  <a:lnTo>
                    <a:pt x="2852" y="1832"/>
                  </a:lnTo>
                  <a:lnTo>
                    <a:pt x="2820" y="1817"/>
                  </a:lnTo>
                  <a:lnTo>
                    <a:pt x="2788" y="1800"/>
                  </a:lnTo>
                  <a:lnTo>
                    <a:pt x="2755" y="1785"/>
                  </a:lnTo>
                  <a:lnTo>
                    <a:pt x="2722" y="1770"/>
                  </a:lnTo>
                  <a:lnTo>
                    <a:pt x="2690" y="1756"/>
                  </a:lnTo>
                  <a:lnTo>
                    <a:pt x="2657" y="1743"/>
                  </a:lnTo>
                  <a:lnTo>
                    <a:pt x="2624" y="1731"/>
                  </a:lnTo>
                  <a:lnTo>
                    <a:pt x="2590" y="1719"/>
                  </a:lnTo>
                  <a:lnTo>
                    <a:pt x="2556" y="1709"/>
                  </a:lnTo>
                  <a:lnTo>
                    <a:pt x="2524" y="1699"/>
                  </a:lnTo>
                  <a:lnTo>
                    <a:pt x="2489" y="1691"/>
                  </a:lnTo>
                  <a:lnTo>
                    <a:pt x="2455" y="1683"/>
                  </a:lnTo>
                  <a:lnTo>
                    <a:pt x="2420" y="1677"/>
                  </a:lnTo>
                  <a:lnTo>
                    <a:pt x="2386" y="1672"/>
                  </a:lnTo>
                  <a:lnTo>
                    <a:pt x="2351" y="1668"/>
                  </a:lnTo>
                  <a:lnTo>
                    <a:pt x="2316" y="1664"/>
                  </a:lnTo>
                  <a:lnTo>
                    <a:pt x="2280" y="1662"/>
                  </a:lnTo>
                  <a:lnTo>
                    <a:pt x="2243" y="1662"/>
                  </a:lnTo>
                  <a:lnTo>
                    <a:pt x="2208" y="1635"/>
                  </a:lnTo>
                  <a:lnTo>
                    <a:pt x="2183" y="1615"/>
                  </a:lnTo>
                  <a:lnTo>
                    <a:pt x="2177" y="1609"/>
                  </a:lnTo>
                  <a:lnTo>
                    <a:pt x="2173" y="1605"/>
                  </a:lnTo>
                  <a:lnTo>
                    <a:pt x="2170" y="1600"/>
                  </a:lnTo>
                  <a:lnTo>
                    <a:pt x="2167" y="1595"/>
                  </a:lnTo>
                  <a:lnTo>
                    <a:pt x="2165" y="1589"/>
                  </a:lnTo>
                  <a:lnTo>
                    <a:pt x="2163" y="1584"/>
                  </a:lnTo>
                  <a:lnTo>
                    <a:pt x="2162" y="1578"/>
                  </a:lnTo>
                  <a:lnTo>
                    <a:pt x="2162" y="1570"/>
                  </a:lnTo>
                  <a:lnTo>
                    <a:pt x="2216" y="1533"/>
                  </a:lnTo>
                  <a:lnTo>
                    <a:pt x="2272" y="1497"/>
                  </a:lnTo>
                  <a:lnTo>
                    <a:pt x="2328" y="1464"/>
                  </a:lnTo>
                  <a:lnTo>
                    <a:pt x="2385" y="1431"/>
                  </a:lnTo>
                  <a:lnTo>
                    <a:pt x="2443" y="1400"/>
                  </a:lnTo>
                  <a:lnTo>
                    <a:pt x="2502" y="1370"/>
                  </a:lnTo>
                  <a:lnTo>
                    <a:pt x="2561" y="1341"/>
                  </a:lnTo>
                  <a:lnTo>
                    <a:pt x="2621" y="1314"/>
                  </a:lnTo>
                  <a:lnTo>
                    <a:pt x="2681" y="1287"/>
                  </a:lnTo>
                  <a:lnTo>
                    <a:pt x="2741" y="1262"/>
                  </a:lnTo>
                  <a:lnTo>
                    <a:pt x="2801" y="1237"/>
                  </a:lnTo>
                  <a:lnTo>
                    <a:pt x="2863" y="1212"/>
                  </a:lnTo>
                  <a:lnTo>
                    <a:pt x="2986" y="1165"/>
                  </a:lnTo>
                  <a:lnTo>
                    <a:pt x="3111" y="1119"/>
                  </a:lnTo>
                  <a:lnTo>
                    <a:pt x="3235" y="1074"/>
                  </a:lnTo>
                  <a:lnTo>
                    <a:pt x="3360" y="1028"/>
                  </a:lnTo>
                  <a:lnTo>
                    <a:pt x="3422" y="1005"/>
                  </a:lnTo>
                  <a:lnTo>
                    <a:pt x="3485" y="982"/>
                  </a:lnTo>
                  <a:lnTo>
                    <a:pt x="3547" y="958"/>
                  </a:lnTo>
                  <a:lnTo>
                    <a:pt x="3609" y="933"/>
                  </a:lnTo>
                  <a:lnTo>
                    <a:pt x="3671" y="908"/>
                  </a:lnTo>
                  <a:lnTo>
                    <a:pt x="3732" y="882"/>
                  </a:lnTo>
                  <a:lnTo>
                    <a:pt x="3793" y="854"/>
                  </a:lnTo>
                  <a:lnTo>
                    <a:pt x="3854" y="827"/>
                  </a:lnTo>
                  <a:lnTo>
                    <a:pt x="3914" y="797"/>
                  </a:lnTo>
                  <a:lnTo>
                    <a:pt x="3974" y="767"/>
                  </a:lnTo>
                  <a:lnTo>
                    <a:pt x="4034" y="735"/>
                  </a:lnTo>
                  <a:lnTo>
                    <a:pt x="4092" y="701"/>
                  </a:lnTo>
                  <a:lnTo>
                    <a:pt x="4145" y="681"/>
                  </a:lnTo>
                  <a:lnTo>
                    <a:pt x="4200" y="661"/>
                  </a:lnTo>
                  <a:lnTo>
                    <a:pt x="4255" y="641"/>
                  </a:lnTo>
                  <a:lnTo>
                    <a:pt x="4309" y="622"/>
                  </a:lnTo>
                  <a:lnTo>
                    <a:pt x="4366" y="603"/>
                  </a:lnTo>
                  <a:lnTo>
                    <a:pt x="4423" y="584"/>
                  </a:lnTo>
                  <a:lnTo>
                    <a:pt x="4481" y="564"/>
                  </a:lnTo>
                  <a:lnTo>
                    <a:pt x="4539" y="545"/>
                  </a:lnTo>
                  <a:lnTo>
                    <a:pt x="4597" y="526"/>
                  </a:lnTo>
                  <a:lnTo>
                    <a:pt x="4655" y="506"/>
                  </a:lnTo>
                  <a:lnTo>
                    <a:pt x="4712" y="486"/>
                  </a:lnTo>
                  <a:lnTo>
                    <a:pt x="4770" y="464"/>
                  </a:lnTo>
                  <a:lnTo>
                    <a:pt x="4827" y="443"/>
                  </a:lnTo>
                  <a:lnTo>
                    <a:pt x="4884" y="421"/>
                  </a:lnTo>
                  <a:lnTo>
                    <a:pt x="4940" y="398"/>
                  </a:lnTo>
                  <a:lnTo>
                    <a:pt x="4996" y="375"/>
                  </a:lnTo>
                  <a:lnTo>
                    <a:pt x="4995" y="341"/>
                  </a:lnTo>
                  <a:lnTo>
                    <a:pt x="4993" y="317"/>
                  </a:lnTo>
                  <a:lnTo>
                    <a:pt x="4991" y="306"/>
                  </a:lnTo>
                  <a:lnTo>
                    <a:pt x="4989" y="298"/>
                  </a:lnTo>
                  <a:lnTo>
                    <a:pt x="4987" y="290"/>
                  </a:lnTo>
                  <a:lnTo>
                    <a:pt x="4984" y="284"/>
                  </a:lnTo>
                  <a:lnTo>
                    <a:pt x="4979" y="272"/>
                  </a:lnTo>
                  <a:lnTo>
                    <a:pt x="4970" y="263"/>
                  </a:lnTo>
                  <a:lnTo>
                    <a:pt x="4962" y="252"/>
                  </a:lnTo>
                  <a:lnTo>
                    <a:pt x="4953" y="239"/>
                  </a:lnTo>
                  <a:lnTo>
                    <a:pt x="4936" y="240"/>
                  </a:lnTo>
                  <a:lnTo>
                    <a:pt x="4920" y="242"/>
                  </a:lnTo>
                  <a:lnTo>
                    <a:pt x="4903" y="244"/>
                  </a:lnTo>
                  <a:lnTo>
                    <a:pt x="4886" y="246"/>
                  </a:lnTo>
                  <a:lnTo>
                    <a:pt x="4869" y="250"/>
                  </a:lnTo>
                  <a:lnTo>
                    <a:pt x="4852" y="253"/>
                  </a:lnTo>
                  <a:lnTo>
                    <a:pt x="4835" y="258"/>
                  </a:lnTo>
                  <a:lnTo>
                    <a:pt x="4818" y="264"/>
                  </a:lnTo>
                  <a:lnTo>
                    <a:pt x="4785" y="275"/>
                  </a:lnTo>
                  <a:lnTo>
                    <a:pt x="4751" y="289"/>
                  </a:lnTo>
                  <a:lnTo>
                    <a:pt x="4716" y="304"/>
                  </a:lnTo>
                  <a:lnTo>
                    <a:pt x="4682" y="320"/>
                  </a:lnTo>
                  <a:lnTo>
                    <a:pt x="4614" y="353"/>
                  </a:lnTo>
                  <a:lnTo>
                    <a:pt x="4547" y="387"/>
                  </a:lnTo>
                  <a:lnTo>
                    <a:pt x="4514" y="404"/>
                  </a:lnTo>
                  <a:lnTo>
                    <a:pt x="4482" y="420"/>
                  </a:lnTo>
                  <a:lnTo>
                    <a:pt x="4450" y="434"/>
                  </a:lnTo>
                  <a:lnTo>
                    <a:pt x="4419" y="446"/>
                  </a:lnTo>
                  <a:lnTo>
                    <a:pt x="4385" y="448"/>
                  </a:lnTo>
                  <a:lnTo>
                    <a:pt x="4351" y="452"/>
                  </a:lnTo>
                  <a:lnTo>
                    <a:pt x="4316" y="458"/>
                  </a:lnTo>
                  <a:lnTo>
                    <a:pt x="4281" y="468"/>
                  </a:lnTo>
                  <a:lnTo>
                    <a:pt x="4245" y="478"/>
                  </a:lnTo>
                  <a:lnTo>
                    <a:pt x="4210" y="491"/>
                  </a:lnTo>
                  <a:lnTo>
                    <a:pt x="4174" y="506"/>
                  </a:lnTo>
                  <a:lnTo>
                    <a:pt x="4138" y="521"/>
                  </a:lnTo>
                  <a:lnTo>
                    <a:pt x="4102" y="538"/>
                  </a:lnTo>
                  <a:lnTo>
                    <a:pt x="4067" y="557"/>
                  </a:lnTo>
                  <a:lnTo>
                    <a:pt x="4030" y="576"/>
                  </a:lnTo>
                  <a:lnTo>
                    <a:pt x="3994" y="596"/>
                  </a:lnTo>
                  <a:lnTo>
                    <a:pt x="3922" y="638"/>
                  </a:lnTo>
                  <a:lnTo>
                    <a:pt x="3851" y="680"/>
                  </a:lnTo>
                  <a:lnTo>
                    <a:pt x="3780" y="721"/>
                  </a:lnTo>
                  <a:lnTo>
                    <a:pt x="3712" y="759"/>
                  </a:lnTo>
                  <a:lnTo>
                    <a:pt x="3678" y="777"/>
                  </a:lnTo>
                  <a:lnTo>
                    <a:pt x="3645" y="793"/>
                  </a:lnTo>
                  <a:lnTo>
                    <a:pt x="3612" y="808"/>
                  </a:lnTo>
                  <a:lnTo>
                    <a:pt x="3580" y="821"/>
                  </a:lnTo>
                  <a:lnTo>
                    <a:pt x="3548" y="833"/>
                  </a:lnTo>
                  <a:lnTo>
                    <a:pt x="3517" y="843"/>
                  </a:lnTo>
                  <a:lnTo>
                    <a:pt x="3487" y="849"/>
                  </a:lnTo>
                  <a:lnTo>
                    <a:pt x="3457" y="854"/>
                  </a:lnTo>
                  <a:lnTo>
                    <a:pt x="3429" y="856"/>
                  </a:lnTo>
                  <a:lnTo>
                    <a:pt x="3401" y="855"/>
                  </a:lnTo>
                  <a:lnTo>
                    <a:pt x="3374" y="852"/>
                  </a:lnTo>
                  <a:lnTo>
                    <a:pt x="3347" y="845"/>
                  </a:lnTo>
                  <a:lnTo>
                    <a:pt x="3328" y="858"/>
                  </a:lnTo>
                  <a:lnTo>
                    <a:pt x="3307" y="872"/>
                  </a:lnTo>
                  <a:lnTo>
                    <a:pt x="3285" y="884"/>
                  </a:lnTo>
                  <a:lnTo>
                    <a:pt x="3263" y="896"/>
                  </a:lnTo>
                  <a:lnTo>
                    <a:pt x="3240" y="908"/>
                  </a:lnTo>
                  <a:lnTo>
                    <a:pt x="3216" y="919"/>
                  </a:lnTo>
                  <a:lnTo>
                    <a:pt x="3192" y="929"/>
                  </a:lnTo>
                  <a:lnTo>
                    <a:pt x="3167" y="940"/>
                  </a:lnTo>
                  <a:lnTo>
                    <a:pt x="3116" y="960"/>
                  </a:lnTo>
                  <a:lnTo>
                    <a:pt x="3065" y="979"/>
                  </a:lnTo>
                  <a:lnTo>
                    <a:pt x="3014" y="997"/>
                  </a:lnTo>
                  <a:lnTo>
                    <a:pt x="2962" y="1016"/>
                  </a:lnTo>
                  <a:lnTo>
                    <a:pt x="2911" y="1035"/>
                  </a:lnTo>
                  <a:lnTo>
                    <a:pt x="2863" y="1054"/>
                  </a:lnTo>
                  <a:lnTo>
                    <a:pt x="2838" y="1063"/>
                  </a:lnTo>
                  <a:lnTo>
                    <a:pt x="2815" y="1074"/>
                  </a:lnTo>
                  <a:lnTo>
                    <a:pt x="2793" y="1084"/>
                  </a:lnTo>
                  <a:lnTo>
                    <a:pt x="2772" y="1095"/>
                  </a:lnTo>
                  <a:lnTo>
                    <a:pt x="2751" y="1107"/>
                  </a:lnTo>
                  <a:lnTo>
                    <a:pt x="2732" y="1118"/>
                  </a:lnTo>
                  <a:lnTo>
                    <a:pt x="2713" y="1130"/>
                  </a:lnTo>
                  <a:lnTo>
                    <a:pt x="2695" y="1144"/>
                  </a:lnTo>
                  <a:lnTo>
                    <a:pt x="2679" y="1156"/>
                  </a:lnTo>
                  <a:lnTo>
                    <a:pt x="2663" y="1170"/>
                  </a:lnTo>
                  <a:lnTo>
                    <a:pt x="2649" y="1185"/>
                  </a:lnTo>
                  <a:lnTo>
                    <a:pt x="2637" y="1201"/>
                  </a:lnTo>
                  <a:lnTo>
                    <a:pt x="2593" y="1214"/>
                  </a:lnTo>
                  <a:lnTo>
                    <a:pt x="2549" y="1230"/>
                  </a:lnTo>
                  <a:lnTo>
                    <a:pt x="2506" y="1247"/>
                  </a:lnTo>
                  <a:lnTo>
                    <a:pt x="2462" y="1264"/>
                  </a:lnTo>
                  <a:lnTo>
                    <a:pt x="2376" y="1302"/>
                  </a:lnTo>
                  <a:lnTo>
                    <a:pt x="2291" y="1341"/>
                  </a:lnTo>
                  <a:lnTo>
                    <a:pt x="2207" y="1381"/>
                  </a:lnTo>
                  <a:lnTo>
                    <a:pt x="2124" y="1419"/>
                  </a:lnTo>
                  <a:lnTo>
                    <a:pt x="2082" y="1438"/>
                  </a:lnTo>
                  <a:lnTo>
                    <a:pt x="2041" y="1456"/>
                  </a:lnTo>
                  <a:lnTo>
                    <a:pt x="2000" y="1473"/>
                  </a:lnTo>
                  <a:lnTo>
                    <a:pt x="1960" y="1489"/>
                  </a:lnTo>
                  <a:lnTo>
                    <a:pt x="1955" y="1510"/>
                  </a:lnTo>
                  <a:lnTo>
                    <a:pt x="1949" y="1529"/>
                  </a:lnTo>
                  <a:lnTo>
                    <a:pt x="1942" y="1548"/>
                  </a:lnTo>
                  <a:lnTo>
                    <a:pt x="1934" y="1565"/>
                  </a:lnTo>
                  <a:lnTo>
                    <a:pt x="1926" y="1581"/>
                  </a:lnTo>
                  <a:lnTo>
                    <a:pt x="1917" y="1596"/>
                  </a:lnTo>
                  <a:lnTo>
                    <a:pt x="1906" y="1609"/>
                  </a:lnTo>
                  <a:lnTo>
                    <a:pt x="1895" y="1622"/>
                  </a:lnTo>
                  <a:lnTo>
                    <a:pt x="1884" y="1635"/>
                  </a:lnTo>
                  <a:lnTo>
                    <a:pt x="1871" y="1645"/>
                  </a:lnTo>
                  <a:lnTo>
                    <a:pt x="1858" y="1656"/>
                  </a:lnTo>
                  <a:lnTo>
                    <a:pt x="1845" y="1665"/>
                  </a:lnTo>
                  <a:lnTo>
                    <a:pt x="1831" y="1675"/>
                  </a:lnTo>
                  <a:lnTo>
                    <a:pt x="1816" y="1683"/>
                  </a:lnTo>
                  <a:lnTo>
                    <a:pt x="1800" y="1691"/>
                  </a:lnTo>
                  <a:lnTo>
                    <a:pt x="1786" y="1698"/>
                  </a:lnTo>
                  <a:lnTo>
                    <a:pt x="1753" y="1711"/>
                  </a:lnTo>
                  <a:lnTo>
                    <a:pt x="1718" y="1722"/>
                  </a:lnTo>
                  <a:lnTo>
                    <a:pt x="1683" y="1734"/>
                  </a:lnTo>
                  <a:lnTo>
                    <a:pt x="1647" y="1745"/>
                  </a:lnTo>
                  <a:lnTo>
                    <a:pt x="1610" y="1755"/>
                  </a:lnTo>
                  <a:lnTo>
                    <a:pt x="1573" y="1766"/>
                  </a:lnTo>
                  <a:lnTo>
                    <a:pt x="1535" y="1778"/>
                  </a:lnTo>
                  <a:lnTo>
                    <a:pt x="1498" y="1791"/>
                  </a:lnTo>
                  <a:lnTo>
                    <a:pt x="1485" y="1804"/>
                  </a:lnTo>
                  <a:lnTo>
                    <a:pt x="1469" y="1815"/>
                  </a:lnTo>
                  <a:lnTo>
                    <a:pt x="1453" y="1825"/>
                  </a:lnTo>
                  <a:lnTo>
                    <a:pt x="1435" y="1832"/>
                  </a:lnTo>
                  <a:lnTo>
                    <a:pt x="1417" y="1840"/>
                  </a:lnTo>
                  <a:lnTo>
                    <a:pt x="1399" y="1845"/>
                  </a:lnTo>
                  <a:lnTo>
                    <a:pt x="1380" y="1849"/>
                  </a:lnTo>
                  <a:lnTo>
                    <a:pt x="1361" y="1852"/>
                  </a:lnTo>
                  <a:lnTo>
                    <a:pt x="1324" y="1858"/>
                  </a:lnTo>
                  <a:lnTo>
                    <a:pt x="1290" y="1861"/>
                  </a:lnTo>
                  <a:lnTo>
                    <a:pt x="1260" y="1862"/>
                  </a:lnTo>
                  <a:lnTo>
                    <a:pt x="1234" y="1864"/>
                  </a:lnTo>
                  <a:lnTo>
                    <a:pt x="1223" y="1878"/>
                  </a:lnTo>
                  <a:lnTo>
                    <a:pt x="1209" y="1890"/>
                  </a:lnTo>
                  <a:lnTo>
                    <a:pt x="1195" y="1903"/>
                  </a:lnTo>
                  <a:lnTo>
                    <a:pt x="1181" y="1915"/>
                  </a:lnTo>
                  <a:lnTo>
                    <a:pt x="1166" y="1925"/>
                  </a:lnTo>
                  <a:lnTo>
                    <a:pt x="1150" y="1936"/>
                  </a:lnTo>
                  <a:lnTo>
                    <a:pt x="1133" y="1944"/>
                  </a:lnTo>
                  <a:lnTo>
                    <a:pt x="1117" y="1953"/>
                  </a:lnTo>
                  <a:lnTo>
                    <a:pt x="1100" y="1960"/>
                  </a:lnTo>
                  <a:lnTo>
                    <a:pt x="1083" y="1966"/>
                  </a:lnTo>
                  <a:lnTo>
                    <a:pt x="1066" y="1972"/>
                  </a:lnTo>
                  <a:lnTo>
                    <a:pt x="1050" y="1976"/>
                  </a:lnTo>
                  <a:lnTo>
                    <a:pt x="1033" y="1979"/>
                  </a:lnTo>
                  <a:lnTo>
                    <a:pt x="1017" y="1981"/>
                  </a:lnTo>
                  <a:lnTo>
                    <a:pt x="1000" y="1983"/>
                  </a:lnTo>
                  <a:lnTo>
                    <a:pt x="985" y="1983"/>
                  </a:lnTo>
                  <a:lnTo>
                    <a:pt x="961" y="1994"/>
                  </a:lnTo>
                  <a:lnTo>
                    <a:pt x="921" y="2011"/>
                  </a:lnTo>
                  <a:lnTo>
                    <a:pt x="869" y="2034"/>
                  </a:lnTo>
                  <a:lnTo>
                    <a:pt x="807" y="2063"/>
                  </a:lnTo>
                  <a:lnTo>
                    <a:pt x="736" y="2094"/>
                  </a:lnTo>
                  <a:lnTo>
                    <a:pt x="658" y="2128"/>
                  </a:lnTo>
                  <a:lnTo>
                    <a:pt x="576" y="2164"/>
                  </a:lnTo>
                  <a:lnTo>
                    <a:pt x="492" y="2201"/>
                  </a:lnTo>
                  <a:lnTo>
                    <a:pt x="409" y="2236"/>
                  </a:lnTo>
                  <a:lnTo>
                    <a:pt x="327" y="2271"/>
                  </a:lnTo>
                  <a:lnTo>
                    <a:pt x="249" y="2301"/>
                  </a:lnTo>
                  <a:lnTo>
                    <a:pt x="178" y="2329"/>
                  </a:lnTo>
                  <a:lnTo>
                    <a:pt x="146" y="2340"/>
                  </a:lnTo>
                  <a:lnTo>
                    <a:pt x="116" y="2351"/>
                  </a:lnTo>
                  <a:lnTo>
                    <a:pt x="89" y="2361"/>
                  </a:lnTo>
                  <a:lnTo>
                    <a:pt x="63" y="2368"/>
                  </a:lnTo>
                  <a:lnTo>
                    <a:pt x="42" y="2373"/>
                  </a:lnTo>
                  <a:lnTo>
                    <a:pt x="24" y="2376"/>
                  </a:lnTo>
                  <a:lnTo>
                    <a:pt x="10" y="2378"/>
                  </a:lnTo>
                  <a:lnTo>
                    <a:pt x="0" y="2377"/>
                  </a:lnTo>
                  <a:lnTo>
                    <a:pt x="15" y="2352"/>
                  </a:lnTo>
                  <a:lnTo>
                    <a:pt x="29" y="2328"/>
                  </a:lnTo>
                  <a:lnTo>
                    <a:pt x="45" y="2305"/>
                  </a:lnTo>
                  <a:lnTo>
                    <a:pt x="62" y="2281"/>
                  </a:lnTo>
                  <a:lnTo>
                    <a:pt x="65" y="2260"/>
                  </a:lnTo>
                  <a:lnTo>
                    <a:pt x="69" y="2240"/>
                  </a:lnTo>
                  <a:lnTo>
                    <a:pt x="73" y="2220"/>
                  </a:lnTo>
                  <a:lnTo>
                    <a:pt x="78" y="2200"/>
                  </a:lnTo>
                  <a:lnTo>
                    <a:pt x="83" y="2181"/>
                  </a:lnTo>
                  <a:lnTo>
                    <a:pt x="90" y="2163"/>
                  </a:lnTo>
                  <a:lnTo>
                    <a:pt x="96" y="2144"/>
                  </a:lnTo>
                  <a:lnTo>
                    <a:pt x="104" y="2126"/>
                  </a:lnTo>
                  <a:lnTo>
                    <a:pt x="112" y="2109"/>
                  </a:lnTo>
                  <a:lnTo>
                    <a:pt x="121" y="2091"/>
                  </a:lnTo>
                  <a:lnTo>
                    <a:pt x="131" y="2075"/>
                  </a:lnTo>
                  <a:lnTo>
                    <a:pt x="140" y="2058"/>
                  </a:lnTo>
                  <a:lnTo>
                    <a:pt x="151" y="2043"/>
                  </a:lnTo>
                  <a:lnTo>
                    <a:pt x="161" y="2027"/>
                  </a:lnTo>
                  <a:lnTo>
                    <a:pt x="173" y="2012"/>
                  </a:lnTo>
                  <a:lnTo>
                    <a:pt x="185" y="1997"/>
                  </a:lnTo>
                  <a:lnTo>
                    <a:pt x="197" y="1982"/>
                  </a:lnTo>
                  <a:lnTo>
                    <a:pt x="210" y="1969"/>
                  </a:lnTo>
                  <a:lnTo>
                    <a:pt x="224" y="1955"/>
                  </a:lnTo>
                  <a:lnTo>
                    <a:pt x="237" y="1941"/>
                  </a:lnTo>
                  <a:lnTo>
                    <a:pt x="265" y="1916"/>
                  </a:lnTo>
                  <a:lnTo>
                    <a:pt x="295" y="1892"/>
                  </a:lnTo>
                  <a:lnTo>
                    <a:pt x="325" y="1868"/>
                  </a:lnTo>
                  <a:lnTo>
                    <a:pt x="357" y="1846"/>
                  </a:lnTo>
                  <a:lnTo>
                    <a:pt x="390" y="1825"/>
                  </a:lnTo>
                  <a:lnTo>
                    <a:pt x="423" y="1806"/>
                  </a:lnTo>
                  <a:lnTo>
                    <a:pt x="535" y="1772"/>
                  </a:lnTo>
                  <a:lnTo>
                    <a:pt x="633" y="1743"/>
                  </a:lnTo>
                  <a:lnTo>
                    <a:pt x="720" y="1716"/>
                  </a:lnTo>
                  <a:lnTo>
                    <a:pt x="794" y="1694"/>
                  </a:lnTo>
                  <a:lnTo>
                    <a:pt x="858" y="1674"/>
                  </a:lnTo>
                  <a:lnTo>
                    <a:pt x="913" y="1657"/>
                  </a:lnTo>
                  <a:lnTo>
                    <a:pt x="961" y="1643"/>
                  </a:lnTo>
                  <a:lnTo>
                    <a:pt x="1000" y="1630"/>
                  </a:lnTo>
                  <a:lnTo>
                    <a:pt x="1035" y="1619"/>
                  </a:lnTo>
                  <a:lnTo>
                    <a:pt x="1064" y="1608"/>
                  </a:lnTo>
                  <a:lnTo>
                    <a:pt x="1091" y="1599"/>
                  </a:lnTo>
                  <a:lnTo>
                    <a:pt x="1114" y="1590"/>
                  </a:lnTo>
                  <a:lnTo>
                    <a:pt x="1137" y="1582"/>
                  </a:lnTo>
                  <a:lnTo>
                    <a:pt x="1160" y="1572"/>
                  </a:lnTo>
                  <a:lnTo>
                    <a:pt x="1184" y="1562"/>
                  </a:lnTo>
                  <a:lnTo>
                    <a:pt x="1210" y="1551"/>
                  </a:lnTo>
                  <a:lnTo>
                    <a:pt x="1303" y="1491"/>
                  </a:lnTo>
                  <a:lnTo>
                    <a:pt x="1398" y="1433"/>
                  </a:lnTo>
                  <a:lnTo>
                    <a:pt x="1494" y="1376"/>
                  </a:lnTo>
                  <a:lnTo>
                    <a:pt x="1593" y="1320"/>
                  </a:lnTo>
                  <a:lnTo>
                    <a:pt x="1694" y="1266"/>
                  </a:lnTo>
                  <a:lnTo>
                    <a:pt x="1796" y="1213"/>
                  </a:lnTo>
                  <a:lnTo>
                    <a:pt x="1900" y="1162"/>
                  </a:lnTo>
                  <a:lnTo>
                    <a:pt x="2005" y="1111"/>
                  </a:lnTo>
                  <a:lnTo>
                    <a:pt x="2112" y="1061"/>
                  </a:lnTo>
                  <a:lnTo>
                    <a:pt x="2221" y="1014"/>
                  </a:lnTo>
                  <a:lnTo>
                    <a:pt x="2329" y="966"/>
                  </a:lnTo>
                  <a:lnTo>
                    <a:pt x="2440" y="920"/>
                  </a:lnTo>
                  <a:lnTo>
                    <a:pt x="2551" y="874"/>
                  </a:lnTo>
                  <a:lnTo>
                    <a:pt x="2663" y="830"/>
                  </a:lnTo>
                  <a:lnTo>
                    <a:pt x="2776" y="787"/>
                  </a:lnTo>
                  <a:lnTo>
                    <a:pt x="2890" y="744"/>
                  </a:lnTo>
                  <a:lnTo>
                    <a:pt x="3004" y="702"/>
                  </a:lnTo>
                  <a:lnTo>
                    <a:pt x="3118" y="661"/>
                  </a:lnTo>
                  <a:lnTo>
                    <a:pt x="3233" y="621"/>
                  </a:lnTo>
                  <a:lnTo>
                    <a:pt x="3348" y="581"/>
                  </a:lnTo>
                  <a:lnTo>
                    <a:pt x="3578" y="501"/>
                  </a:lnTo>
                  <a:lnTo>
                    <a:pt x="3808" y="424"/>
                  </a:lnTo>
                  <a:lnTo>
                    <a:pt x="4036" y="348"/>
                  </a:lnTo>
                  <a:lnTo>
                    <a:pt x="4261" y="273"/>
                  </a:lnTo>
                  <a:lnTo>
                    <a:pt x="4484" y="199"/>
                  </a:lnTo>
                  <a:lnTo>
                    <a:pt x="4702" y="124"/>
                  </a:lnTo>
                  <a:lnTo>
                    <a:pt x="4822" y="93"/>
                  </a:lnTo>
                  <a:lnTo>
                    <a:pt x="4913" y="68"/>
                  </a:lnTo>
                  <a:lnTo>
                    <a:pt x="4985" y="50"/>
                  </a:lnTo>
                  <a:lnTo>
                    <a:pt x="5044" y="37"/>
                  </a:lnTo>
                  <a:lnTo>
                    <a:pt x="5095" y="26"/>
                  </a:lnTo>
                  <a:lnTo>
                    <a:pt x="5146" y="18"/>
                  </a:lnTo>
                  <a:lnTo>
                    <a:pt x="5204" y="9"/>
                  </a:lnTo>
                  <a:lnTo>
                    <a:pt x="5274" y="0"/>
                  </a:lnTo>
                  <a:lnTo>
                    <a:pt x="5354" y="4"/>
                  </a:lnTo>
                  <a:lnTo>
                    <a:pt x="5433" y="9"/>
                  </a:lnTo>
                  <a:lnTo>
                    <a:pt x="5513" y="17"/>
                  </a:lnTo>
                  <a:lnTo>
                    <a:pt x="5594" y="25"/>
                  </a:lnTo>
                  <a:lnTo>
                    <a:pt x="5675" y="34"/>
                  </a:lnTo>
                  <a:lnTo>
                    <a:pt x="5756" y="46"/>
                  </a:lnTo>
                  <a:lnTo>
                    <a:pt x="5839" y="58"/>
                  </a:lnTo>
                  <a:lnTo>
                    <a:pt x="5921" y="71"/>
                  </a:lnTo>
                  <a:lnTo>
                    <a:pt x="6003" y="85"/>
                  </a:lnTo>
                  <a:lnTo>
                    <a:pt x="6087" y="101"/>
                  </a:lnTo>
                  <a:lnTo>
                    <a:pt x="6171" y="117"/>
                  </a:lnTo>
                  <a:lnTo>
                    <a:pt x="6256" y="134"/>
                  </a:lnTo>
                  <a:lnTo>
                    <a:pt x="6340" y="152"/>
                  </a:lnTo>
                  <a:lnTo>
                    <a:pt x="6426" y="171"/>
                  </a:lnTo>
                  <a:lnTo>
                    <a:pt x="6512" y="191"/>
                  </a:lnTo>
                  <a:lnTo>
                    <a:pt x="6600" y="211"/>
                  </a:lnTo>
                  <a:lnTo>
                    <a:pt x="6560" y="225"/>
                  </a:lnTo>
                  <a:lnTo>
                    <a:pt x="6513" y="242"/>
                  </a:lnTo>
                  <a:lnTo>
                    <a:pt x="6461" y="262"/>
                  </a:lnTo>
                  <a:lnTo>
                    <a:pt x="6402" y="285"/>
                  </a:lnTo>
                  <a:lnTo>
                    <a:pt x="6342" y="311"/>
                  </a:lnTo>
                  <a:lnTo>
                    <a:pt x="6281" y="340"/>
                  </a:lnTo>
                  <a:lnTo>
                    <a:pt x="6250" y="355"/>
                  </a:lnTo>
                  <a:lnTo>
                    <a:pt x="6221" y="370"/>
                  </a:lnTo>
                  <a:lnTo>
                    <a:pt x="6190" y="387"/>
                  </a:lnTo>
                  <a:lnTo>
                    <a:pt x="6162" y="404"/>
                  </a:lnTo>
                  <a:lnTo>
                    <a:pt x="6133" y="421"/>
                  </a:lnTo>
                  <a:lnTo>
                    <a:pt x="6106" y="439"/>
                  </a:lnTo>
                  <a:lnTo>
                    <a:pt x="6079" y="457"/>
                  </a:lnTo>
                  <a:lnTo>
                    <a:pt x="6055" y="475"/>
                  </a:lnTo>
                  <a:lnTo>
                    <a:pt x="6032" y="494"/>
                  </a:lnTo>
                  <a:lnTo>
                    <a:pt x="6011" y="513"/>
                  </a:lnTo>
                  <a:lnTo>
                    <a:pt x="5992" y="532"/>
                  </a:lnTo>
                  <a:lnTo>
                    <a:pt x="5976" y="552"/>
                  </a:lnTo>
                  <a:lnTo>
                    <a:pt x="5961" y="572"/>
                  </a:lnTo>
                  <a:lnTo>
                    <a:pt x="5949" y="592"/>
                  </a:lnTo>
                  <a:lnTo>
                    <a:pt x="5941" y="612"/>
                  </a:lnTo>
                  <a:lnTo>
                    <a:pt x="5935" y="632"/>
                  </a:lnTo>
                  <a:lnTo>
                    <a:pt x="5933" y="653"/>
                  </a:lnTo>
                  <a:lnTo>
                    <a:pt x="5934" y="674"/>
                  </a:lnTo>
                  <a:lnTo>
                    <a:pt x="5938" y="695"/>
                  </a:lnTo>
                  <a:lnTo>
                    <a:pt x="5946" y="716"/>
                  </a:lnTo>
                  <a:lnTo>
                    <a:pt x="5979" y="716"/>
                  </a:lnTo>
                  <a:lnTo>
                    <a:pt x="6011" y="716"/>
                  </a:lnTo>
                  <a:lnTo>
                    <a:pt x="6043" y="716"/>
                  </a:lnTo>
                  <a:lnTo>
                    <a:pt x="6076" y="716"/>
                  </a:lnTo>
                  <a:lnTo>
                    <a:pt x="6145" y="695"/>
                  </a:lnTo>
                  <a:lnTo>
                    <a:pt x="6218" y="675"/>
                  </a:lnTo>
                  <a:lnTo>
                    <a:pt x="6292" y="655"/>
                  </a:lnTo>
                  <a:lnTo>
                    <a:pt x="6369" y="636"/>
                  </a:lnTo>
                  <a:lnTo>
                    <a:pt x="6408" y="627"/>
                  </a:lnTo>
                  <a:lnTo>
                    <a:pt x="6448" y="619"/>
                  </a:lnTo>
                  <a:lnTo>
                    <a:pt x="6488" y="611"/>
                  </a:lnTo>
                  <a:lnTo>
                    <a:pt x="6528" y="604"/>
                  </a:lnTo>
                  <a:lnTo>
                    <a:pt x="6568" y="598"/>
                  </a:lnTo>
                  <a:lnTo>
                    <a:pt x="6609" y="591"/>
                  </a:lnTo>
                  <a:lnTo>
                    <a:pt x="6651" y="586"/>
                  </a:lnTo>
                  <a:lnTo>
                    <a:pt x="6692" y="582"/>
                  </a:lnTo>
                  <a:lnTo>
                    <a:pt x="6733" y="577"/>
                  </a:lnTo>
                  <a:lnTo>
                    <a:pt x="6773" y="575"/>
                  </a:lnTo>
                  <a:lnTo>
                    <a:pt x="6814" y="573"/>
                  </a:lnTo>
                  <a:lnTo>
                    <a:pt x="6855" y="572"/>
                  </a:lnTo>
                  <a:lnTo>
                    <a:pt x="6897" y="572"/>
                  </a:lnTo>
                  <a:lnTo>
                    <a:pt x="6938" y="573"/>
                  </a:lnTo>
                  <a:lnTo>
                    <a:pt x="6978" y="575"/>
                  </a:lnTo>
                  <a:lnTo>
                    <a:pt x="7018" y="578"/>
                  </a:lnTo>
                  <a:lnTo>
                    <a:pt x="7058" y="583"/>
                  </a:lnTo>
                  <a:lnTo>
                    <a:pt x="7097" y="589"/>
                  </a:lnTo>
                  <a:lnTo>
                    <a:pt x="7136" y="595"/>
                  </a:lnTo>
                  <a:lnTo>
                    <a:pt x="7175" y="604"/>
                  </a:lnTo>
                  <a:lnTo>
                    <a:pt x="7213" y="614"/>
                  </a:lnTo>
                  <a:lnTo>
                    <a:pt x="7251" y="625"/>
                  </a:lnTo>
                  <a:lnTo>
                    <a:pt x="7288" y="639"/>
                  </a:lnTo>
                  <a:lnTo>
                    <a:pt x="7324" y="652"/>
                  </a:lnTo>
                  <a:lnTo>
                    <a:pt x="7394" y="659"/>
                  </a:lnTo>
                  <a:lnTo>
                    <a:pt x="7467" y="666"/>
                  </a:lnTo>
                  <a:lnTo>
                    <a:pt x="7543" y="675"/>
                  </a:lnTo>
                  <a:lnTo>
                    <a:pt x="7622" y="684"/>
                  </a:lnTo>
                  <a:lnTo>
                    <a:pt x="7704" y="696"/>
                  </a:lnTo>
                  <a:lnTo>
                    <a:pt x="7789" y="709"/>
                  </a:lnTo>
                  <a:lnTo>
                    <a:pt x="7876" y="724"/>
                  </a:lnTo>
                  <a:lnTo>
                    <a:pt x="7964" y="741"/>
                  </a:lnTo>
                  <a:lnTo>
                    <a:pt x="8053" y="760"/>
                  </a:lnTo>
                  <a:lnTo>
                    <a:pt x="8143" y="781"/>
                  </a:lnTo>
                  <a:lnTo>
                    <a:pt x="8231" y="805"/>
                  </a:lnTo>
                  <a:lnTo>
                    <a:pt x="8321" y="830"/>
                  </a:lnTo>
                  <a:lnTo>
                    <a:pt x="8410" y="858"/>
                  </a:lnTo>
                  <a:lnTo>
                    <a:pt x="8496" y="889"/>
                  </a:lnTo>
                  <a:lnTo>
                    <a:pt x="8582" y="922"/>
                  </a:lnTo>
                  <a:lnTo>
                    <a:pt x="8666" y="959"/>
                  </a:lnTo>
                  <a:lnTo>
                    <a:pt x="8747" y="998"/>
                  </a:lnTo>
                  <a:lnTo>
                    <a:pt x="8825" y="1040"/>
                  </a:lnTo>
                  <a:lnTo>
                    <a:pt x="8900" y="1086"/>
                  </a:lnTo>
                  <a:lnTo>
                    <a:pt x="8971" y="1134"/>
                  </a:lnTo>
                  <a:lnTo>
                    <a:pt x="9037" y="1186"/>
                  </a:lnTo>
                  <a:lnTo>
                    <a:pt x="9099" y="1242"/>
                  </a:lnTo>
                  <a:lnTo>
                    <a:pt x="9156" y="1301"/>
                  </a:lnTo>
                  <a:lnTo>
                    <a:pt x="9208" y="1364"/>
                  </a:lnTo>
                  <a:lnTo>
                    <a:pt x="9254" y="1431"/>
                  </a:lnTo>
                  <a:lnTo>
                    <a:pt x="9292" y="1502"/>
                  </a:lnTo>
                  <a:lnTo>
                    <a:pt x="9324" y="1577"/>
                  </a:lnTo>
                  <a:lnTo>
                    <a:pt x="9349" y="1656"/>
                  </a:lnTo>
                  <a:lnTo>
                    <a:pt x="9366" y="1739"/>
                  </a:lnTo>
                  <a:lnTo>
                    <a:pt x="9375" y="1828"/>
                  </a:lnTo>
                  <a:lnTo>
                    <a:pt x="9375" y="1920"/>
                  </a:lnTo>
                  <a:lnTo>
                    <a:pt x="9366" y="2017"/>
                  </a:lnTo>
                  <a:lnTo>
                    <a:pt x="9341" y="2051"/>
                  </a:lnTo>
                  <a:lnTo>
                    <a:pt x="9317" y="2083"/>
                  </a:lnTo>
                  <a:lnTo>
                    <a:pt x="9292" y="2112"/>
                  </a:lnTo>
                  <a:lnTo>
                    <a:pt x="9267" y="2141"/>
                  </a:lnTo>
                  <a:lnTo>
                    <a:pt x="9243" y="2167"/>
                  </a:lnTo>
                  <a:lnTo>
                    <a:pt x="9219" y="2191"/>
                  </a:lnTo>
                  <a:lnTo>
                    <a:pt x="9192" y="2214"/>
                  </a:lnTo>
                  <a:lnTo>
                    <a:pt x="9167" y="2236"/>
                  </a:lnTo>
                  <a:lnTo>
                    <a:pt x="9140" y="2257"/>
                  </a:lnTo>
                  <a:lnTo>
                    <a:pt x="9111" y="2276"/>
                  </a:lnTo>
                  <a:lnTo>
                    <a:pt x="9083" y="2295"/>
                  </a:lnTo>
                  <a:lnTo>
                    <a:pt x="9051" y="2313"/>
                  </a:lnTo>
                  <a:lnTo>
                    <a:pt x="9019" y="2331"/>
                  </a:lnTo>
                  <a:lnTo>
                    <a:pt x="8984" y="2348"/>
                  </a:lnTo>
                  <a:lnTo>
                    <a:pt x="8948" y="2366"/>
                  </a:lnTo>
                  <a:lnTo>
                    <a:pt x="8909" y="2383"/>
                  </a:lnTo>
                  <a:lnTo>
                    <a:pt x="8822" y="2407"/>
                  </a:lnTo>
                  <a:lnTo>
                    <a:pt x="8734" y="2432"/>
                  </a:lnTo>
                  <a:lnTo>
                    <a:pt x="8646" y="2460"/>
                  </a:lnTo>
                  <a:lnTo>
                    <a:pt x="8559" y="2488"/>
                  </a:lnTo>
                  <a:lnTo>
                    <a:pt x="8472" y="2518"/>
                  </a:lnTo>
                  <a:lnTo>
                    <a:pt x="8386" y="2547"/>
                  </a:lnTo>
                  <a:lnTo>
                    <a:pt x="8299" y="2579"/>
                  </a:lnTo>
                  <a:lnTo>
                    <a:pt x="8212" y="2612"/>
                  </a:lnTo>
                  <a:lnTo>
                    <a:pt x="8127" y="2645"/>
                  </a:lnTo>
                  <a:lnTo>
                    <a:pt x="8041" y="2680"/>
                  </a:lnTo>
                  <a:lnTo>
                    <a:pt x="7956" y="2714"/>
                  </a:lnTo>
                  <a:lnTo>
                    <a:pt x="7870" y="2749"/>
                  </a:lnTo>
                  <a:lnTo>
                    <a:pt x="7785" y="2786"/>
                  </a:lnTo>
                  <a:lnTo>
                    <a:pt x="7700" y="2822"/>
                  </a:lnTo>
                  <a:lnTo>
                    <a:pt x="7616" y="2860"/>
                  </a:lnTo>
                  <a:lnTo>
                    <a:pt x="7532" y="2898"/>
                  </a:lnTo>
                  <a:lnTo>
                    <a:pt x="7364" y="2974"/>
                  </a:lnTo>
                  <a:lnTo>
                    <a:pt x="7198" y="3052"/>
                  </a:lnTo>
                  <a:lnTo>
                    <a:pt x="7032" y="3132"/>
                  </a:lnTo>
                  <a:lnTo>
                    <a:pt x="6867" y="3211"/>
                  </a:lnTo>
                  <a:lnTo>
                    <a:pt x="6702" y="3290"/>
                  </a:lnTo>
                  <a:lnTo>
                    <a:pt x="6540" y="3368"/>
                  </a:lnTo>
                  <a:lnTo>
                    <a:pt x="6377" y="3445"/>
                  </a:lnTo>
                  <a:lnTo>
                    <a:pt x="6216" y="3521"/>
                  </a:lnTo>
                  <a:lnTo>
                    <a:pt x="6087" y="3566"/>
                  </a:lnTo>
                  <a:lnTo>
                    <a:pt x="5960" y="3610"/>
                  </a:lnTo>
                  <a:lnTo>
                    <a:pt x="5834" y="3655"/>
                  </a:lnTo>
                  <a:lnTo>
                    <a:pt x="5711" y="3700"/>
                  </a:lnTo>
                  <a:lnTo>
                    <a:pt x="5587" y="3746"/>
                  </a:lnTo>
                  <a:lnTo>
                    <a:pt x="5465" y="3793"/>
                  </a:lnTo>
                  <a:lnTo>
                    <a:pt x="5344" y="3840"/>
                  </a:lnTo>
                  <a:lnTo>
                    <a:pt x="5224" y="3890"/>
                  </a:lnTo>
                  <a:lnTo>
                    <a:pt x="5105" y="3940"/>
                  </a:lnTo>
                  <a:lnTo>
                    <a:pt x="4986" y="3991"/>
                  </a:lnTo>
                  <a:lnTo>
                    <a:pt x="4869" y="4044"/>
                  </a:lnTo>
                  <a:lnTo>
                    <a:pt x="4753" y="4099"/>
                  </a:lnTo>
                  <a:lnTo>
                    <a:pt x="4637" y="4156"/>
                  </a:lnTo>
                  <a:lnTo>
                    <a:pt x="4522" y="4214"/>
                  </a:lnTo>
                  <a:lnTo>
                    <a:pt x="4465" y="4245"/>
                  </a:lnTo>
                  <a:lnTo>
                    <a:pt x="4408" y="4275"/>
                  </a:lnTo>
                  <a:lnTo>
                    <a:pt x="4351" y="4306"/>
                  </a:lnTo>
                  <a:lnTo>
                    <a:pt x="4294" y="4338"/>
                  </a:lnTo>
                  <a:lnTo>
                    <a:pt x="4258" y="4349"/>
                  </a:lnTo>
                  <a:lnTo>
                    <a:pt x="4223" y="4359"/>
                  </a:lnTo>
                  <a:lnTo>
                    <a:pt x="4188" y="4371"/>
                  </a:lnTo>
                  <a:lnTo>
                    <a:pt x="4155" y="4381"/>
                  </a:lnTo>
                  <a:close/>
                </a:path>
              </a:pathLst>
            </a:custGeom>
            <a:solidFill>
              <a:srgbClr val="F8C400">
                <a:alpha val="50000"/>
              </a:srgbClr>
            </a:solidFill>
            <a:ln w="9525">
              <a:noFill/>
              <a:round/>
              <a:headEnd/>
              <a:tailEnd/>
            </a:ln>
          </p:spPr>
          <p:txBody>
            <a:bodyPr/>
            <a:lstStyle/>
            <a:p>
              <a:endParaRPr lang="en-US"/>
            </a:p>
          </p:txBody>
        </p:sp>
        <p:sp>
          <p:nvSpPr>
            <p:cNvPr id="19" name="Freeform 16">
              <a:extLst>
                <a:ext uri="{FF2B5EF4-FFF2-40B4-BE49-F238E27FC236}">
                  <a16:creationId xmlns:a16="http://schemas.microsoft.com/office/drawing/2014/main" id="{CB067875-A98E-4BE1-88AC-7B60E3E96DAA}"/>
                </a:ext>
              </a:extLst>
            </p:cNvPr>
            <p:cNvSpPr>
              <a:spLocks/>
            </p:cNvSpPr>
            <p:nvPr/>
          </p:nvSpPr>
          <p:spPr bwMode="auto">
            <a:xfrm>
              <a:off x="4675" y="3825"/>
              <a:ext cx="90" cy="113"/>
            </a:xfrm>
            <a:custGeom>
              <a:avLst/>
              <a:gdLst/>
              <a:ahLst/>
              <a:cxnLst>
                <a:cxn ang="0">
                  <a:pos x="482" y="1191"/>
                </a:cxn>
                <a:cxn ang="0">
                  <a:pos x="432" y="1075"/>
                </a:cxn>
                <a:cxn ang="0">
                  <a:pos x="397" y="988"/>
                </a:cxn>
                <a:cxn ang="0">
                  <a:pos x="378" y="933"/>
                </a:cxn>
                <a:cxn ang="0">
                  <a:pos x="365" y="882"/>
                </a:cxn>
                <a:cxn ang="0">
                  <a:pos x="356" y="833"/>
                </a:cxn>
                <a:cxn ang="0">
                  <a:pos x="370" y="794"/>
                </a:cxn>
                <a:cxn ang="0">
                  <a:pos x="387" y="757"/>
                </a:cxn>
                <a:cxn ang="0">
                  <a:pos x="390" y="717"/>
                </a:cxn>
                <a:cxn ang="0">
                  <a:pos x="381" y="673"/>
                </a:cxn>
                <a:cxn ang="0">
                  <a:pos x="362" y="627"/>
                </a:cxn>
                <a:cxn ang="0">
                  <a:pos x="335" y="579"/>
                </a:cxn>
                <a:cxn ang="0">
                  <a:pos x="301" y="532"/>
                </a:cxn>
                <a:cxn ang="0">
                  <a:pos x="263" y="482"/>
                </a:cxn>
                <a:cxn ang="0">
                  <a:pos x="158" y="364"/>
                </a:cxn>
                <a:cxn ang="0">
                  <a:pos x="63" y="258"/>
                </a:cxn>
                <a:cxn ang="0">
                  <a:pos x="34" y="222"/>
                </a:cxn>
                <a:cxn ang="0">
                  <a:pos x="13" y="191"/>
                </a:cxn>
                <a:cxn ang="0">
                  <a:pos x="1" y="164"/>
                </a:cxn>
                <a:cxn ang="0">
                  <a:pos x="40" y="135"/>
                </a:cxn>
                <a:cxn ang="0">
                  <a:pos x="111" y="101"/>
                </a:cxn>
                <a:cxn ang="0">
                  <a:pos x="195" y="58"/>
                </a:cxn>
                <a:cxn ang="0">
                  <a:pos x="257" y="25"/>
                </a:cxn>
                <a:cxn ang="0">
                  <a:pos x="291" y="10"/>
                </a:cxn>
                <a:cxn ang="0">
                  <a:pos x="318" y="2"/>
                </a:cxn>
                <a:cxn ang="0">
                  <a:pos x="343" y="0"/>
                </a:cxn>
                <a:cxn ang="0">
                  <a:pos x="368" y="6"/>
                </a:cxn>
                <a:cxn ang="0">
                  <a:pos x="392" y="21"/>
                </a:cxn>
                <a:cxn ang="0">
                  <a:pos x="419" y="44"/>
                </a:cxn>
                <a:cxn ang="0">
                  <a:pos x="451" y="77"/>
                </a:cxn>
                <a:cxn ang="0">
                  <a:pos x="510" y="145"/>
                </a:cxn>
                <a:cxn ang="0">
                  <a:pos x="622" y="275"/>
                </a:cxn>
                <a:cxn ang="0">
                  <a:pos x="716" y="391"/>
                </a:cxn>
                <a:cxn ang="0">
                  <a:pos x="756" y="458"/>
                </a:cxn>
                <a:cxn ang="0">
                  <a:pos x="795" y="526"/>
                </a:cxn>
                <a:cxn ang="0">
                  <a:pos x="835" y="594"/>
                </a:cxn>
                <a:cxn ang="0">
                  <a:pos x="861" y="629"/>
                </a:cxn>
                <a:cxn ang="0">
                  <a:pos x="875" y="634"/>
                </a:cxn>
                <a:cxn ang="0">
                  <a:pos x="894" y="646"/>
                </a:cxn>
                <a:cxn ang="0">
                  <a:pos x="919" y="669"/>
                </a:cxn>
                <a:cxn ang="0">
                  <a:pos x="943" y="701"/>
                </a:cxn>
                <a:cxn ang="0">
                  <a:pos x="962" y="738"/>
                </a:cxn>
                <a:cxn ang="0">
                  <a:pos x="977" y="778"/>
                </a:cxn>
                <a:cxn ang="0">
                  <a:pos x="984" y="821"/>
                </a:cxn>
                <a:cxn ang="0">
                  <a:pos x="985" y="855"/>
                </a:cxn>
                <a:cxn ang="0">
                  <a:pos x="982" y="877"/>
                </a:cxn>
                <a:cxn ang="0">
                  <a:pos x="945" y="905"/>
                </a:cxn>
                <a:cxn ang="0">
                  <a:pos x="880" y="943"/>
                </a:cxn>
                <a:cxn ang="0">
                  <a:pos x="815" y="984"/>
                </a:cxn>
                <a:cxn ang="0">
                  <a:pos x="754" y="1027"/>
                </a:cxn>
                <a:cxn ang="0">
                  <a:pos x="695" y="1073"/>
                </a:cxn>
                <a:cxn ang="0">
                  <a:pos x="637" y="1121"/>
                </a:cxn>
                <a:cxn ang="0">
                  <a:pos x="582" y="1171"/>
                </a:cxn>
                <a:cxn ang="0">
                  <a:pos x="529" y="1222"/>
                </a:cxn>
              </a:cxnLst>
              <a:rect l="0" t="0" r="r" b="b"/>
              <a:pathLst>
                <a:path w="985" h="1248">
                  <a:moveTo>
                    <a:pt x="504" y="1248"/>
                  </a:moveTo>
                  <a:lnTo>
                    <a:pt x="482" y="1191"/>
                  </a:lnTo>
                  <a:lnTo>
                    <a:pt x="456" y="1133"/>
                  </a:lnTo>
                  <a:lnTo>
                    <a:pt x="432" y="1075"/>
                  </a:lnTo>
                  <a:lnTo>
                    <a:pt x="408" y="1017"/>
                  </a:lnTo>
                  <a:lnTo>
                    <a:pt x="397" y="988"/>
                  </a:lnTo>
                  <a:lnTo>
                    <a:pt x="388" y="961"/>
                  </a:lnTo>
                  <a:lnTo>
                    <a:pt x="378" y="933"/>
                  </a:lnTo>
                  <a:lnTo>
                    <a:pt x="371" y="907"/>
                  </a:lnTo>
                  <a:lnTo>
                    <a:pt x="365" y="882"/>
                  </a:lnTo>
                  <a:lnTo>
                    <a:pt x="359" y="856"/>
                  </a:lnTo>
                  <a:lnTo>
                    <a:pt x="356" y="833"/>
                  </a:lnTo>
                  <a:lnTo>
                    <a:pt x="355" y="811"/>
                  </a:lnTo>
                  <a:lnTo>
                    <a:pt x="370" y="794"/>
                  </a:lnTo>
                  <a:lnTo>
                    <a:pt x="380" y="776"/>
                  </a:lnTo>
                  <a:lnTo>
                    <a:pt x="387" y="757"/>
                  </a:lnTo>
                  <a:lnTo>
                    <a:pt x="390" y="738"/>
                  </a:lnTo>
                  <a:lnTo>
                    <a:pt x="390" y="717"/>
                  </a:lnTo>
                  <a:lnTo>
                    <a:pt x="387" y="696"/>
                  </a:lnTo>
                  <a:lnTo>
                    <a:pt x="381" y="673"/>
                  </a:lnTo>
                  <a:lnTo>
                    <a:pt x="373" y="650"/>
                  </a:lnTo>
                  <a:lnTo>
                    <a:pt x="362" y="627"/>
                  </a:lnTo>
                  <a:lnTo>
                    <a:pt x="350" y="604"/>
                  </a:lnTo>
                  <a:lnTo>
                    <a:pt x="335" y="579"/>
                  </a:lnTo>
                  <a:lnTo>
                    <a:pt x="319" y="556"/>
                  </a:lnTo>
                  <a:lnTo>
                    <a:pt x="301" y="532"/>
                  </a:lnTo>
                  <a:lnTo>
                    <a:pt x="282" y="507"/>
                  </a:lnTo>
                  <a:lnTo>
                    <a:pt x="263" y="482"/>
                  </a:lnTo>
                  <a:lnTo>
                    <a:pt x="242" y="458"/>
                  </a:lnTo>
                  <a:lnTo>
                    <a:pt x="158" y="364"/>
                  </a:lnTo>
                  <a:lnTo>
                    <a:pt x="79" y="277"/>
                  </a:lnTo>
                  <a:lnTo>
                    <a:pt x="63" y="258"/>
                  </a:lnTo>
                  <a:lnTo>
                    <a:pt x="48" y="239"/>
                  </a:lnTo>
                  <a:lnTo>
                    <a:pt x="34" y="222"/>
                  </a:lnTo>
                  <a:lnTo>
                    <a:pt x="22" y="206"/>
                  </a:lnTo>
                  <a:lnTo>
                    <a:pt x="13" y="191"/>
                  </a:lnTo>
                  <a:lnTo>
                    <a:pt x="5" y="176"/>
                  </a:lnTo>
                  <a:lnTo>
                    <a:pt x="1" y="164"/>
                  </a:lnTo>
                  <a:lnTo>
                    <a:pt x="0" y="153"/>
                  </a:lnTo>
                  <a:lnTo>
                    <a:pt x="40" y="135"/>
                  </a:lnTo>
                  <a:lnTo>
                    <a:pt x="77" y="117"/>
                  </a:lnTo>
                  <a:lnTo>
                    <a:pt x="111" y="101"/>
                  </a:lnTo>
                  <a:lnTo>
                    <a:pt x="142" y="85"/>
                  </a:lnTo>
                  <a:lnTo>
                    <a:pt x="195" y="58"/>
                  </a:lnTo>
                  <a:lnTo>
                    <a:pt x="239" y="34"/>
                  </a:lnTo>
                  <a:lnTo>
                    <a:pt x="257" y="25"/>
                  </a:lnTo>
                  <a:lnTo>
                    <a:pt x="275" y="16"/>
                  </a:lnTo>
                  <a:lnTo>
                    <a:pt x="291" y="10"/>
                  </a:lnTo>
                  <a:lnTo>
                    <a:pt x="304" y="5"/>
                  </a:lnTo>
                  <a:lnTo>
                    <a:pt x="318" y="2"/>
                  </a:lnTo>
                  <a:lnTo>
                    <a:pt x="331" y="0"/>
                  </a:lnTo>
                  <a:lnTo>
                    <a:pt x="343" y="0"/>
                  </a:lnTo>
                  <a:lnTo>
                    <a:pt x="355" y="2"/>
                  </a:lnTo>
                  <a:lnTo>
                    <a:pt x="368" y="6"/>
                  </a:lnTo>
                  <a:lnTo>
                    <a:pt x="379" y="12"/>
                  </a:lnTo>
                  <a:lnTo>
                    <a:pt x="392" y="21"/>
                  </a:lnTo>
                  <a:lnTo>
                    <a:pt x="405" y="31"/>
                  </a:lnTo>
                  <a:lnTo>
                    <a:pt x="419" y="44"/>
                  </a:lnTo>
                  <a:lnTo>
                    <a:pt x="434" y="59"/>
                  </a:lnTo>
                  <a:lnTo>
                    <a:pt x="451" y="77"/>
                  </a:lnTo>
                  <a:lnTo>
                    <a:pt x="469" y="97"/>
                  </a:lnTo>
                  <a:lnTo>
                    <a:pt x="510" y="145"/>
                  </a:lnTo>
                  <a:lnTo>
                    <a:pt x="561" y="204"/>
                  </a:lnTo>
                  <a:lnTo>
                    <a:pt x="622" y="275"/>
                  </a:lnTo>
                  <a:lnTo>
                    <a:pt x="696" y="360"/>
                  </a:lnTo>
                  <a:lnTo>
                    <a:pt x="716" y="391"/>
                  </a:lnTo>
                  <a:lnTo>
                    <a:pt x="736" y="425"/>
                  </a:lnTo>
                  <a:lnTo>
                    <a:pt x="756" y="458"/>
                  </a:lnTo>
                  <a:lnTo>
                    <a:pt x="775" y="492"/>
                  </a:lnTo>
                  <a:lnTo>
                    <a:pt x="795" y="526"/>
                  </a:lnTo>
                  <a:lnTo>
                    <a:pt x="815" y="560"/>
                  </a:lnTo>
                  <a:lnTo>
                    <a:pt x="835" y="594"/>
                  </a:lnTo>
                  <a:lnTo>
                    <a:pt x="855" y="628"/>
                  </a:lnTo>
                  <a:lnTo>
                    <a:pt x="861" y="629"/>
                  </a:lnTo>
                  <a:lnTo>
                    <a:pt x="867" y="631"/>
                  </a:lnTo>
                  <a:lnTo>
                    <a:pt x="875" y="634"/>
                  </a:lnTo>
                  <a:lnTo>
                    <a:pt x="881" y="638"/>
                  </a:lnTo>
                  <a:lnTo>
                    <a:pt x="894" y="646"/>
                  </a:lnTo>
                  <a:lnTo>
                    <a:pt x="907" y="657"/>
                  </a:lnTo>
                  <a:lnTo>
                    <a:pt x="919" y="669"/>
                  </a:lnTo>
                  <a:lnTo>
                    <a:pt x="932" y="684"/>
                  </a:lnTo>
                  <a:lnTo>
                    <a:pt x="943" y="701"/>
                  </a:lnTo>
                  <a:lnTo>
                    <a:pt x="954" y="719"/>
                  </a:lnTo>
                  <a:lnTo>
                    <a:pt x="962" y="738"/>
                  </a:lnTo>
                  <a:lnTo>
                    <a:pt x="971" y="758"/>
                  </a:lnTo>
                  <a:lnTo>
                    <a:pt x="977" y="778"/>
                  </a:lnTo>
                  <a:lnTo>
                    <a:pt x="982" y="800"/>
                  </a:lnTo>
                  <a:lnTo>
                    <a:pt x="984" y="821"/>
                  </a:lnTo>
                  <a:lnTo>
                    <a:pt x="985" y="844"/>
                  </a:lnTo>
                  <a:lnTo>
                    <a:pt x="985" y="855"/>
                  </a:lnTo>
                  <a:lnTo>
                    <a:pt x="983" y="866"/>
                  </a:lnTo>
                  <a:lnTo>
                    <a:pt x="982" y="877"/>
                  </a:lnTo>
                  <a:lnTo>
                    <a:pt x="980" y="888"/>
                  </a:lnTo>
                  <a:lnTo>
                    <a:pt x="945" y="905"/>
                  </a:lnTo>
                  <a:lnTo>
                    <a:pt x="913" y="924"/>
                  </a:lnTo>
                  <a:lnTo>
                    <a:pt x="880" y="943"/>
                  </a:lnTo>
                  <a:lnTo>
                    <a:pt x="847" y="963"/>
                  </a:lnTo>
                  <a:lnTo>
                    <a:pt x="815" y="984"/>
                  </a:lnTo>
                  <a:lnTo>
                    <a:pt x="785" y="1005"/>
                  </a:lnTo>
                  <a:lnTo>
                    <a:pt x="754" y="1027"/>
                  </a:lnTo>
                  <a:lnTo>
                    <a:pt x="724" y="1050"/>
                  </a:lnTo>
                  <a:lnTo>
                    <a:pt x="695" y="1073"/>
                  </a:lnTo>
                  <a:lnTo>
                    <a:pt x="665" y="1097"/>
                  </a:lnTo>
                  <a:lnTo>
                    <a:pt x="637" y="1121"/>
                  </a:lnTo>
                  <a:lnTo>
                    <a:pt x="610" y="1146"/>
                  </a:lnTo>
                  <a:lnTo>
                    <a:pt x="582" y="1171"/>
                  </a:lnTo>
                  <a:lnTo>
                    <a:pt x="556" y="1196"/>
                  </a:lnTo>
                  <a:lnTo>
                    <a:pt x="529" y="1222"/>
                  </a:lnTo>
                  <a:lnTo>
                    <a:pt x="504" y="1248"/>
                  </a:lnTo>
                  <a:close/>
                </a:path>
              </a:pathLst>
            </a:custGeom>
            <a:solidFill>
              <a:srgbClr val="8F5545">
                <a:alpha val="50000"/>
              </a:srgbClr>
            </a:solidFill>
            <a:ln w="9525">
              <a:noFill/>
              <a:round/>
              <a:headEnd/>
              <a:tailEnd/>
            </a:ln>
          </p:spPr>
          <p:txBody>
            <a:bodyPr/>
            <a:lstStyle/>
            <a:p>
              <a:endParaRPr lang="en-US"/>
            </a:p>
          </p:txBody>
        </p:sp>
        <p:sp>
          <p:nvSpPr>
            <p:cNvPr id="20" name="Freeform 17">
              <a:extLst>
                <a:ext uri="{FF2B5EF4-FFF2-40B4-BE49-F238E27FC236}">
                  <a16:creationId xmlns:a16="http://schemas.microsoft.com/office/drawing/2014/main" id="{F782076C-21DF-46AB-A66A-DB2B47A6A24A}"/>
                </a:ext>
              </a:extLst>
            </p:cNvPr>
            <p:cNvSpPr>
              <a:spLocks/>
            </p:cNvSpPr>
            <p:nvPr/>
          </p:nvSpPr>
          <p:spPr bwMode="auto">
            <a:xfrm>
              <a:off x="4641" y="3808"/>
              <a:ext cx="55" cy="23"/>
            </a:xfrm>
            <a:custGeom>
              <a:avLst/>
              <a:gdLst/>
              <a:ahLst/>
              <a:cxnLst>
                <a:cxn ang="0">
                  <a:pos x="178" y="256"/>
                </a:cxn>
                <a:cxn ang="0">
                  <a:pos x="154" y="246"/>
                </a:cxn>
                <a:cxn ang="0">
                  <a:pos x="132" y="235"/>
                </a:cxn>
                <a:cxn ang="0">
                  <a:pos x="109" y="224"/>
                </a:cxn>
                <a:cxn ang="0">
                  <a:pos x="87" y="214"/>
                </a:cxn>
                <a:cxn ang="0">
                  <a:pos x="66" y="203"/>
                </a:cxn>
                <a:cxn ang="0">
                  <a:pos x="44" y="194"/>
                </a:cxn>
                <a:cxn ang="0">
                  <a:pos x="21" y="184"/>
                </a:cxn>
                <a:cxn ang="0">
                  <a:pos x="0" y="175"/>
                </a:cxn>
                <a:cxn ang="0">
                  <a:pos x="1" y="166"/>
                </a:cxn>
                <a:cxn ang="0">
                  <a:pos x="3" y="158"/>
                </a:cxn>
                <a:cxn ang="0">
                  <a:pos x="7" y="148"/>
                </a:cxn>
                <a:cxn ang="0">
                  <a:pos x="12" y="140"/>
                </a:cxn>
                <a:cxn ang="0">
                  <a:pos x="18" y="131"/>
                </a:cxn>
                <a:cxn ang="0">
                  <a:pos x="26" y="123"/>
                </a:cxn>
                <a:cxn ang="0">
                  <a:pos x="34" y="116"/>
                </a:cxn>
                <a:cxn ang="0">
                  <a:pos x="44" y="107"/>
                </a:cxn>
                <a:cxn ang="0">
                  <a:pos x="54" y="99"/>
                </a:cxn>
                <a:cxn ang="0">
                  <a:pos x="66" y="91"/>
                </a:cxn>
                <a:cxn ang="0">
                  <a:pos x="77" y="84"/>
                </a:cxn>
                <a:cxn ang="0">
                  <a:pos x="91" y="75"/>
                </a:cxn>
                <a:cxn ang="0">
                  <a:pos x="119" y="62"/>
                </a:cxn>
                <a:cxn ang="0">
                  <a:pos x="148" y="48"/>
                </a:cxn>
                <a:cxn ang="0">
                  <a:pos x="180" y="36"/>
                </a:cxn>
                <a:cxn ang="0">
                  <a:pos x="213" y="26"/>
                </a:cxn>
                <a:cxn ang="0">
                  <a:pos x="245" y="17"/>
                </a:cxn>
                <a:cxn ang="0">
                  <a:pos x="278" y="10"/>
                </a:cxn>
                <a:cxn ang="0">
                  <a:pos x="310" y="5"/>
                </a:cxn>
                <a:cxn ang="0">
                  <a:pos x="340" y="2"/>
                </a:cxn>
                <a:cxn ang="0">
                  <a:pos x="354" y="0"/>
                </a:cxn>
                <a:cxn ang="0">
                  <a:pos x="369" y="0"/>
                </a:cxn>
                <a:cxn ang="0">
                  <a:pos x="382" y="0"/>
                </a:cxn>
                <a:cxn ang="0">
                  <a:pos x="394" y="2"/>
                </a:cxn>
                <a:cxn ang="0">
                  <a:pos x="420" y="16"/>
                </a:cxn>
                <a:cxn ang="0">
                  <a:pos x="445" y="31"/>
                </a:cxn>
                <a:cxn ang="0">
                  <a:pos x="471" y="47"/>
                </a:cxn>
                <a:cxn ang="0">
                  <a:pos x="498" y="62"/>
                </a:cxn>
                <a:cxn ang="0">
                  <a:pos x="525" y="79"/>
                </a:cxn>
                <a:cxn ang="0">
                  <a:pos x="552" y="94"/>
                </a:cxn>
                <a:cxn ang="0">
                  <a:pos x="578" y="110"/>
                </a:cxn>
                <a:cxn ang="0">
                  <a:pos x="605" y="126"/>
                </a:cxn>
                <a:cxn ang="0">
                  <a:pos x="520" y="148"/>
                </a:cxn>
                <a:cxn ang="0">
                  <a:pos x="453" y="166"/>
                </a:cxn>
                <a:cxn ang="0">
                  <a:pos x="401" y="181"/>
                </a:cxn>
                <a:cxn ang="0">
                  <a:pos x="357" y="193"/>
                </a:cxn>
                <a:cxn ang="0">
                  <a:pos x="319" y="205"/>
                </a:cxn>
                <a:cxn ang="0">
                  <a:pos x="279" y="219"/>
                </a:cxn>
                <a:cxn ang="0">
                  <a:pos x="234" y="235"/>
                </a:cxn>
                <a:cxn ang="0">
                  <a:pos x="178" y="256"/>
                </a:cxn>
              </a:cxnLst>
              <a:rect l="0" t="0" r="r" b="b"/>
              <a:pathLst>
                <a:path w="605" h="256">
                  <a:moveTo>
                    <a:pt x="178" y="256"/>
                  </a:moveTo>
                  <a:lnTo>
                    <a:pt x="154" y="246"/>
                  </a:lnTo>
                  <a:lnTo>
                    <a:pt x="132" y="235"/>
                  </a:lnTo>
                  <a:lnTo>
                    <a:pt x="109" y="224"/>
                  </a:lnTo>
                  <a:lnTo>
                    <a:pt x="87" y="214"/>
                  </a:lnTo>
                  <a:lnTo>
                    <a:pt x="66" y="203"/>
                  </a:lnTo>
                  <a:lnTo>
                    <a:pt x="44" y="194"/>
                  </a:lnTo>
                  <a:lnTo>
                    <a:pt x="21" y="184"/>
                  </a:lnTo>
                  <a:lnTo>
                    <a:pt x="0" y="175"/>
                  </a:lnTo>
                  <a:lnTo>
                    <a:pt x="1" y="166"/>
                  </a:lnTo>
                  <a:lnTo>
                    <a:pt x="3" y="158"/>
                  </a:lnTo>
                  <a:lnTo>
                    <a:pt x="7" y="148"/>
                  </a:lnTo>
                  <a:lnTo>
                    <a:pt x="12" y="140"/>
                  </a:lnTo>
                  <a:lnTo>
                    <a:pt x="18" y="131"/>
                  </a:lnTo>
                  <a:lnTo>
                    <a:pt x="26" y="123"/>
                  </a:lnTo>
                  <a:lnTo>
                    <a:pt x="34" y="116"/>
                  </a:lnTo>
                  <a:lnTo>
                    <a:pt x="44" y="107"/>
                  </a:lnTo>
                  <a:lnTo>
                    <a:pt x="54" y="99"/>
                  </a:lnTo>
                  <a:lnTo>
                    <a:pt x="66" y="91"/>
                  </a:lnTo>
                  <a:lnTo>
                    <a:pt x="77" y="84"/>
                  </a:lnTo>
                  <a:lnTo>
                    <a:pt x="91" y="75"/>
                  </a:lnTo>
                  <a:lnTo>
                    <a:pt x="119" y="62"/>
                  </a:lnTo>
                  <a:lnTo>
                    <a:pt x="148" y="48"/>
                  </a:lnTo>
                  <a:lnTo>
                    <a:pt x="180" y="36"/>
                  </a:lnTo>
                  <a:lnTo>
                    <a:pt x="213" y="26"/>
                  </a:lnTo>
                  <a:lnTo>
                    <a:pt x="245" y="17"/>
                  </a:lnTo>
                  <a:lnTo>
                    <a:pt x="278" y="10"/>
                  </a:lnTo>
                  <a:lnTo>
                    <a:pt x="310" y="5"/>
                  </a:lnTo>
                  <a:lnTo>
                    <a:pt x="340" y="2"/>
                  </a:lnTo>
                  <a:lnTo>
                    <a:pt x="354" y="0"/>
                  </a:lnTo>
                  <a:lnTo>
                    <a:pt x="369" y="0"/>
                  </a:lnTo>
                  <a:lnTo>
                    <a:pt x="382" y="0"/>
                  </a:lnTo>
                  <a:lnTo>
                    <a:pt x="394" y="2"/>
                  </a:lnTo>
                  <a:lnTo>
                    <a:pt x="420" y="16"/>
                  </a:lnTo>
                  <a:lnTo>
                    <a:pt x="445" y="31"/>
                  </a:lnTo>
                  <a:lnTo>
                    <a:pt x="471" y="47"/>
                  </a:lnTo>
                  <a:lnTo>
                    <a:pt x="498" y="62"/>
                  </a:lnTo>
                  <a:lnTo>
                    <a:pt x="525" y="79"/>
                  </a:lnTo>
                  <a:lnTo>
                    <a:pt x="552" y="94"/>
                  </a:lnTo>
                  <a:lnTo>
                    <a:pt x="578" y="110"/>
                  </a:lnTo>
                  <a:lnTo>
                    <a:pt x="605" y="126"/>
                  </a:lnTo>
                  <a:lnTo>
                    <a:pt x="520" y="148"/>
                  </a:lnTo>
                  <a:lnTo>
                    <a:pt x="453" y="166"/>
                  </a:lnTo>
                  <a:lnTo>
                    <a:pt x="401" y="181"/>
                  </a:lnTo>
                  <a:lnTo>
                    <a:pt x="357" y="193"/>
                  </a:lnTo>
                  <a:lnTo>
                    <a:pt x="319" y="205"/>
                  </a:lnTo>
                  <a:lnTo>
                    <a:pt x="279" y="219"/>
                  </a:lnTo>
                  <a:lnTo>
                    <a:pt x="234" y="235"/>
                  </a:lnTo>
                  <a:lnTo>
                    <a:pt x="178" y="256"/>
                  </a:lnTo>
                  <a:close/>
                </a:path>
              </a:pathLst>
            </a:custGeom>
            <a:solidFill>
              <a:srgbClr val="DFDFDE">
                <a:alpha val="50000"/>
              </a:srgbClr>
            </a:solidFill>
            <a:ln w="9525">
              <a:noFill/>
              <a:round/>
              <a:headEnd/>
              <a:tailEnd/>
            </a:ln>
          </p:spPr>
          <p:txBody>
            <a:bodyPr/>
            <a:lstStyle/>
            <a:p>
              <a:endParaRPr lang="en-US"/>
            </a:p>
          </p:txBody>
        </p:sp>
        <p:sp>
          <p:nvSpPr>
            <p:cNvPr id="21" name="Freeform 18">
              <a:extLst>
                <a:ext uri="{FF2B5EF4-FFF2-40B4-BE49-F238E27FC236}">
                  <a16:creationId xmlns:a16="http://schemas.microsoft.com/office/drawing/2014/main" id="{55C1C5E3-4F70-4780-947D-DA4D99806224}"/>
                </a:ext>
              </a:extLst>
            </p:cNvPr>
            <p:cNvSpPr>
              <a:spLocks/>
            </p:cNvSpPr>
            <p:nvPr/>
          </p:nvSpPr>
          <p:spPr bwMode="auto">
            <a:xfrm>
              <a:off x="4554" y="3787"/>
              <a:ext cx="102" cy="26"/>
            </a:xfrm>
            <a:custGeom>
              <a:avLst/>
              <a:gdLst/>
              <a:ahLst/>
              <a:cxnLst>
                <a:cxn ang="0">
                  <a:pos x="701" y="291"/>
                </a:cxn>
                <a:cxn ang="0">
                  <a:pos x="605" y="263"/>
                </a:cxn>
                <a:cxn ang="0">
                  <a:pos x="513" y="238"/>
                </a:cxn>
                <a:cxn ang="0">
                  <a:pos x="423" y="216"/>
                </a:cxn>
                <a:cxn ang="0">
                  <a:pos x="335" y="195"/>
                </a:cxn>
                <a:cxn ang="0">
                  <a:pos x="250" y="176"/>
                </a:cxn>
                <a:cxn ang="0">
                  <a:pos x="165" y="159"/>
                </a:cxn>
                <a:cxn ang="0">
                  <a:pos x="82" y="143"/>
                </a:cxn>
                <a:cxn ang="0">
                  <a:pos x="0" y="128"/>
                </a:cxn>
                <a:cxn ang="0">
                  <a:pos x="25" y="114"/>
                </a:cxn>
                <a:cxn ang="0">
                  <a:pos x="52" y="102"/>
                </a:cxn>
                <a:cxn ang="0">
                  <a:pos x="81" y="90"/>
                </a:cxn>
                <a:cxn ang="0">
                  <a:pos x="112" y="80"/>
                </a:cxn>
                <a:cxn ang="0">
                  <a:pos x="142" y="69"/>
                </a:cxn>
                <a:cxn ang="0">
                  <a:pos x="174" y="60"/>
                </a:cxn>
                <a:cxn ang="0">
                  <a:pos x="208" y="50"/>
                </a:cxn>
                <a:cxn ang="0">
                  <a:pos x="241" y="42"/>
                </a:cxn>
                <a:cxn ang="0">
                  <a:pos x="276" y="34"/>
                </a:cxn>
                <a:cxn ang="0">
                  <a:pos x="311" y="28"/>
                </a:cxn>
                <a:cxn ang="0">
                  <a:pos x="348" y="21"/>
                </a:cxn>
                <a:cxn ang="0">
                  <a:pos x="384" y="16"/>
                </a:cxn>
                <a:cxn ang="0">
                  <a:pos x="422" y="11"/>
                </a:cxn>
                <a:cxn ang="0">
                  <a:pos x="459" y="8"/>
                </a:cxn>
                <a:cxn ang="0">
                  <a:pos x="497" y="5"/>
                </a:cxn>
                <a:cxn ang="0">
                  <a:pos x="536" y="2"/>
                </a:cxn>
                <a:cxn ang="0">
                  <a:pos x="574" y="0"/>
                </a:cxn>
                <a:cxn ang="0">
                  <a:pos x="613" y="0"/>
                </a:cxn>
                <a:cxn ang="0">
                  <a:pos x="651" y="0"/>
                </a:cxn>
                <a:cxn ang="0">
                  <a:pos x="690" y="0"/>
                </a:cxn>
                <a:cxn ang="0">
                  <a:pos x="728" y="2"/>
                </a:cxn>
                <a:cxn ang="0">
                  <a:pos x="766" y="5"/>
                </a:cxn>
                <a:cxn ang="0">
                  <a:pos x="804" y="8"/>
                </a:cxn>
                <a:cxn ang="0">
                  <a:pos x="841" y="12"/>
                </a:cxn>
                <a:cxn ang="0">
                  <a:pos x="879" y="17"/>
                </a:cxn>
                <a:cxn ang="0">
                  <a:pos x="915" y="23"/>
                </a:cxn>
                <a:cxn ang="0">
                  <a:pos x="951" y="29"/>
                </a:cxn>
                <a:cxn ang="0">
                  <a:pos x="986" y="36"/>
                </a:cxn>
                <a:cxn ang="0">
                  <a:pos x="1021" y="45"/>
                </a:cxn>
                <a:cxn ang="0">
                  <a:pos x="1055" y="54"/>
                </a:cxn>
                <a:cxn ang="0">
                  <a:pos x="1087" y="64"/>
                </a:cxn>
                <a:cxn ang="0">
                  <a:pos x="1119" y="74"/>
                </a:cxn>
                <a:cxn ang="0">
                  <a:pos x="1119" y="83"/>
                </a:cxn>
                <a:cxn ang="0">
                  <a:pos x="1119" y="92"/>
                </a:cxn>
                <a:cxn ang="0">
                  <a:pos x="1119" y="103"/>
                </a:cxn>
                <a:cxn ang="0">
                  <a:pos x="1119" y="113"/>
                </a:cxn>
                <a:cxn ang="0">
                  <a:pos x="1090" y="130"/>
                </a:cxn>
                <a:cxn ang="0">
                  <a:pos x="1063" y="145"/>
                </a:cxn>
                <a:cxn ang="0">
                  <a:pos x="1036" y="160"/>
                </a:cxn>
                <a:cxn ang="0">
                  <a:pos x="1009" y="173"/>
                </a:cxn>
                <a:cxn ang="0">
                  <a:pos x="982" y="185"/>
                </a:cxn>
                <a:cxn ang="0">
                  <a:pos x="955" y="197"/>
                </a:cxn>
                <a:cxn ang="0">
                  <a:pos x="929" y="208"/>
                </a:cxn>
                <a:cxn ang="0">
                  <a:pos x="903" y="218"/>
                </a:cxn>
                <a:cxn ang="0">
                  <a:pos x="851" y="238"/>
                </a:cxn>
                <a:cxn ang="0">
                  <a:pos x="800" y="256"/>
                </a:cxn>
                <a:cxn ang="0">
                  <a:pos x="749" y="273"/>
                </a:cxn>
                <a:cxn ang="0">
                  <a:pos x="701" y="291"/>
                </a:cxn>
              </a:cxnLst>
              <a:rect l="0" t="0" r="r" b="b"/>
              <a:pathLst>
                <a:path w="1119" h="291">
                  <a:moveTo>
                    <a:pt x="701" y="291"/>
                  </a:moveTo>
                  <a:lnTo>
                    <a:pt x="605" y="263"/>
                  </a:lnTo>
                  <a:lnTo>
                    <a:pt x="513" y="238"/>
                  </a:lnTo>
                  <a:lnTo>
                    <a:pt x="423" y="216"/>
                  </a:lnTo>
                  <a:lnTo>
                    <a:pt x="335" y="195"/>
                  </a:lnTo>
                  <a:lnTo>
                    <a:pt x="250" y="176"/>
                  </a:lnTo>
                  <a:lnTo>
                    <a:pt x="165" y="159"/>
                  </a:lnTo>
                  <a:lnTo>
                    <a:pt x="82" y="143"/>
                  </a:lnTo>
                  <a:lnTo>
                    <a:pt x="0" y="128"/>
                  </a:lnTo>
                  <a:lnTo>
                    <a:pt x="25" y="114"/>
                  </a:lnTo>
                  <a:lnTo>
                    <a:pt x="52" y="102"/>
                  </a:lnTo>
                  <a:lnTo>
                    <a:pt x="81" y="90"/>
                  </a:lnTo>
                  <a:lnTo>
                    <a:pt x="112" y="80"/>
                  </a:lnTo>
                  <a:lnTo>
                    <a:pt x="142" y="69"/>
                  </a:lnTo>
                  <a:lnTo>
                    <a:pt x="174" y="60"/>
                  </a:lnTo>
                  <a:lnTo>
                    <a:pt x="208" y="50"/>
                  </a:lnTo>
                  <a:lnTo>
                    <a:pt x="241" y="42"/>
                  </a:lnTo>
                  <a:lnTo>
                    <a:pt x="276" y="34"/>
                  </a:lnTo>
                  <a:lnTo>
                    <a:pt x="311" y="28"/>
                  </a:lnTo>
                  <a:lnTo>
                    <a:pt x="348" y="21"/>
                  </a:lnTo>
                  <a:lnTo>
                    <a:pt x="384" y="16"/>
                  </a:lnTo>
                  <a:lnTo>
                    <a:pt x="422" y="11"/>
                  </a:lnTo>
                  <a:lnTo>
                    <a:pt x="459" y="8"/>
                  </a:lnTo>
                  <a:lnTo>
                    <a:pt x="497" y="5"/>
                  </a:lnTo>
                  <a:lnTo>
                    <a:pt x="536" y="2"/>
                  </a:lnTo>
                  <a:lnTo>
                    <a:pt x="574" y="0"/>
                  </a:lnTo>
                  <a:lnTo>
                    <a:pt x="613" y="0"/>
                  </a:lnTo>
                  <a:lnTo>
                    <a:pt x="651" y="0"/>
                  </a:lnTo>
                  <a:lnTo>
                    <a:pt x="690" y="0"/>
                  </a:lnTo>
                  <a:lnTo>
                    <a:pt x="728" y="2"/>
                  </a:lnTo>
                  <a:lnTo>
                    <a:pt x="766" y="5"/>
                  </a:lnTo>
                  <a:lnTo>
                    <a:pt x="804" y="8"/>
                  </a:lnTo>
                  <a:lnTo>
                    <a:pt x="841" y="12"/>
                  </a:lnTo>
                  <a:lnTo>
                    <a:pt x="879" y="17"/>
                  </a:lnTo>
                  <a:lnTo>
                    <a:pt x="915" y="23"/>
                  </a:lnTo>
                  <a:lnTo>
                    <a:pt x="951" y="29"/>
                  </a:lnTo>
                  <a:lnTo>
                    <a:pt x="986" y="36"/>
                  </a:lnTo>
                  <a:lnTo>
                    <a:pt x="1021" y="45"/>
                  </a:lnTo>
                  <a:lnTo>
                    <a:pt x="1055" y="54"/>
                  </a:lnTo>
                  <a:lnTo>
                    <a:pt x="1087" y="64"/>
                  </a:lnTo>
                  <a:lnTo>
                    <a:pt x="1119" y="74"/>
                  </a:lnTo>
                  <a:lnTo>
                    <a:pt x="1119" y="83"/>
                  </a:lnTo>
                  <a:lnTo>
                    <a:pt x="1119" y="92"/>
                  </a:lnTo>
                  <a:lnTo>
                    <a:pt x="1119" y="103"/>
                  </a:lnTo>
                  <a:lnTo>
                    <a:pt x="1119" y="113"/>
                  </a:lnTo>
                  <a:lnTo>
                    <a:pt x="1090" y="130"/>
                  </a:lnTo>
                  <a:lnTo>
                    <a:pt x="1063" y="145"/>
                  </a:lnTo>
                  <a:lnTo>
                    <a:pt x="1036" y="160"/>
                  </a:lnTo>
                  <a:lnTo>
                    <a:pt x="1009" y="173"/>
                  </a:lnTo>
                  <a:lnTo>
                    <a:pt x="982" y="185"/>
                  </a:lnTo>
                  <a:lnTo>
                    <a:pt x="955" y="197"/>
                  </a:lnTo>
                  <a:lnTo>
                    <a:pt x="929" y="208"/>
                  </a:lnTo>
                  <a:lnTo>
                    <a:pt x="903" y="218"/>
                  </a:lnTo>
                  <a:lnTo>
                    <a:pt x="851" y="238"/>
                  </a:lnTo>
                  <a:lnTo>
                    <a:pt x="800" y="256"/>
                  </a:lnTo>
                  <a:lnTo>
                    <a:pt x="749" y="273"/>
                  </a:lnTo>
                  <a:lnTo>
                    <a:pt x="701" y="291"/>
                  </a:lnTo>
                  <a:close/>
                </a:path>
              </a:pathLst>
            </a:custGeom>
            <a:solidFill>
              <a:srgbClr val="8F5545">
                <a:alpha val="50000"/>
              </a:srgbClr>
            </a:solidFill>
            <a:ln w="9525">
              <a:noFill/>
              <a:round/>
              <a:headEnd/>
              <a:tailEnd/>
            </a:ln>
          </p:spPr>
          <p:txBody>
            <a:bodyPr/>
            <a:lstStyle/>
            <a:p>
              <a:endParaRPr lang="en-US"/>
            </a:p>
          </p:txBody>
        </p:sp>
        <p:sp>
          <p:nvSpPr>
            <p:cNvPr id="22" name="Freeform 19">
              <a:extLst>
                <a:ext uri="{FF2B5EF4-FFF2-40B4-BE49-F238E27FC236}">
                  <a16:creationId xmlns:a16="http://schemas.microsoft.com/office/drawing/2014/main" id="{3A89BC13-11E3-4B30-8D4B-8370880631F7}"/>
                </a:ext>
              </a:extLst>
            </p:cNvPr>
            <p:cNvSpPr>
              <a:spLocks/>
            </p:cNvSpPr>
            <p:nvPr/>
          </p:nvSpPr>
          <p:spPr bwMode="auto">
            <a:xfrm>
              <a:off x="5224" y="3492"/>
              <a:ext cx="137" cy="214"/>
            </a:xfrm>
            <a:custGeom>
              <a:avLst/>
              <a:gdLst/>
              <a:ahLst/>
              <a:cxnLst>
                <a:cxn ang="0">
                  <a:pos x="50" y="2286"/>
                </a:cxn>
                <a:cxn ang="0">
                  <a:pos x="5" y="2248"/>
                </a:cxn>
                <a:cxn ang="0">
                  <a:pos x="39" y="2187"/>
                </a:cxn>
                <a:cxn ang="0">
                  <a:pos x="119" y="2099"/>
                </a:cxn>
                <a:cxn ang="0">
                  <a:pos x="167" y="2035"/>
                </a:cxn>
                <a:cxn ang="0">
                  <a:pos x="215" y="1968"/>
                </a:cxn>
                <a:cxn ang="0">
                  <a:pos x="273" y="1957"/>
                </a:cxn>
                <a:cxn ang="0">
                  <a:pos x="412" y="1922"/>
                </a:cxn>
                <a:cxn ang="0">
                  <a:pos x="617" y="1812"/>
                </a:cxn>
                <a:cxn ang="0">
                  <a:pos x="722" y="1746"/>
                </a:cxn>
                <a:cxn ang="0">
                  <a:pos x="811" y="1672"/>
                </a:cxn>
                <a:cxn ang="0">
                  <a:pos x="879" y="1586"/>
                </a:cxn>
                <a:cxn ang="0">
                  <a:pos x="921" y="1482"/>
                </a:cxn>
                <a:cxn ang="0">
                  <a:pos x="930" y="1357"/>
                </a:cxn>
                <a:cxn ang="0">
                  <a:pos x="896" y="1228"/>
                </a:cxn>
                <a:cxn ang="0">
                  <a:pos x="815" y="1191"/>
                </a:cxn>
                <a:cxn ang="0">
                  <a:pos x="727" y="1188"/>
                </a:cxn>
                <a:cxn ang="0">
                  <a:pos x="631" y="1209"/>
                </a:cxn>
                <a:cxn ang="0">
                  <a:pos x="508" y="1255"/>
                </a:cxn>
                <a:cxn ang="0">
                  <a:pos x="341" y="1319"/>
                </a:cxn>
                <a:cxn ang="0">
                  <a:pos x="255" y="1336"/>
                </a:cxn>
                <a:cxn ang="0">
                  <a:pos x="198" y="1313"/>
                </a:cxn>
                <a:cxn ang="0">
                  <a:pos x="244" y="1244"/>
                </a:cxn>
                <a:cxn ang="0">
                  <a:pos x="414" y="1181"/>
                </a:cxn>
                <a:cxn ang="0">
                  <a:pos x="559" y="1113"/>
                </a:cxn>
                <a:cxn ang="0">
                  <a:pos x="681" y="1033"/>
                </a:cxn>
                <a:cxn ang="0">
                  <a:pos x="786" y="940"/>
                </a:cxn>
                <a:cxn ang="0">
                  <a:pos x="875" y="831"/>
                </a:cxn>
                <a:cxn ang="0">
                  <a:pos x="955" y="699"/>
                </a:cxn>
                <a:cxn ang="0">
                  <a:pos x="1025" y="543"/>
                </a:cxn>
                <a:cxn ang="0">
                  <a:pos x="1078" y="356"/>
                </a:cxn>
                <a:cxn ang="0">
                  <a:pos x="1087" y="151"/>
                </a:cxn>
                <a:cxn ang="0">
                  <a:pos x="1130" y="36"/>
                </a:cxn>
                <a:cxn ang="0">
                  <a:pos x="1255" y="187"/>
                </a:cxn>
                <a:cxn ang="0">
                  <a:pos x="1355" y="349"/>
                </a:cxn>
                <a:cxn ang="0">
                  <a:pos x="1430" y="521"/>
                </a:cxn>
                <a:cxn ang="0">
                  <a:pos x="1482" y="703"/>
                </a:cxn>
                <a:cxn ang="0">
                  <a:pos x="1507" y="892"/>
                </a:cxn>
                <a:cxn ang="0">
                  <a:pos x="1507" y="1088"/>
                </a:cxn>
                <a:cxn ang="0">
                  <a:pos x="1482" y="1291"/>
                </a:cxn>
                <a:cxn ang="0">
                  <a:pos x="1433" y="1472"/>
                </a:cxn>
                <a:cxn ang="0">
                  <a:pos x="1357" y="1600"/>
                </a:cxn>
                <a:cxn ang="0">
                  <a:pos x="1210" y="1807"/>
                </a:cxn>
                <a:cxn ang="0">
                  <a:pos x="1033" y="1966"/>
                </a:cxn>
                <a:cxn ang="0">
                  <a:pos x="820" y="2106"/>
                </a:cxn>
                <a:cxn ang="0">
                  <a:pos x="677" y="2181"/>
                </a:cxn>
                <a:cxn ang="0">
                  <a:pos x="563" y="2228"/>
                </a:cxn>
                <a:cxn ang="0">
                  <a:pos x="451" y="2261"/>
                </a:cxn>
                <a:cxn ang="0">
                  <a:pos x="343" y="2277"/>
                </a:cxn>
                <a:cxn ang="0">
                  <a:pos x="199" y="2332"/>
                </a:cxn>
              </a:cxnLst>
              <a:rect l="0" t="0" r="r" b="b"/>
              <a:pathLst>
                <a:path w="1510" h="2350">
                  <a:moveTo>
                    <a:pt x="160" y="2350"/>
                  </a:moveTo>
                  <a:lnTo>
                    <a:pt x="111" y="2322"/>
                  </a:lnTo>
                  <a:lnTo>
                    <a:pt x="75" y="2302"/>
                  </a:lnTo>
                  <a:lnTo>
                    <a:pt x="50" y="2286"/>
                  </a:lnTo>
                  <a:lnTo>
                    <a:pt x="31" y="2275"/>
                  </a:lnTo>
                  <a:lnTo>
                    <a:pt x="19" y="2265"/>
                  </a:lnTo>
                  <a:lnTo>
                    <a:pt x="11" y="2257"/>
                  </a:lnTo>
                  <a:lnTo>
                    <a:pt x="5" y="2248"/>
                  </a:lnTo>
                  <a:lnTo>
                    <a:pt x="0" y="2239"/>
                  </a:lnTo>
                  <a:lnTo>
                    <a:pt x="14" y="2221"/>
                  </a:lnTo>
                  <a:lnTo>
                    <a:pt x="26" y="2204"/>
                  </a:lnTo>
                  <a:lnTo>
                    <a:pt x="39" y="2187"/>
                  </a:lnTo>
                  <a:lnTo>
                    <a:pt x="53" y="2172"/>
                  </a:lnTo>
                  <a:lnTo>
                    <a:pt x="79" y="2143"/>
                  </a:lnTo>
                  <a:lnTo>
                    <a:pt x="106" y="2114"/>
                  </a:lnTo>
                  <a:lnTo>
                    <a:pt x="119" y="2099"/>
                  </a:lnTo>
                  <a:lnTo>
                    <a:pt x="132" y="2084"/>
                  </a:lnTo>
                  <a:lnTo>
                    <a:pt x="144" y="2069"/>
                  </a:lnTo>
                  <a:lnTo>
                    <a:pt x="156" y="2053"/>
                  </a:lnTo>
                  <a:lnTo>
                    <a:pt x="167" y="2035"/>
                  </a:lnTo>
                  <a:lnTo>
                    <a:pt x="177" y="2017"/>
                  </a:lnTo>
                  <a:lnTo>
                    <a:pt x="188" y="1997"/>
                  </a:lnTo>
                  <a:lnTo>
                    <a:pt x="198" y="1975"/>
                  </a:lnTo>
                  <a:lnTo>
                    <a:pt x="215" y="1968"/>
                  </a:lnTo>
                  <a:lnTo>
                    <a:pt x="229" y="1964"/>
                  </a:lnTo>
                  <a:lnTo>
                    <a:pt x="243" y="1960"/>
                  </a:lnTo>
                  <a:lnTo>
                    <a:pt x="257" y="1958"/>
                  </a:lnTo>
                  <a:lnTo>
                    <a:pt x="273" y="1957"/>
                  </a:lnTo>
                  <a:lnTo>
                    <a:pt x="292" y="1956"/>
                  </a:lnTo>
                  <a:lnTo>
                    <a:pt x="318" y="1956"/>
                  </a:lnTo>
                  <a:lnTo>
                    <a:pt x="351" y="1956"/>
                  </a:lnTo>
                  <a:lnTo>
                    <a:pt x="412" y="1922"/>
                  </a:lnTo>
                  <a:lnTo>
                    <a:pt x="472" y="1890"/>
                  </a:lnTo>
                  <a:lnTo>
                    <a:pt x="531" y="1858"/>
                  </a:lnTo>
                  <a:lnTo>
                    <a:pt x="589" y="1828"/>
                  </a:lnTo>
                  <a:lnTo>
                    <a:pt x="617" y="1812"/>
                  </a:lnTo>
                  <a:lnTo>
                    <a:pt x="644" y="1796"/>
                  </a:lnTo>
                  <a:lnTo>
                    <a:pt x="671" y="1779"/>
                  </a:lnTo>
                  <a:lnTo>
                    <a:pt x="697" y="1763"/>
                  </a:lnTo>
                  <a:lnTo>
                    <a:pt x="722" y="1746"/>
                  </a:lnTo>
                  <a:lnTo>
                    <a:pt x="746" y="1728"/>
                  </a:lnTo>
                  <a:lnTo>
                    <a:pt x="769" y="1711"/>
                  </a:lnTo>
                  <a:lnTo>
                    <a:pt x="791" y="1691"/>
                  </a:lnTo>
                  <a:lnTo>
                    <a:pt x="811" y="1672"/>
                  </a:lnTo>
                  <a:lnTo>
                    <a:pt x="830" y="1652"/>
                  </a:lnTo>
                  <a:lnTo>
                    <a:pt x="848" y="1631"/>
                  </a:lnTo>
                  <a:lnTo>
                    <a:pt x="865" y="1609"/>
                  </a:lnTo>
                  <a:lnTo>
                    <a:pt x="879" y="1586"/>
                  </a:lnTo>
                  <a:lnTo>
                    <a:pt x="892" y="1562"/>
                  </a:lnTo>
                  <a:lnTo>
                    <a:pt x="904" y="1536"/>
                  </a:lnTo>
                  <a:lnTo>
                    <a:pt x="914" y="1510"/>
                  </a:lnTo>
                  <a:lnTo>
                    <a:pt x="921" y="1482"/>
                  </a:lnTo>
                  <a:lnTo>
                    <a:pt x="926" y="1453"/>
                  </a:lnTo>
                  <a:lnTo>
                    <a:pt x="929" y="1422"/>
                  </a:lnTo>
                  <a:lnTo>
                    <a:pt x="931" y="1390"/>
                  </a:lnTo>
                  <a:lnTo>
                    <a:pt x="930" y="1357"/>
                  </a:lnTo>
                  <a:lnTo>
                    <a:pt x="927" y="1321"/>
                  </a:lnTo>
                  <a:lnTo>
                    <a:pt x="921" y="1284"/>
                  </a:lnTo>
                  <a:lnTo>
                    <a:pt x="914" y="1245"/>
                  </a:lnTo>
                  <a:lnTo>
                    <a:pt x="896" y="1228"/>
                  </a:lnTo>
                  <a:lnTo>
                    <a:pt x="877" y="1215"/>
                  </a:lnTo>
                  <a:lnTo>
                    <a:pt x="856" y="1205"/>
                  </a:lnTo>
                  <a:lnTo>
                    <a:pt x="836" y="1196"/>
                  </a:lnTo>
                  <a:lnTo>
                    <a:pt x="815" y="1191"/>
                  </a:lnTo>
                  <a:lnTo>
                    <a:pt x="794" y="1187"/>
                  </a:lnTo>
                  <a:lnTo>
                    <a:pt x="772" y="1186"/>
                  </a:lnTo>
                  <a:lnTo>
                    <a:pt x="749" y="1186"/>
                  </a:lnTo>
                  <a:lnTo>
                    <a:pt x="727" y="1188"/>
                  </a:lnTo>
                  <a:lnTo>
                    <a:pt x="702" y="1191"/>
                  </a:lnTo>
                  <a:lnTo>
                    <a:pt x="679" y="1196"/>
                  </a:lnTo>
                  <a:lnTo>
                    <a:pt x="655" y="1202"/>
                  </a:lnTo>
                  <a:lnTo>
                    <a:pt x="631" y="1209"/>
                  </a:lnTo>
                  <a:lnTo>
                    <a:pt x="606" y="1217"/>
                  </a:lnTo>
                  <a:lnTo>
                    <a:pt x="582" y="1226"/>
                  </a:lnTo>
                  <a:lnTo>
                    <a:pt x="557" y="1235"/>
                  </a:lnTo>
                  <a:lnTo>
                    <a:pt x="508" y="1255"/>
                  </a:lnTo>
                  <a:lnTo>
                    <a:pt x="459" y="1275"/>
                  </a:lnTo>
                  <a:lnTo>
                    <a:pt x="411" y="1294"/>
                  </a:lnTo>
                  <a:lnTo>
                    <a:pt x="364" y="1311"/>
                  </a:lnTo>
                  <a:lnTo>
                    <a:pt x="341" y="1319"/>
                  </a:lnTo>
                  <a:lnTo>
                    <a:pt x="319" y="1325"/>
                  </a:lnTo>
                  <a:lnTo>
                    <a:pt x="297" y="1329"/>
                  </a:lnTo>
                  <a:lnTo>
                    <a:pt x="276" y="1333"/>
                  </a:lnTo>
                  <a:lnTo>
                    <a:pt x="255" y="1336"/>
                  </a:lnTo>
                  <a:lnTo>
                    <a:pt x="236" y="1336"/>
                  </a:lnTo>
                  <a:lnTo>
                    <a:pt x="215" y="1334"/>
                  </a:lnTo>
                  <a:lnTo>
                    <a:pt x="198" y="1331"/>
                  </a:lnTo>
                  <a:lnTo>
                    <a:pt x="198" y="1313"/>
                  </a:lnTo>
                  <a:lnTo>
                    <a:pt x="198" y="1294"/>
                  </a:lnTo>
                  <a:lnTo>
                    <a:pt x="198" y="1276"/>
                  </a:lnTo>
                  <a:lnTo>
                    <a:pt x="198" y="1258"/>
                  </a:lnTo>
                  <a:lnTo>
                    <a:pt x="244" y="1244"/>
                  </a:lnTo>
                  <a:lnTo>
                    <a:pt x="289" y="1229"/>
                  </a:lnTo>
                  <a:lnTo>
                    <a:pt x="333" y="1213"/>
                  </a:lnTo>
                  <a:lnTo>
                    <a:pt x="374" y="1197"/>
                  </a:lnTo>
                  <a:lnTo>
                    <a:pt x="414" y="1181"/>
                  </a:lnTo>
                  <a:lnTo>
                    <a:pt x="452" y="1165"/>
                  </a:lnTo>
                  <a:lnTo>
                    <a:pt x="489" y="1149"/>
                  </a:lnTo>
                  <a:lnTo>
                    <a:pt x="525" y="1131"/>
                  </a:lnTo>
                  <a:lnTo>
                    <a:pt x="559" y="1113"/>
                  </a:lnTo>
                  <a:lnTo>
                    <a:pt x="591" y="1094"/>
                  </a:lnTo>
                  <a:lnTo>
                    <a:pt x="622" y="1075"/>
                  </a:lnTo>
                  <a:lnTo>
                    <a:pt x="653" y="1055"/>
                  </a:lnTo>
                  <a:lnTo>
                    <a:pt x="681" y="1033"/>
                  </a:lnTo>
                  <a:lnTo>
                    <a:pt x="709" y="1011"/>
                  </a:lnTo>
                  <a:lnTo>
                    <a:pt x="736" y="989"/>
                  </a:lnTo>
                  <a:lnTo>
                    <a:pt x="761" y="965"/>
                  </a:lnTo>
                  <a:lnTo>
                    <a:pt x="786" y="940"/>
                  </a:lnTo>
                  <a:lnTo>
                    <a:pt x="810" y="915"/>
                  </a:lnTo>
                  <a:lnTo>
                    <a:pt x="832" y="888"/>
                  </a:lnTo>
                  <a:lnTo>
                    <a:pt x="854" y="859"/>
                  </a:lnTo>
                  <a:lnTo>
                    <a:pt x="875" y="831"/>
                  </a:lnTo>
                  <a:lnTo>
                    <a:pt x="897" y="799"/>
                  </a:lnTo>
                  <a:lnTo>
                    <a:pt x="917" y="767"/>
                  </a:lnTo>
                  <a:lnTo>
                    <a:pt x="936" y="733"/>
                  </a:lnTo>
                  <a:lnTo>
                    <a:pt x="955" y="699"/>
                  </a:lnTo>
                  <a:lnTo>
                    <a:pt x="973" y="663"/>
                  </a:lnTo>
                  <a:lnTo>
                    <a:pt x="991" y="625"/>
                  </a:lnTo>
                  <a:lnTo>
                    <a:pt x="1009" y="584"/>
                  </a:lnTo>
                  <a:lnTo>
                    <a:pt x="1025" y="543"/>
                  </a:lnTo>
                  <a:lnTo>
                    <a:pt x="1042" y="500"/>
                  </a:lnTo>
                  <a:lnTo>
                    <a:pt x="1059" y="456"/>
                  </a:lnTo>
                  <a:lnTo>
                    <a:pt x="1076" y="408"/>
                  </a:lnTo>
                  <a:lnTo>
                    <a:pt x="1078" y="356"/>
                  </a:lnTo>
                  <a:lnTo>
                    <a:pt x="1080" y="305"/>
                  </a:lnTo>
                  <a:lnTo>
                    <a:pt x="1082" y="254"/>
                  </a:lnTo>
                  <a:lnTo>
                    <a:pt x="1085" y="202"/>
                  </a:lnTo>
                  <a:lnTo>
                    <a:pt x="1087" y="151"/>
                  </a:lnTo>
                  <a:lnTo>
                    <a:pt x="1089" y="101"/>
                  </a:lnTo>
                  <a:lnTo>
                    <a:pt x="1092" y="51"/>
                  </a:lnTo>
                  <a:lnTo>
                    <a:pt x="1095" y="0"/>
                  </a:lnTo>
                  <a:lnTo>
                    <a:pt x="1130" y="36"/>
                  </a:lnTo>
                  <a:lnTo>
                    <a:pt x="1164" y="73"/>
                  </a:lnTo>
                  <a:lnTo>
                    <a:pt x="1195" y="110"/>
                  </a:lnTo>
                  <a:lnTo>
                    <a:pt x="1226" y="148"/>
                  </a:lnTo>
                  <a:lnTo>
                    <a:pt x="1255" y="187"/>
                  </a:lnTo>
                  <a:lnTo>
                    <a:pt x="1282" y="226"/>
                  </a:lnTo>
                  <a:lnTo>
                    <a:pt x="1307" y="267"/>
                  </a:lnTo>
                  <a:lnTo>
                    <a:pt x="1332" y="308"/>
                  </a:lnTo>
                  <a:lnTo>
                    <a:pt x="1355" y="349"/>
                  </a:lnTo>
                  <a:lnTo>
                    <a:pt x="1376" y="391"/>
                  </a:lnTo>
                  <a:lnTo>
                    <a:pt x="1396" y="434"/>
                  </a:lnTo>
                  <a:lnTo>
                    <a:pt x="1414" y="478"/>
                  </a:lnTo>
                  <a:lnTo>
                    <a:pt x="1430" y="521"/>
                  </a:lnTo>
                  <a:lnTo>
                    <a:pt x="1446" y="565"/>
                  </a:lnTo>
                  <a:lnTo>
                    <a:pt x="1458" y="611"/>
                  </a:lnTo>
                  <a:lnTo>
                    <a:pt x="1471" y="656"/>
                  </a:lnTo>
                  <a:lnTo>
                    <a:pt x="1482" y="703"/>
                  </a:lnTo>
                  <a:lnTo>
                    <a:pt x="1490" y="749"/>
                  </a:lnTo>
                  <a:lnTo>
                    <a:pt x="1497" y="796"/>
                  </a:lnTo>
                  <a:lnTo>
                    <a:pt x="1503" y="843"/>
                  </a:lnTo>
                  <a:lnTo>
                    <a:pt x="1507" y="892"/>
                  </a:lnTo>
                  <a:lnTo>
                    <a:pt x="1509" y="940"/>
                  </a:lnTo>
                  <a:lnTo>
                    <a:pt x="1510" y="989"/>
                  </a:lnTo>
                  <a:lnTo>
                    <a:pt x="1510" y="1039"/>
                  </a:lnTo>
                  <a:lnTo>
                    <a:pt x="1507" y="1088"/>
                  </a:lnTo>
                  <a:lnTo>
                    <a:pt x="1504" y="1138"/>
                  </a:lnTo>
                  <a:lnTo>
                    <a:pt x="1497" y="1189"/>
                  </a:lnTo>
                  <a:lnTo>
                    <a:pt x="1491" y="1239"/>
                  </a:lnTo>
                  <a:lnTo>
                    <a:pt x="1482" y="1291"/>
                  </a:lnTo>
                  <a:lnTo>
                    <a:pt x="1472" y="1342"/>
                  </a:lnTo>
                  <a:lnTo>
                    <a:pt x="1459" y="1394"/>
                  </a:lnTo>
                  <a:lnTo>
                    <a:pt x="1446" y="1446"/>
                  </a:lnTo>
                  <a:lnTo>
                    <a:pt x="1433" y="1472"/>
                  </a:lnTo>
                  <a:lnTo>
                    <a:pt x="1419" y="1497"/>
                  </a:lnTo>
                  <a:lnTo>
                    <a:pt x="1405" y="1522"/>
                  </a:lnTo>
                  <a:lnTo>
                    <a:pt x="1390" y="1548"/>
                  </a:lnTo>
                  <a:lnTo>
                    <a:pt x="1357" y="1600"/>
                  </a:lnTo>
                  <a:lnTo>
                    <a:pt x="1322" y="1651"/>
                  </a:lnTo>
                  <a:lnTo>
                    <a:pt x="1285" y="1703"/>
                  </a:lnTo>
                  <a:lnTo>
                    <a:pt x="1248" y="1755"/>
                  </a:lnTo>
                  <a:lnTo>
                    <a:pt x="1210" y="1807"/>
                  </a:lnTo>
                  <a:lnTo>
                    <a:pt x="1172" y="1859"/>
                  </a:lnTo>
                  <a:lnTo>
                    <a:pt x="1129" y="1894"/>
                  </a:lnTo>
                  <a:lnTo>
                    <a:pt x="1082" y="1930"/>
                  </a:lnTo>
                  <a:lnTo>
                    <a:pt x="1033" y="1966"/>
                  </a:lnTo>
                  <a:lnTo>
                    <a:pt x="982" y="2002"/>
                  </a:lnTo>
                  <a:lnTo>
                    <a:pt x="929" y="2037"/>
                  </a:lnTo>
                  <a:lnTo>
                    <a:pt x="874" y="2072"/>
                  </a:lnTo>
                  <a:lnTo>
                    <a:pt x="820" y="2106"/>
                  </a:lnTo>
                  <a:lnTo>
                    <a:pt x="763" y="2137"/>
                  </a:lnTo>
                  <a:lnTo>
                    <a:pt x="735" y="2152"/>
                  </a:lnTo>
                  <a:lnTo>
                    <a:pt x="707" y="2166"/>
                  </a:lnTo>
                  <a:lnTo>
                    <a:pt x="677" y="2181"/>
                  </a:lnTo>
                  <a:lnTo>
                    <a:pt x="648" y="2193"/>
                  </a:lnTo>
                  <a:lnTo>
                    <a:pt x="620" y="2206"/>
                  </a:lnTo>
                  <a:lnTo>
                    <a:pt x="591" y="2218"/>
                  </a:lnTo>
                  <a:lnTo>
                    <a:pt x="563" y="2228"/>
                  </a:lnTo>
                  <a:lnTo>
                    <a:pt x="534" y="2238"/>
                  </a:lnTo>
                  <a:lnTo>
                    <a:pt x="507" y="2246"/>
                  </a:lnTo>
                  <a:lnTo>
                    <a:pt x="478" y="2255"/>
                  </a:lnTo>
                  <a:lnTo>
                    <a:pt x="451" y="2261"/>
                  </a:lnTo>
                  <a:lnTo>
                    <a:pt x="424" y="2267"/>
                  </a:lnTo>
                  <a:lnTo>
                    <a:pt x="396" y="2271"/>
                  </a:lnTo>
                  <a:lnTo>
                    <a:pt x="370" y="2275"/>
                  </a:lnTo>
                  <a:lnTo>
                    <a:pt x="343" y="2277"/>
                  </a:lnTo>
                  <a:lnTo>
                    <a:pt x="318" y="2278"/>
                  </a:lnTo>
                  <a:lnTo>
                    <a:pt x="278" y="2296"/>
                  </a:lnTo>
                  <a:lnTo>
                    <a:pt x="239" y="2314"/>
                  </a:lnTo>
                  <a:lnTo>
                    <a:pt x="199" y="2332"/>
                  </a:lnTo>
                  <a:lnTo>
                    <a:pt x="160" y="2350"/>
                  </a:lnTo>
                  <a:close/>
                </a:path>
              </a:pathLst>
            </a:custGeom>
            <a:solidFill>
              <a:srgbClr val="B7683E">
                <a:alpha val="50000"/>
              </a:srgbClr>
            </a:solidFill>
            <a:ln w="9525">
              <a:noFill/>
              <a:round/>
              <a:headEnd/>
              <a:tailEnd/>
            </a:ln>
          </p:spPr>
          <p:txBody>
            <a:bodyPr/>
            <a:lstStyle/>
            <a:p>
              <a:endParaRPr lang="en-US"/>
            </a:p>
          </p:txBody>
        </p:sp>
        <p:sp>
          <p:nvSpPr>
            <p:cNvPr id="23" name="Freeform 20">
              <a:extLst>
                <a:ext uri="{FF2B5EF4-FFF2-40B4-BE49-F238E27FC236}">
                  <a16:creationId xmlns:a16="http://schemas.microsoft.com/office/drawing/2014/main" id="{D96050A5-F7F6-4F3B-8120-C54B658E6420}"/>
                </a:ext>
              </a:extLst>
            </p:cNvPr>
            <p:cNvSpPr>
              <a:spLocks/>
            </p:cNvSpPr>
            <p:nvPr/>
          </p:nvSpPr>
          <p:spPr bwMode="auto">
            <a:xfrm>
              <a:off x="5014" y="3477"/>
              <a:ext cx="295" cy="211"/>
            </a:xfrm>
            <a:custGeom>
              <a:avLst/>
              <a:gdLst/>
              <a:ahLst/>
              <a:cxnLst>
                <a:cxn ang="0">
                  <a:pos x="1945" y="2240"/>
                </a:cxn>
                <a:cxn ang="0">
                  <a:pos x="1767" y="2185"/>
                </a:cxn>
                <a:cxn ang="0">
                  <a:pos x="1423" y="2139"/>
                </a:cxn>
                <a:cxn ang="0">
                  <a:pos x="1227" y="2105"/>
                </a:cxn>
                <a:cxn ang="0">
                  <a:pos x="994" y="2070"/>
                </a:cxn>
                <a:cxn ang="0">
                  <a:pos x="852" y="2038"/>
                </a:cxn>
                <a:cxn ang="0">
                  <a:pos x="725" y="1994"/>
                </a:cxn>
                <a:cxn ang="0">
                  <a:pos x="496" y="1971"/>
                </a:cxn>
                <a:cxn ang="0">
                  <a:pos x="107" y="1984"/>
                </a:cxn>
                <a:cxn ang="0">
                  <a:pos x="2" y="1995"/>
                </a:cxn>
                <a:cxn ang="0">
                  <a:pos x="179" y="1920"/>
                </a:cxn>
                <a:cxn ang="0">
                  <a:pos x="387" y="1823"/>
                </a:cxn>
                <a:cxn ang="0">
                  <a:pos x="468" y="1745"/>
                </a:cxn>
                <a:cxn ang="0">
                  <a:pos x="582" y="1699"/>
                </a:cxn>
                <a:cxn ang="0">
                  <a:pos x="809" y="1644"/>
                </a:cxn>
                <a:cxn ang="0">
                  <a:pos x="888" y="1577"/>
                </a:cxn>
                <a:cxn ang="0">
                  <a:pos x="813" y="1374"/>
                </a:cxn>
                <a:cxn ang="0">
                  <a:pos x="728" y="1122"/>
                </a:cxn>
                <a:cxn ang="0">
                  <a:pos x="738" y="906"/>
                </a:cxn>
                <a:cxn ang="0">
                  <a:pos x="847" y="744"/>
                </a:cxn>
                <a:cxn ang="0">
                  <a:pos x="1054" y="653"/>
                </a:cxn>
                <a:cxn ang="0">
                  <a:pos x="1320" y="616"/>
                </a:cxn>
                <a:cxn ang="0">
                  <a:pos x="1411" y="549"/>
                </a:cxn>
                <a:cxn ang="0">
                  <a:pos x="1550" y="738"/>
                </a:cxn>
                <a:cxn ang="0">
                  <a:pos x="1685" y="868"/>
                </a:cxn>
                <a:cxn ang="0">
                  <a:pos x="1684" y="767"/>
                </a:cxn>
                <a:cxn ang="0">
                  <a:pos x="1609" y="566"/>
                </a:cxn>
                <a:cxn ang="0">
                  <a:pos x="1591" y="450"/>
                </a:cxn>
                <a:cxn ang="0">
                  <a:pos x="1716" y="365"/>
                </a:cxn>
                <a:cxn ang="0">
                  <a:pos x="1861" y="309"/>
                </a:cxn>
                <a:cxn ang="0">
                  <a:pos x="2128" y="256"/>
                </a:cxn>
                <a:cxn ang="0">
                  <a:pos x="2370" y="174"/>
                </a:cxn>
                <a:cxn ang="0">
                  <a:pos x="2538" y="103"/>
                </a:cxn>
                <a:cxn ang="0">
                  <a:pos x="2617" y="147"/>
                </a:cxn>
                <a:cxn ang="0">
                  <a:pos x="2675" y="206"/>
                </a:cxn>
                <a:cxn ang="0">
                  <a:pos x="2733" y="322"/>
                </a:cxn>
                <a:cxn ang="0">
                  <a:pos x="2794" y="496"/>
                </a:cxn>
                <a:cxn ang="0">
                  <a:pos x="2875" y="452"/>
                </a:cxn>
                <a:cxn ang="0">
                  <a:pos x="2888" y="342"/>
                </a:cxn>
                <a:cxn ang="0">
                  <a:pos x="2862" y="253"/>
                </a:cxn>
                <a:cxn ang="0">
                  <a:pos x="2796" y="167"/>
                </a:cxn>
                <a:cxn ang="0">
                  <a:pos x="2869" y="7"/>
                </a:cxn>
                <a:cxn ang="0">
                  <a:pos x="2957" y="3"/>
                </a:cxn>
                <a:cxn ang="0">
                  <a:pos x="3032" y="33"/>
                </a:cxn>
                <a:cxn ang="0">
                  <a:pos x="3210" y="197"/>
                </a:cxn>
                <a:cxn ang="0">
                  <a:pos x="3239" y="419"/>
                </a:cxn>
                <a:cxn ang="0">
                  <a:pos x="3204" y="626"/>
                </a:cxn>
                <a:cxn ang="0">
                  <a:pos x="3113" y="816"/>
                </a:cxn>
                <a:cxn ang="0">
                  <a:pos x="2975" y="982"/>
                </a:cxn>
                <a:cxn ang="0">
                  <a:pos x="2795" y="1121"/>
                </a:cxn>
                <a:cxn ang="0">
                  <a:pos x="2638" y="1179"/>
                </a:cxn>
                <a:cxn ang="0">
                  <a:pos x="2490" y="1224"/>
                </a:cxn>
                <a:cxn ang="0">
                  <a:pos x="2345" y="1267"/>
                </a:cxn>
                <a:cxn ang="0">
                  <a:pos x="2288" y="1328"/>
                </a:cxn>
                <a:cxn ang="0">
                  <a:pos x="2300" y="1435"/>
                </a:cxn>
                <a:cxn ang="0">
                  <a:pos x="2380" y="1816"/>
                </a:cxn>
                <a:cxn ang="0">
                  <a:pos x="2354" y="2024"/>
                </a:cxn>
                <a:cxn ang="0">
                  <a:pos x="2313" y="2104"/>
                </a:cxn>
                <a:cxn ang="0">
                  <a:pos x="2232" y="2180"/>
                </a:cxn>
                <a:cxn ang="0">
                  <a:pos x="2087" y="2299"/>
                </a:cxn>
              </a:cxnLst>
              <a:rect l="0" t="0" r="r" b="b"/>
              <a:pathLst>
                <a:path w="3239" h="2317">
                  <a:moveTo>
                    <a:pt x="2075" y="2317"/>
                  </a:moveTo>
                  <a:lnTo>
                    <a:pt x="2051" y="2299"/>
                  </a:lnTo>
                  <a:lnTo>
                    <a:pt x="2026" y="2282"/>
                  </a:lnTo>
                  <a:lnTo>
                    <a:pt x="2000" y="2267"/>
                  </a:lnTo>
                  <a:lnTo>
                    <a:pt x="1973" y="2253"/>
                  </a:lnTo>
                  <a:lnTo>
                    <a:pt x="1945" y="2240"/>
                  </a:lnTo>
                  <a:lnTo>
                    <a:pt x="1917" y="2229"/>
                  </a:lnTo>
                  <a:lnTo>
                    <a:pt x="1888" y="2218"/>
                  </a:lnTo>
                  <a:lnTo>
                    <a:pt x="1859" y="2209"/>
                  </a:lnTo>
                  <a:lnTo>
                    <a:pt x="1828" y="2200"/>
                  </a:lnTo>
                  <a:lnTo>
                    <a:pt x="1797" y="2193"/>
                  </a:lnTo>
                  <a:lnTo>
                    <a:pt x="1767" y="2185"/>
                  </a:lnTo>
                  <a:lnTo>
                    <a:pt x="1735" y="2179"/>
                  </a:lnTo>
                  <a:lnTo>
                    <a:pt x="1673" y="2168"/>
                  </a:lnTo>
                  <a:lnTo>
                    <a:pt x="1608" y="2160"/>
                  </a:lnTo>
                  <a:lnTo>
                    <a:pt x="1546" y="2153"/>
                  </a:lnTo>
                  <a:lnTo>
                    <a:pt x="1483" y="2145"/>
                  </a:lnTo>
                  <a:lnTo>
                    <a:pt x="1423" y="2139"/>
                  </a:lnTo>
                  <a:lnTo>
                    <a:pt x="1363" y="2130"/>
                  </a:lnTo>
                  <a:lnTo>
                    <a:pt x="1334" y="2126"/>
                  </a:lnTo>
                  <a:lnTo>
                    <a:pt x="1306" y="2122"/>
                  </a:lnTo>
                  <a:lnTo>
                    <a:pt x="1279" y="2117"/>
                  </a:lnTo>
                  <a:lnTo>
                    <a:pt x="1253" y="2111"/>
                  </a:lnTo>
                  <a:lnTo>
                    <a:pt x="1227" y="2105"/>
                  </a:lnTo>
                  <a:lnTo>
                    <a:pt x="1203" y="2098"/>
                  </a:lnTo>
                  <a:lnTo>
                    <a:pt x="1180" y="2090"/>
                  </a:lnTo>
                  <a:lnTo>
                    <a:pt x="1157" y="2082"/>
                  </a:lnTo>
                  <a:lnTo>
                    <a:pt x="1088" y="2076"/>
                  </a:lnTo>
                  <a:lnTo>
                    <a:pt x="1034" y="2073"/>
                  </a:lnTo>
                  <a:lnTo>
                    <a:pt x="994" y="2070"/>
                  </a:lnTo>
                  <a:lnTo>
                    <a:pt x="962" y="2067"/>
                  </a:lnTo>
                  <a:lnTo>
                    <a:pt x="937" y="2064"/>
                  </a:lnTo>
                  <a:lnTo>
                    <a:pt x="915" y="2060"/>
                  </a:lnTo>
                  <a:lnTo>
                    <a:pt x="891" y="2054"/>
                  </a:lnTo>
                  <a:lnTo>
                    <a:pt x="865" y="2048"/>
                  </a:lnTo>
                  <a:lnTo>
                    <a:pt x="852" y="2038"/>
                  </a:lnTo>
                  <a:lnTo>
                    <a:pt x="838" y="2029"/>
                  </a:lnTo>
                  <a:lnTo>
                    <a:pt x="820" y="2021"/>
                  </a:lnTo>
                  <a:lnTo>
                    <a:pt x="799" y="2013"/>
                  </a:lnTo>
                  <a:lnTo>
                    <a:pt x="776" y="2006"/>
                  </a:lnTo>
                  <a:lnTo>
                    <a:pt x="752" y="1999"/>
                  </a:lnTo>
                  <a:lnTo>
                    <a:pt x="725" y="1994"/>
                  </a:lnTo>
                  <a:lnTo>
                    <a:pt x="696" y="1989"/>
                  </a:lnTo>
                  <a:lnTo>
                    <a:pt x="665" y="1985"/>
                  </a:lnTo>
                  <a:lnTo>
                    <a:pt x="634" y="1980"/>
                  </a:lnTo>
                  <a:lnTo>
                    <a:pt x="601" y="1977"/>
                  </a:lnTo>
                  <a:lnTo>
                    <a:pt x="566" y="1974"/>
                  </a:lnTo>
                  <a:lnTo>
                    <a:pt x="496" y="1971"/>
                  </a:lnTo>
                  <a:lnTo>
                    <a:pt x="426" y="1969"/>
                  </a:lnTo>
                  <a:lnTo>
                    <a:pt x="355" y="1969"/>
                  </a:lnTo>
                  <a:lnTo>
                    <a:pt x="285" y="1971"/>
                  </a:lnTo>
                  <a:lnTo>
                    <a:pt x="220" y="1974"/>
                  </a:lnTo>
                  <a:lnTo>
                    <a:pt x="160" y="1978"/>
                  </a:lnTo>
                  <a:lnTo>
                    <a:pt x="107" y="1984"/>
                  </a:lnTo>
                  <a:lnTo>
                    <a:pt x="62" y="1990"/>
                  </a:lnTo>
                  <a:lnTo>
                    <a:pt x="43" y="1993"/>
                  </a:lnTo>
                  <a:lnTo>
                    <a:pt x="28" y="1997"/>
                  </a:lnTo>
                  <a:lnTo>
                    <a:pt x="15" y="2000"/>
                  </a:lnTo>
                  <a:lnTo>
                    <a:pt x="4" y="2005"/>
                  </a:lnTo>
                  <a:lnTo>
                    <a:pt x="2" y="1995"/>
                  </a:lnTo>
                  <a:lnTo>
                    <a:pt x="0" y="1987"/>
                  </a:lnTo>
                  <a:lnTo>
                    <a:pt x="0" y="1978"/>
                  </a:lnTo>
                  <a:lnTo>
                    <a:pt x="0" y="1971"/>
                  </a:lnTo>
                  <a:lnTo>
                    <a:pt x="75" y="1951"/>
                  </a:lnTo>
                  <a:lnTo>
                    <a:pt x="133" y="1934"/>
                  </a:lnTo>
                  <a:lnTo>
                    <a:pt x="179" y="1920"/>
                  </a:lnTo>
                  <a:lnTo>
                    <a:pt x="216" y="1909"/>
                  </a:lnTo>
                  <a:lnTo>
                    <a:pt x="250" y="1896"/>
                  </a:lnTo>
                  <a:lnTo>
                    <a:pt x="285" y="1881"/>
                  </a:lnTo>
                  <a:lnTo>
                    <a:pt x="325" y="1864"/>
                  </a:lnTo>
                  <a:lnTo>
                    <a:pt x="375" y="1842"/>
                  </a:lnTo>
                  <a:lnTo>
                    <a:pt x="387" y="1823"/>
                  </a:lnTo>
                  <a:lnTo>
                    <a:pt x="398" y="1807"/>
                  </a:lnTo>
                  <a:lnTo>
                    <a:pt x="411" y="1792"/>
                  </a:lnTo>
                  <a:lnTo>
                    <a:pt x="425" y="1779"/>
                  </a:lnTo>
                  <a:lnTo>
                    <a:pt x="438" y="1766"/>
                  </a:lnTo>
                  <a:lnTo>
                    <a:pt x="453" y="1754"/>
                  </a:lnTo>
                  <a:lnTo>
                    <a:pt x="468" y="1745"/>
                  </a:lnTo>
                  <a:lnTo>
                    <a:pt x="483" y="1735"/>
                  </a:lnTo>
                  <a:lnTo>
                    <a:pt x="499" y="1728"/>
                  </a:lnTo>
                  <a:lnTo>
                    <a:pt x="515" y="1721"/>
                  </a:lnTo>
                  <a:lnTo>
                    <a:pt x="531" y="1714"/>
                  </a:lnTo>
                  <a:lnTo>
                    <a:pt x="548" y="1709"/>
                  </a:lnTo>
                  <a:lnTo>
                    <a:pt x="582" y="1699"/>
                  </a:lnTo>
                  <a:lnTo>
                    <a:pt x="617" y="1691"/>
                  </a:lnTo>
                  <a:lnTo>
                    <a:pt x="688" y="1677"/>
                  </a:lnTo>
                  <a:lnTo>
                    <a:pt x="758" y="1661"/>
                  </a:lnTo>
                  <a:lnTo>
                    <a:pt x="775" y="1656"/>
                  </a:lnTo>
                  <a:lnTo>
                    <a:pt x="792" y="1651"/>
                  </a:lnTo>
                  <a:lnTo>
                    <a:pt x="809" y="1644"/>
                  </a:lnTo>
                  <a:lnTo>
                    <a:pt x="826" y="1638"/>
                  </a:lnTo>
                  <a:lnTo>
                    <a:pt x="842" y="1631"/>
                  </a:lnTo>
                  <a:lnTo>
                    <a:pt x="858" y="1621"/>
                  </a:lnTo>
                  <a:lnTo>
                    <a:pt x="873" y="1612"/>
                  </a:lnTo>
                  <a:lnTo>
                    <a:pt x="888" y="1601"/>
                  </a:lnTo>
                  <a:lnTo>
                    <a:pt x="888" y="1577"/>
                  </a:lnTo>
                  <a:lnTo>
                    <a:pt x="889" y="1554"/>
                  </a:lnTo>
                  <a:lnTo>
                    <a:pt x="890" y="1531"/>
                  </a:lnTo>
                  <a:lnTo>
                    <a:pt x="893" y="1510"/>
                  </a:lnTo>
                  <a:lnTo>
                    <a:pt x="864" y="1464"/>
                  </a:lnTo>
                  <a:lnTo>
                    <a:pt x="838" y="1419"/>
                  </a:lnTo>
                  <a:lnTo>
                    <a:pt x="813" y="1374"/>
                  </a:lnTo>
                  <a:lnTo>
                    <a:pt x="792" y="1331"/>
                  </a:lnTo>
                  <a:lnTo>
                    <a:pt x="774" y="1286"/>
                  </a:lnTo>
                  <a:lnTo>
                    <a:pt x="758" y="1244"/>
                  </a:lnTo>
                  <a:lnTo>
                    <a:pt x="746" y="1202"/>
                  </a:lnTo>
                  <a:lnTo>
                    <a:pt x="735" y="1162"/>
                  </a:lnTo>
                  <a:lnTo>
                    <a:pt x="728" y="1122"/>
                  </a:lnTo>
                  <a:lnTo>
                    <a:pt x="722" y="1082"/>
                  </a:lnTo>
                  <a:lnTo>
                    <a:pt x="720" y="1044"/>
                  </a:lnTo>
                  <a:lnTo>
                    <a:pt x="720" y="1009"/>
                  </a:lnTo>
                  <a:lnTo>
                    <a:pt x="723" y="973"/>
                  </a:lnTo>
                  <a:lnTo>
                    <a:pt x="730" y="939"/>
                  </a:lnTo>
                  <a:lnTo>
                    <a:pt x="738" y="906"/>
                  </a:lnTo>
                  <a:lnTo>
                    <a:pt x="750" y="875"/>
                  </a:lnTo>
                  <a:lnTo>
                    <a:pt x="764" y="846"/>
                  </a:lnTo>
                  <a:lnTo>
                    <a:pt x="780" y="818"/>
                  </a:lnTo>
                  <a:lnTo>
                    <a:pt x="801" y="792"/>
                  </a:lnTo>
                  <a:lnTo>
                    <a:pt x="823" y="768"/>
                  </a:lnTo>
                  <a:lnTo>
                    <a:pt x="847" y="744"/>
                  </a:lnTo>
                  <a:lnTo>
                    <a:pt x="874" y="724"/>
                  </a:lnTo>
                  <a:lnTo>
                    <a:pt x="905" y="705"/>
                  </a:lnTo>
                  <a:lnTo>
                    <a:pt x="939" y="690"/>
                  </a:lnTo>
                  <a:lnTo>
                    <a:pt x="975" y="675"/>
                  </a:lnTo>
                  <a:lnTo>
                    <a:pt x="1013" y="663"/>
                  </a:lnTo>
                  <a:lnTo>
                    <a:pt x="1054" y="653"/>
                  </a:lnTo>
                  <a:lnTo>
                    <a:pt x="1098" y="645"/>
                  </a:lnTo>
                  <a:lnTo>
                    <a:pt x="1145" y="640"/>
                  </a:lnTo>
                  <a:lnTo>
                    <a:pt x="1194" y="638"/>
                  </a:lnTo>
                  <a:lnTo>
                    <a:pt x="1246" y="638"/>
                  </a:lnTo>
                  <a:lnTo>
                    <a:pt x="1301" y="641"/>
                  </a:lnTo>
                  <a:lnTo>
                    <a:pt x="1320" y="616"/>
                  </a:lnTo>
                  <a:lnTo>
                    <a:pt x="1338" y="593"/>
                  </a:lnTo>
                  <a:lnTo>
                    <a:pt x="1357" y="571"/>
                  </a:lnTo>
                  <a:lnTo>
                    <a:pt x="1378" y="549"/>
                  </a:lnTo>
                  <a:lnTo>
                    <a:pt x="1389" y="549"/>
                  </a:lnTo>
                  <a:lnTo>
                    <a:pt x="1400" y="549"/>
                  </a:lnTo>
                  <a:lnTo>
                    <a:pt x="1411" y="549"/>
                  </a:lnTo>
                  <a:lnTo>
                    <a:pt x="1421" y="549"/>
                  </a:lnTo>
                  <a:lnTo>
                    <a:pt x="1444" y="580"/>
                  </a:lnTo>
                  <a:lnTo>
                    <a:pt x="1468" y="615"/>
                  </a:lnTo>
                  <a:lnTo>
                    <a:pt x="1494" y="654"/>
                  </a:lnTo>
                  <a:lnTo>
                    <a:pt x="1521" y="695"/>
                  </a:lnTo>
                  <a:lnTo>
                    <a:pt x="1550" y="738"/>
                  </a:lnTo>
                  <a:lnTo>
                    <a:pt x="1580" y="782"/>
                  </a:lnTo>
                  <a:lnTo>
                    <a:pt x="1611" y="826"/>
                  </a:lnTo>
                  <a:lnTo>
                    <a:pt x="1642" y="866"/>
                  </a:lnTo>
                  <a:lnTo>
                    <a:pt x="1657" y="866"/>
                  </a:lnTo>
                  <a:lnTo>
                    <a:pt x="1672" y="867"/>
                  </a:lnTo>
                  <a:lnTo>
                    <a:pt x="1685" y="868"/>
                  </a:lnTo>
                  <a:lnTo>
                    <a:pt x="1700" y="871"/>
                  </a:lnTo>
                  <a:lnTo>
                    <a:pt x="1699" y="853"/>
                  </a:lnTo>
                  <a:lnTo>
                    <a:pt x="1697" y="835"/>
                  </a:lnTo>
                  <a:lnTo>
                    <a:pt x="1695" y="818"/>
                  </a:lnTo>
                  <a:lnTo>
                    <a:pt x="1692" y="800"/>
                  </a:lnTo>
                  <a:lnTo>
                    <a:pt x="1684" y="767"/>
                  </a:lnTo>
                  <a:lnTo>
                    <a:pt x="1676" y="734"/>
                  </a:lnTo>
                  <a:lnTo>
                    <a:pt x="1665" y="702"/>
                  </a:lnTo>
                  <a:lnTo>
                    <a:pt x="1655" y="672"/>
                  </a:lnTo>
                  <a:lnTo>
                    <a:pt x="1643" y="643"/>
                  </a:lnTo>
                  <a:lnTo>
                    <a:pt x="1632" y="616"/>
                  </a:lnTo>
                  <a:lnTo>
                    <a:pt x="1609" y="566"/>
                  </a:lnTo>
                  <a:lnTo>
                    <a:pt x="1589" y="524"/>
                  </a:lnTo>
                  <a:lnTo>
                    <a:pt x="1582" y="506"/>
                  </a:lnTo>
                  <a:lnTo>
                    <a:pt x="1576" y="491"/>
                  </a:lnTo>
                  <a:lnTo>
                    <a:pt x="1571" y="478"/>
                  </a:lnTo>
                  <a:lnTo>
                    <a:pt x="1570" y="468"/>
                  </a:lnTo>
                  <a:lnTo>
                    <a:pt x="1591" y="450"/>
                  </a:lnTo>
                  <a:lnTo>
                    <a:pt x="1613" y="433"/>
                  </a:lnTo>
                  <a:lnTo>
                    <a:pt x="1634" y="417"/>
                  </a:lnTo>
                  <a:lnTo>
                    <a:pt x="1654" y="402"/>
                  </a:lnTo>
                  <a:lnTo>
                    <a:pt x="1675" y="388"/>
                  </a:lnTo>
                  <a:lnTo>
                    <a:pt x="1695" y="377"/>
                  </a:lnTo>
                  <a:lnTo>
                    <a:pt x="1716" y="365"/>
                  </a:lnTo>
                  <a:lnTo>
                    <a:pt x="1736" y="355"/>
                  </a:lnTo>
                  <a:lnTo>
                    <a:pt x="1756" y="345"/>
                  </a:lnTo>
                  <a:lnTo>
                    <a:pt x="1777" y="337"/>
                  </a:lnTo>
                  <a:lnTo>
                    <a:pt x="1797" y="329"/>
                  </a:lnTo>
                  <a:lnTo>
                    <a:pt x="1819" y="322"/>
                  </a:lnTo>
                  <a:lnTo>
                    <a:pt x="1861" y="309"/>
                  </a:lnTo>
                  <a:lnTo>
                    <a:pt x="1902" y="299"/>
                  </a:lnTo>
                  <a:lnTo>
                    <a:pt x="1945" y="289"/>
                  </a:lnTo>
                  <a:lnTo>
                    <a:pt x="1990" y="281"/>
                  </a:lnTo>
                  <a:lnTo>
                    <a:pt x="2034" y="272"/>
                  </a:lnTo>
                  <a:lnTo>
                    <a:pt x="2080" y="265"/>
                  </a:lnTo>
                  <a:lnTo>
                    <a:pt x="2128" y="256"/>
                  </a:lnTo>
                  <a:lnTo>
                    <a:pt x="2178" y="247"/>
                  </a:lnTo>
                  <a:lnTo>
                    <a:pt x="2228" y="235"/>
                  </a:lnTo>
                  <a:lnTo>
                    <a:pt x="2281" y="223"/>
                  </a:lnTo>
                  <a:lnTo>
                    <a:pt x="2311" y="207"/>
                  </a:lnTo>
                  <a:lnTo>
                    <a:pt x="2340" y="190"/>
                  </a:lnTo>
                  <a:lnTo>
                    <a:pt x="2370" y="174"/>
                  </a:lnTo>
                  <a:lnTo>
                    <a:pt x="2399" y="158"/>
                  </a:lnTo>
                  <a:lnTo>
                    <a:pt x="2430" y="142"/>
                  </a:lnTo>
                  <a:lnTo>
                    <a:pt x="2461" y="128"/>
                  </a:lnTo>
                  <a:lnTo>
                    <a:pt x="2491" y="112"/>
                  </a:lnTo>
                  <a:lnTo>
                    <a:pt x="2522" y="98"/>
                  </a:lnTo>
                  <a:lnTo>
                    <a:pt x="2538" y="103"/>
                  </a:lnTo>
                  <a:lnTo>
                    <a:pt x="2552" y="110"/>
                  </a:lnTo>
                  <a:lnTo>
                    <a:pt x="2566" y="116"/>
                  </a:lnTo>
                  <a:lnTo>
                    <a:pt x="2580" y="122"/>
                  </a:lnTo>
                  <a:lnTo>
                    <a:pt x="2594" y="131"/>
                  </a:lnTo>
                  <a:lnTo>
                    <a:pt x="2605" y="138"/>
                  </a:lnTo>
                  <a:lnTo>
                    <a:pt x="2617" y="147"/>
                  </a:lnTo>
                  <a:lnTo>
                    <a:pt x="2628" y="155"/>
                  </a:lnTo>
                  <a:lnTo>
                    <a:pt x="2639" y="165"/>
                  </a:lnTo>
                  <a:lnTo>
                    <a:pt x="2649" y="174"/>
                  </a:lnTo>
                  <a:lnTo>
                    <a:pt x="2658" y="184"/>
                  </a:lnTo>
                  <a:lnTo>
                    <a:pt x="2667" y="194"/>
                  </a:lnTo>
                  <a:lnTo>
                    <a:pt x="2675" y="206"/>
                  </a:lnTo>
                  <a:lnTo>
                    <a:pt x="2682" y="216"/>
                  </a:lnTo>
                  <a:lnTo>
                    <a:pt x="2691" y="228"/>
                  </a:lnTo>
                  <a:lnTo>
                    <a:pt x="2697" y="241"/>
                  </a:lnTo>
                  <a:lnTo>
                    <a:pt x="2711" y="266"/>
                  </a:lnTo>
                  <a:lnTo>
                    <a:pt x="2722" y="293"/>
                  </a:lnTo>
                  <a:lnTo>
                    <a:pt x="2733" y="322"/>
                  </a:lnTo>
                  <a:lnTo>
                    <a:pt x="2743" y="353"/>
                  </a:lnTo>
                  <a:lnTo>
                    <a:pt x="2751" y="385"/>
                  </a:lnTo>
                  <a:lnTo>
                    <a:pt x="2759" y="419"/>
                  </a:lnTo>
                  <a:lnTo>
                    <a:pt x="2768" y="455"/>
                  </a:lnTo>
                  <a:lnTo>
                    <a:pt x="2776" y="492"/>
                  </a:lnTo>
                  <a:lnTo>
                    <a:pt x="2794" y="496"/>
                  </a:lnTo>
                  <a:lnTo>
                    <a:pt x="2812" y="502"/>
                  </a:lnTo>
                  <a:lnTo>
                    <a:pt x="2830" y="509"/>
                  </a:lnTo>
                  <a:lnTo>
                    <a:pt x="2848" y="515"/>
                  </a:lnTo>
                  <a:lnTo>
                    <a:pt x="2859" y="493"/>
                  </a:lnTo>
                  <a:lnTo>
                    <a:pt x="2867" y="472"/>
                  </a:lnTo>
                  <a:lnTo>
                    <a:pt x="2875" y="452"/>
                  </a:lnTo>
                  <a:lnTo>
                    <a:pt x="2880" y="432"/>
                  </a:lnTo>
                  <a:lnTo>
                    <a:pt x="2884" y="413"/>
                  </a:lnTo>
                  <a:lnTo>
                    <a:pt x="2887" y="394"/>
                  </a:lnTo>
                  <a:lnTo>
                    <a:pt x="2889" y="376"/>
                  </a:lnTo>
                  <a:lnTo>
                    <a:pt x="2889" y="359"/>
                  </a:lnTo>
                  <a:lnTo>
                    <a:pt x="2888" y="342"/>
                  </a:lnTo>
                  <a:lnTo>
                    <a:pt x="2886" y="326"/>
                  </a:lnTo>
                  <a:lnTo>
                    <a:pt x="2883" y="311"/>
                  </a:lnTo>
                  <a:lnTo>
                    <a:pt x="2879" y="296"/>
                  </a:lnTo>
                  <a:lnTo>
                    <a:pt x="2875" y="281"/>
                  </a:lnTo>
                  <a:lnTo>
                    <a:pt x="2868" y="267"/>
                  </a:lnTo>
                  <a:lnTo>
                    <a:pt x="2862" y="253"/>
                  </a:lnTo>
                  <a:lnTo>
                    <a:pt x="2854" y="240"/>
                  </a:lnTo>
                  <a:lnTo>
                    <a:pt x="2846" y="227"/>
                  </a:lnTo>
                  <a:lnTo>
                    <a:pt x="2837" y="214"/>
                  </a:lnTo>
                  <a:lnTo>
                    <a:pt x="2827" y="202"/>
                  </a:lnTo>
                  <a:lnTo>
                    <a:pt x="2818" y="190"/>
                  </a:lnTo>
                  <a:lnTo>
                    <a:pt x="2796" y="167"/>
                  </a:lnTo>
                  <a:lnTo>
                    <a:pt x="2774" y="143"/>
                  </a:lnTo>
                  <a:lnTo>
                    <a:pt x="2727" y="99"/>
                  </a:lnTo>
                  <a:lnTo>
                    <a:pt x="2680" y="55"/>
                  </a:lnTo>
                  <a:lnTo>
                    <a:pt x="2770" y="31"/>
                  </a:lnTo>
                  <a:lnTo>
                    <a:pt x="2840" y="13"/>
                  </a:lnTo>
                  <a:lnTo>
                    <a:pt x="2869" y="7"/>
                  </a:lnTo>
                  <a:lnTo>
                    <a:pt x="2896" y="2"/>
                  </a:lnTo>
                  <a:lnTo>
                    <a:pt x="2908" y="1"/>
                  </a:lnTo>
                  <a:lnTo>
                    <a:pt x="2921" y="0"/>
                  </a:lnTo>
                  <a:lnTo>
                    <a:pt x="2933" y="0"/>
                  </a:lnTo>
                  <a:lnTo>
                    <a:pt x="2944" y="1"/>
                  </a:lnTo>
                  <a:lnTo>
                    <a:pt x="2957" y="3"/>
                  </a:lnTo>
                  <a:lnTo>
                    <a:pt x="2969" y="5"/>
                  </a:lnTo>
                  <a:lnTo>
                    <a:pt x="2980" y="8"/>
                  </a:lnTo>
                  <a:lnTo>
                    <a:pt x="2993" y="13"/>
                  </a:lnTo>
                  <a:lnTo>
                    <a:pt x="3005" y="19"/>
                  </a:lnTo>
                  <a:lnTo>
                    <a:pt x="3018" y="25"/>
                  </a:lnTo>
                  <a:lnTo>
                    <a:pt x="3032" y="33"/>
                  </a:lnTo>
                  <a:lnTo>
                    <a:pt x="3047" y="42"/>
                  </a:lnTo>
                  <a:lnTo>
                    <a:pt x="3078" y="63"/>
                  </a:lnTo>
                  <a:lnTo>
                    <a:pt x="3113" y="90"/>
                  </a:lnTo>
                  <a:lnTo>
                    <a:pt x="3153" y="122"/>
                  </a:lnTo>
                  <a:lnTo>
                    <a:pt x="3199" y="160"/>
                  </a:lnTo>
                  <a:lnTo>
                    <a:pt x="3210" y="197"/>
                  </a:lnTo>
                  <a:lnTo>
                    <a:pt x="3220" y="235"/>
                  </a:lnTo>
                  <a:lnTo>
                    <a:pt x="3227" y="272"/>
                  </a:lnTo>
                  <a:lnTo>
                    <a:pt x="3234" y="309"/>
                  </a:lnTo>
                  <a:lnTo>
                    <a:pt x="3237" y="346"/>
                  </a:lnTo>
                  <a:lnTo>
                    <a:pt x="3239" y="382"/>
                  </a:lnTo>
                  <a:lnTo>
                    <a:pt x="3239" y="419"/>
                  </a:lnTo>
                  <a:lnTo>
                    <a:pt x="3238" y="454"/>
                  </a:lnTo>
                  <a:lnTo>
                    <a:pt x="3235" y="490"/>
                  </a:lnTo>
                  <a:lnTo>
                    <a:pt x="3229" y="525"/>
                  </a:lnTo>
                  <a:lnTo>
                    <a:pt x="3223" y="559"/>
                  </a:lnTo>
                  <a:lnTo>
                    <a:pt x="3215" y="593"/>
                  </a:lnTo>
                  <a:lnTo>
                    <a:pt x="3204" y="626"/>
                  </a:lnTo>
                  <a:lnTo>
                    <a:pt x="3193" y="660"/>
                  </a:lnTo>
                  <a:lnTo>
                    <a:pt x="3180" y="692"/>
                  </a:lnTo>
                  <a:lnTo>
                    <a:pt x="3166" y="724"/>
                  </a:lnTo>
                  <a:lnTo>
                    <a:pt x="3150" y="755"/>
                  </a:lnTo>
                  <a:lnTo>
                    <a:pt x="3132" y="786"/>
                  </a:lnTo>
                  <a:lnTo>
                    <a:pt x="3113" y="816"/>
                  </a:lnTo>
                  <a:lnTo>
                    <a:pt x="3094" y="846"/>
                  </a:lnTo>
                  <a:lnTo>
                    <a:pt x="3072" y="874"/>
                  </a:lnTo>
                  <a:lnTo>
                    <a:pt x="3050" y="903"/>
                  </a:lnTo>
                  <a:lnTo>
                    <a:pt x="3026" y="930"/>
                  </a:lnTo>
                  <a:lnTo>
                    <a:pt x="3001" y="957"/>
                  </a:lnTo>
                  <a:lnTo>
                    <a:pt x="2975" y="982"/>
                  </a:lnTo>
                  <a:lnTo>
                    <a:pt x="2947" y="1007"/>
                  </a:lnTo>
                  <a:lnTo>
                    <a:pt x="2919" y="1032"/>
                  </a:lnTo>
                  <a:lnTo>
                    <a:pt x="2889" y="1055"/>
                  </a:lnTo>
                  <a:lnTo>
                    <a:pt x="2859" y="1078"/>
                  </a:lnTo>
                  <a:lnTo>
                    <a:pt x="2827" y="1099"/>
                  </a:lnTo>
                  <a:lnTo>
                    <a:pt x="2795" y="1121"/>
                  </a:lnTo>
                  <a:lnTo>
                    <a:pt x="2762" y="1141"/>
                  </a:lnTo>
                  <a:lnTo>
                    <a:pt x="2721" y="1151"/>
                  </a:lnTo>
                  <a:lnTo>
                    <a:pt x="2692" y="1160"/>
                  </a:lnTo>
                  <a:lnTo>
                    <a:pt x="2669" y="1167"/>
                  </a:lnTo>
                  <a:lnTo>
                    <a:pt x="2652" y="1173"/>
                  </a:lnTo>
                  <a:lnTo>
                    <a:pt x="2638" y="1179"/>
                  </a:lnTo>
                  <a:lnTo>
                    <a:pt x="2627" y="1185"/>
                  </a:lnTo>
                  <a:lnTo>
                    <a:pt x="2616" y="1193"/>
                  </a:lnTo>
                  <a:lnTo>
                    <a:pt x="2603" y="1203"/>
                  </a:lnTo>
                  <a:lnTo>
                    <a:pt x="2562" y="1209"/>
                  </a:lnTo>
                  <a:lnTo>
                    <a:pt x="2524" y="1217"/>
                  </a:lnTo>
                  <a:lnTo>
                    <a:pt x="2490" y="1224"/>
                  </a:lnTo>
                  <a:lnTo>
                    <a:pt x="2458" y="1230"/>
                  </a:lnTo>
                  <a:lnTo>
                    <a:pt x="2430" y="1238"/>
                  </a:lnTo>
                  <a:lnTo>
                    <a:pt x="2405" y="1245"/>
                  </a:lnTo>
                  <a:lnTo>
                    <a:pt x="2382" y="1253"/>
                  </a:lnTo>
                  <a:lnTo>
                    <a:pt x="2362" y="1260"/>
                  </a:lnTo>
                  <a:lnTo>
                    <a:pt x="2345" y="1267"/>
                  </a:lnTo>
                  <a:lnTo>
                    <a:pt x="2331" y="1276"/>
                  </a:lnTo>
                  <a:lnTo>
                    <a:pt x="2318" y="1285"/>
                  </a:lnTo>
                  <a:lnTo>
                    <a:pt x="2307" y="1295"/>
                  </a:lnTo>
                  <a:lnTo>
                    <a:pt x="2299" y="1304"/>
                  </a:lnTo>
                  <a:lnTo>
                    <a:pt x="2293" y="1316"/>
                  </a:lnTo>
                  <a:lnTo>
                    <a:pt x="2288" y="1328"/>
                  </a:lnTo>
                  <a:lnTo>
                    <a:pt x="2286" y="1339"/>
                  </a:lnTo>
                  <a:lnTo>
                    <a:pt x="2285" y="1353"/>
                  </a:lnTo>
                  <a:lnTo>
                    <a:pt x="2285" y="1367"/>
                  </a:lnTo>
                  <a:lnTo>
                    <a:pt x="2287" y="1382"/>
                  </a:lnTo>
                  <a:lnTo>
                    <a:pt x="2291" y="1398"/>
                  </a:lnTo>
                  <a:lnTo>
                    <a:pt x="2300" y="1435"/>
                  </a:lnTo>
                  <a:lnTo>
                    <a:pt x="2314" y="1476"/>
                  </a:lnTo>
                  <a:lnTo>
                    <a:pt x="2331" y="1524"/>
                  </a:lnTo>
                  <a:lnTo>
                    <a:pt x="2349" y="1578"/>
                  </a:lnTo>
                  <a:lnTo>
                    <a:pt x="2368" y="1639"/>
                  </a:lnTo>
                  <a:lnTo>
                    <a:pt x="2387" y="1707"/>
                  </a:lnTo>
                  <a:lnTo>
                    <a:pt x="2380" y="1816"/>
                  </a:lnTo>
                  <a:lnTo>
                    <a:pt x="2374" y="1904"/>
                  </a:lnTo>
                  <a:lnTo>
                    <a:pt x="2371" y="1942"/>
                  </a:lnTo>
                  <a:lnTo>
                    <a:pt x="2366" y="1977"/>
                  </a:lnTo>
                  <a:lnTo>
                    <a:pt x="2362" y="1993"/>
                  </a:lnTo>
                  <a:lnTo>
                    <a:pt x="2358" y="2009"/>
                  </a:lnTo>
                  <a:lnTo>
                    <a:pt x="2354" y="2024"/>
                  </a:lnTo>
                  <a:lnTo>
                    <a:pt x="2349" y="2038"/>
                  </a:lnTo>
                  <a:lnTo>
                    <a:pt x="2343" y="2052"/>
                  </a:lnTo>
                  <a:lnTo>
                    <a:pt x="2337" y="2065"/>
                  </a:lnTo>
                  <a:lnTo>
                    <a:pt x="2330" y="2079"/>
                  </a:lnTo>
                  <a:lnTo>
                    <a:pt x="2321" y="2091"/>
                  </a:lnTo>
                  <a:lnTo>
                    <a:pt x="2313" y="2104"/>
                  </a:lnTo>
                  <a:lnTo>
                    <a:pt x="2302" y="2117"/>
                  </a:lnTo>
                  <a:lnTo>
                    <a:pt x="2291" y="2129"/>
                  </a:lnTo>
                  <a:lnTo>
                    <a:pt x="2278" y="2142"/>
                  </a:lnTo>
                  <a:lnTo>
                    <a:pt x="2264" y="2154"/>
                  </a:lnTo>
                  <a:lnTo>
                    <a:pt x="2249" y="2166"/>
                  </a:lnTo>
                  <a:lnTo>
                    <a:pt x="2232" y="2180"/>
                  </a:lnTo>
                  <a:lnTo>
                    <a:pt x="2215" y="2193"/>
                  </a:lnTo>
                  <a:lnTo>
                    <a:pt x="2174" y="2220"/>
                  </a:lnTo>
                  <a:lnTo>
                    <a:pt x="2128" y="2250"/>
                  </a:lnTo>
                  <a:lnTo>
                    <a:pt x="2113" y="2266"/>
                  </a:lnTo>
                  <a:lnTo>
                    <a:pt x="2099" y="2281"/>
                  </a:lnTo>
                  <a:lnTo>
                    <a:pt x="2087" y="2299"/>
                  </a:lnTo>
                  <a:lnTo>
                    <a:pt x="2075" y="2317"/>
                  </a:lnTo>
                  <a:close/>
                </a:path>
              </a:pathLst>
            </a:custGeom>
            <a:solidFill>
              <a:srgbClr val="F5C592">
                <a:alpha val="50000"/>
              </a:srgbClr>
            </a:solidFill>
            <a:ln w="9525">
              <a:noFill/>
              <a:round/>
              <a:headEnd/>
              <a:tailEnd/>
            </a:ln>
          </p:spPr>
          <p:txBody>
            <a:bodyPr/>
            <a:lstStyle/>
            <a:p>
              <a:endParaRPr lang="en-US"/>
            </a:p>
          </p:txBody>
        </p:sp>
        <p:sp>
          <p:nvSpPr>
            <p:cNvPr id="24" name="Freeform 21">
              <a:extLst>
                <a:ext uri="{FF2B5EF4-FFF2-40B4-BE49-F238E27FC236}">
                  <a16:creationId xmlns:a16="http://schemas.microsoft.com/office/drawing/2014/main" id="{96D3E82B-AC2A-4B1B-9FBE-68523534B2AB}"/>
                </a:ext>
              </a:extLst>
            </p:cNvPr>
            <p:cNvSpPr>
              <a:spLocks/>
            </p:cNvSpPr>
            <p:nvPr/>
          </p:nvSpPr>
          <p:spPr bwMode="auto">
            <a:xfrm>
              <a:off x="5247" y="3615"/>
              <a:ext cx="48" cy="35"/>
            </a:xfrm>
            <a:custGeom>
              <a:avLst/>
              <a:gdLst/>
              <a:ahLst/>
              <a:cxnLst>
                <a:cxn ang="0">
                  <a:pos x="0" y="366"/>
                </a:cxn>
                <a:cxn ang="0">
                  <a:pos x="5" y="330"/>
                </a:cxn>
                <a:cxn ang="0">
                  <a:pos x="40" y="302"/>
                </a:cxn>
                <a:cxn ang="0">
                  <a:pos x="102" y="277"/>
                </a:cxn>
                <a:cxn ang="0">
                  <a:pos x="165" y="249"/>
                </a:cxn>
                <a:cxn ang="0">
                  <a:pos x="212" y="221"/>
                </a:cxn>
                <a:cxn ang="0">
                  <a:pos x="244" y="199"/>
                </a:cxn>
                <a:cxn ang="0">
                  <a:pos x="255" y="170"/>
                </a:cxn>
                <a:cxn ang="0">
                  <a:pos x="250" y="135"/>
                </a:cxn>
                <a:cxn ang="0">
                  <a:pos x="234" y="117"/>
                </a:cxn>
                <a:cxn ang="0">
                  <a:pos x="206" y="116"/>
                </a:cxn>
                <a:cxn ang="0">
                  <a:pos x="192" y="109"/>
                </a:cxn>
                <a:cxn ang="0">
                  <a:pos x="197" y="100"/>
                </a:cxn>
                <a:cxn ang="0">
                  <a:pos x="208" y="89"/>
                </a:cxn>
                <a:cxn ang="0">
                  <a:pos x="222" y="80"/>
                </a:cxn>
                <a:cxn ang="0">
                  <a:pos x="252" y="67"/>
                </a:cxn>
                <a:cxn ang="0">
                  <a:pos x="300" y="50"/>
                </a:cxn>
                <a:cxn ang="0">
                  <a:pos x="383" y="29"/>
                </a:cxn>
                <a:cxn ang="0">
                  <a:pos x="489" y="8"/>
                </a:cxn>
                <a:cxn ang="0">
                  <a:pos x="520" y="26"/>
                </a:cxn>
                <a:cxn ang="0">
                  <a:pos x="505" y="75"/>
                </a:cxn>
                <a:cxn ang="0">
                  <a:pos x="486" y="118"/>
                </a:cxn>
                <a:cxn ang="0">
                  <a:pos x="464" y="157"/>
                </a:cxn>
                <a:cxn ang="0">
                  <a:pos x="440" y="193"/>
                </a:cxn>
                <a:cxn ang="0">
                  <a:pos x="414" y="225"/>
                </a:cxn>
                <a:cxn ang="0">
                  <a:pos x="384" y="252"/>
                </a:cxn>
                <a:cxn ang="0">
                  <a:pos x="352" y="276"/>
                </a:cxn>
                <a:cxn ang="0">
                  <a:pos x="317" y="297"/>
                </a:cxn>
                <a:cxn ang="0">
                  <a:pos x="282" y="316"/>
                </a:cxn>
                <a:cxn ang="0">
                  <a:pos x="243" y="332"/>
                </a:cxn>
                <a:cxn ang="0">
                  <a:pos x="202" y="346"/>
                </a:cxn>
                <a:cxn ang="0">
                  <a:pos x="138" y="362"/>
                </a:cxn>
                <a:cxn ang="0">
                  <a:pos x="47" y="379"/>
                </a:cxn>
              </a:cxnLst>
              <a:rect l="0" t="0" r="r" b="b"/>
              <a:pathLst>
                <a:path w="528" h="384">
                  <a:moveTo>
                    <a:pt x="0" y="384"/>
                  </a:moveTo>
                  <a:lnTo>
                    <a:pt x="0" y="366"/>
                  </a:lnTo>
                  <a:lnTo>
                    <a:pt x="2" y="348"/>
                  </a:lnTo>
                  <a:lnTo>
                    <a:pt x="5" y="330"/>
                  </a:lnTo>
                  <a:lnTo>
                    <a:pt x="9" y="312"/>
                  </a:lnTo>
                  <a:lnTo>
                    <a:pt x="40" y="302"/>
                  </a:lnTo>
                  <a:lnTo>
                    <a:pt x="70" y="290"/>
                  </a:lnTo>
                  <a:lnTo>
                    <a:pt x="102" y="277"/>
                  </a:lnTo>
                  <a:lnTo>
                    <a:pt x="134" y="264"/>
                  </a:lnTo>
                  <a:lnTo>
                    <a:pt x="165" y="249"/>
                  </a:lnTo>
                  <a:lnTo>
                    <a:pt x="196" y="231"/>
                  </a:lnTo>
                  <a:lnTo>
                    <a:pt x="212" y="221"/>
                  </a:lnTo>
                  <a:lnTo>
                    <a:pt x="228" y="211"/>
                  </a:lnTo>
                  <a:lnTo>
                    <a:pt x="244" y="199"/>
                  </a:lnTo>
                  <a:lnTo>
                    <a:pt x="258" y="188"/>
                  </a:lnTo>
                  <a:lnTo>
                    <a:pt x="255" y="170"/>
                  </a:lnTo>
                  <a:lnTo>
                    <a:pt x="252" y="152"/>
                  </a:lnTo>
                  <a:lnTo>
                    <a:pt x="250" y="135"/>
                  </a:lnTo>
                  <a:lnTo>
                    <a:pt x="249" y="120"/>
                  </a:lnTo>
                  <a:lnTo>
                    <a:pt x="234" y="117"/>
                  </a:lnTo>
                  <a:lnTo>
                    <a:pt x="220" y="116"/>
                  </a:lnTo>
                  <a:lnTo>
                    <a:pt x="206" y="116"/>
                  </a:lnTo>
                  <a:lnTo>
                    <a:pt x="191" y="115"/>
                  </a:lnTo>
                  <a:lnTo>
                    <a:pt x="192" y="109"/>
                  </a:lnTo>
                  <a:lnTo>
                    <a:pt x="194" y="104"/>
                  </a:lnTo>
                  <a:lnTo>
                    <a:pt x="197" y="100"/>
                  </a:lnTo>
                  <a:lnTo>
                    <a:pt x="202" y="95"/>
                  </a:lnTo>
                  <a:lnTo>
                    <a:pt x="208" y="89"/>
                  </a:lnTo>
                  <a:lnTo>
                    <a:pt x="215" y="85"/>
                  </a:lnTo>
                  <a:lnTo>
                    <a:pt x="222" y="80"/>
                  </a:lnTo>
                  <a:lnTo>
                    <a:pt x="232" y="76"/>
                  </a:lnTo>
                  <a:lnTo>
                    <a:pt x="252" y="67"/>
                  </a:lnTo>
                  <a:lnTo>
                    <a:pt x="275" y="59"/>
                  </a:lnTo>
                  <a:lnTo>
                    <a:pt x="300" y="50"/>
                  </a:lnTo>
                  <a:lnTo>
                    <a:pt x="327" y="43"/>
                  </a:lnTo>
                  <a:lnTo>
                    <a:pt x="383" y="29"/>
                  </a:lnTo>
                  <a:lnTo>
                    <a:pt x="439" y="17"/>
                  </a:lnTo>
                  <a:lnTo>
                    <a:pt x="489" y="8"/>
                  </a:lnTo>
                  <a:lnTo>
                    <a:pt x="528" y="0"/>
                  </a:lnTo>
                  <a:lnTo>
                    <a:pt x="520" y="26"/>
                  </a:lnTo>
                  <a:lnTo>
                    <a:pt x="513" y="50"/>
                  </a:lnTo>
                  <a:lnTo>
                    <a:pt x="505" y="75"/>
                  </a:lnTo>
                  <a:lnTo>
                    <a:pt x="496" y="97"/>
                  </a:lnTo>
                  <a:lnTo>
                    <a:pt x="486" y="118"/>
                  </a:lnTo>
                  <a:lnTo>
                    <a:pt x="476" y="138"/>
                  </a:lnTo>
                  <a:lnTo>
                    <a:pt x="464" y="157"/>
                  </a:lnTo>
                  <a:lnTo>
                    <a:pt x="453" y="176"/>
                  </a:lnTo>
                  <a:lnTo>
                    <a:pt x="440" y="193"/>
                  </a:lnTo>
                  <a:lnTo>
                    <a:pt x="427" y="209"/>
                  </a:lnTo>
                  <a:lnTo>
                    <a:pt x="414" y="225"/>
                  </a:lnTo>
                  <a:lnTo>
                    <a:pt x="399" y="238"/>
                  </a:lnTo>
                  <a:lnTo>
                    <a:pt x="384" y="252"/>
                  </a:lnTo>
                  <a:lnTo>
                    <a:pt x="368" y="265"/>
                  </a:lnTo>
                  <a:lnTo>
                    <a:pt x="352" y="276"/>
                  </a:lnTo>
                  <a:lnTo>
                    <a:pt x="335" y="288"/>
                  </a:lnTo>
                  <a:lnTo>
                    <a:pt x="317" y="297"/>
                  </a:lnTo>
                  <a:lnTo>
                    <a:pt x="300" y="308"/>
                  </a:lnTo>
                  <a:lnTo>
                    <a:pt x="282" y="316"/>
                  </a:lnTo>
                  <a:lnTo>
                    <a:pt x="263" y="325"/>
                  </a:lnTo>
                  <a:lnTo>
                    <a:pt x="243" y="332"/>
                  </a:lnTo>
                  <a:lnTo>
                    <a:pt x="223" y="340"/>
                  </a:lnTo>
                  <a:lnTo>
                    <a:pt x="202" y="346"/>
                  </a:lnTo>
                  <a:lnTo>
                    <a:pt x="181" y="352"/>
                  </a:lnTo>
                  <a:lnTo>
                    <a:pt x="138" y="362"/>
                  </a:lnTo>
                  <a:lnTo>
                    <a:pt x="94" y="371"/>
                  </a:lnTo>
                  <a:lnTo>
                    <a:pt x="47" y="379"/>
                  </a:lnTo>
                  <a:lnTo>
                    <a:pt x="0" y="384"/>
                  </a:lnTo>
                  <a:close/>
                </a:path>
              </a:pathLst>
            </a:custGeom>
            <a:solidFill>
              <a:srgbClr val="F5C592">
                <a:alpha val="50000"/>
              </a:srgbClr>
            </a:solidFill>
            <a:ln w="9525">
              <a:noFill/>
              <a:round/>
              <a:headEnd/>
              <a:tailEnd/>
            </a:ln>
          </p:spPr>
          <p:txBody>
            <a:bodyPr/>
            <a:lstStyle/>
            <a:p>
              <a:endParaRPr lang="en-US"/>
            </a:p>
          </p:txBody>
        </p:sp>
        <p:sp>
          <p:nvSpPr>
            <p:cNvPr id="25" name="Freeform 22">
              <a:extLst>
                <a:ext uri="{FF2B5EF4-FFF2-40B4-BE49-F238E27FC236}">
                  <a16:creationId xmlns:a16="http://schemas.microsoft.com/office/drawing/2014/main" id="{062EB504-FE79-4F4D-9B9E-85636592B78B}"/>
                </a:ext>
              </a:extLst>
            </p:cNvPr>
            <p:cNvSpPr>
              <a:spLocks/>
            </p:cNvSpPr>
            <p:nvPr/>
          </p:nvSpPr>
          <p:spPr bwMode="auto">
            <a:xfrm>
              <a:off x="5236" y="3494"/>
              <a:ext cx="22" cy="41"/>
            </a:xfrm>
            <a:custGeom>
              <a:avLst/>
              <a:gdLst/>
              <a:ahLst/>
              <a:cxnLst>
                <a:cxn ang="0">
                  <a:pos x="180" y="457"/>
                </a:cxn>
                <a:cxn ang="0">
                  <a:pos x="166" y="447"/>
                </a:cxn>
                <a:cxn ang="0">
                  <a:pos x="155" y="438"/>
                </a:cxn>
                <a:cxn ang="0">
                  <a:pos x="143" y="427"/>
                </a:cxn>
                <a:cxn ang="0">
                  <a:pos x="131" y="415"/>
                </a:cxn>
                <a:cxn ang="0">
                  <a:pos x="121" y="403"/>
                </a:cxn>
                <a:cxn ang="0">
                  <a:pos x="110" y="390"/>
                </a:cxn>
                <a:cxn ang="0">
                  <a:pos x="101" y="376"/>
                </a:cxn>
                <a:cxn ang="0">
                  <a:pos x="91" y="363"/>
                </a:cxn>
                <a:cxn ang="0">
                  <a:pos x="83" y="348"/>
                </a:cxn>
                <a:cxn ang="0">
                  <a:pos x="74" y="333"/>
                </a:cxn>
                <a:cxn ang="0">
                  <a:pos x="67" y="317"/>
                </a:cxn>
                <a:cxn ang="0">
                  <a:pos x="60" y="301"/>
                </a:cxn>
                <a:cxn ang="0">
                  <a:pos x="46" y="269"/>
                </a:cxn>
                <a:cxn ang="0">
                  <a:pos x="35" y="236"/>
                </a:cxn>
                <a:cxn ang="0">
                  <a:pos x="25" y="202"/>
                </a:cxn>
                <a:cxn ang="0">
                  <a:pos x="17" y="169"/>
                </a:cxn>
                <a:cxn ang="0">
                  <a:pos x="11" y="137"/>
                </a:cxn>
                <a:cxn ang="0">
                  <a:pos x="6" y="105"/>
                </a:cxn>
                <a:cxn ang="0">
                  <a:pos x="3" y="75"/>
                </a:cxn>
                <a:cxn ang="0">
                  <a:pos x="1" y="48"/>
                </a:cxn>
                <a:cxn ang="0">
                  <a:pos x="0" y="23"/>
                </a:cxn>
                <a:cxn ang="0">
                  <a:pos x="1" y="0"/>
                </a:cxn>
                <a:cxn ang="0">
                  <a:pos x="19" y="0"/>
                </a:cxn>
                <a:cxn ang="0">
                  <a:pos x="37" y="0"/>
                </a:cxn>
                <a:cxn ang="0">
                  <a:pos x="55" y="0"/>
                </a:cxn>
                <a:cxn ang="0">
                  <a:pos x="74" y="0"/>
                </a:cxn>
                <a:cxn ang="0">
                  <a:pos x="85" y="14"/>
                </a:cxn>
                <a:cxn ang="0">
                  <a:pos x="98" y="31"/>
                </a:cxn>
                <a:cxn ang="0">
                  <a:pos x="111" y="51"/>
                </a:cxn>
                <a:cxn ang="0">
                  <a:pos x="126" y="74"/>
                </a:cxn>
                <a:cxn ang="0">
                  <a:pos x="141" y="100"/>
                </a:cxn>
                <a:cxn ang="0">
                  <a:pos x="156" y="127"/>
                </a:cxn>
                <a:cxn ang="0">
                  <a:pos x="171" y="157"/>
                </a:cxn>
                <a:cxn ang="0">
                  <a:pos x="185" y="187"/>
                </a:cxn>
                <a:cxn ang="0">
                  <a:pos x="199" y="218"/>
                </a:cxn>
                <a:cxn ang="0">
                  <a:pos x="211" y="250"/>
                </a:cxn>
                <a:cxn ang="0">
                  <a:pos x="221" y="281"/>
                </a:cxn>
                <a:cxn ang="0">
                  <a:pos x="230" y="313"/>
                </a:cxn>
                <a:cxn ang="0">
                  <a:pos x="233" y="329"/>
                </a:cxn>
                <a:cxn ang="0">
                  <a:pos x="235" y="344"/>
                </a:cxn>
                <a:cxn ang="0">
                  <a:pos x="236" y="358"/>
                </a:cxn>
                <a:cxn ang="0">
                  <a:pos x="237" y="373"/>
                </a:cxn>
                <a:cxn ang="0">
                  <a:pos x="237" y="388"/>
                </a:cxn>
                <a:cxn ang="0">
                  <a:pos x="237" y="402"/>
                </a:cxn>
                <a:cxn ang="0">
                  <a:pos x="235" y="415"/>
                </a:cxn>
                <a:cxn ang="0">
                  <a:pos x="233" y="428"/>
                </a:cxn>
                <a:cxn ang="0">
                  <a:pos x="218" y="436"/>
                </a:cxn>
                <a:cxn ang="0">
                  <a:pos x="204" y="442"/>
                </a:cxn>
                <a:cxn ang="0">
                  <a:pos x="192" y="449"/>
                </a:cxn>
                <a:cxn ang="0">
                  <a:pos x="180" y="457"/>
                </a:cxn>
              </a:cxnLst>
              <a:rect l="0" t="0" r="r" b="b"/>
              <a:pathLst>
                <a:path w="237" h="457">
                  <a:moveTo>
                    <a:pt x="180" y="457"/>
                  </a:moveTo>
                  <a:lnTo>
                    <a:pt x="166" y="447"/>
                  </a:lnTo>
                  <a:lnTo>
                    <a:pt x="155" y="438"/>
                  </a:lnTo>
                  <a:lnTo>
                    <a:pt x="143" y="427"/>
                  </a:lnTo>
                  <a:lnTo>
                    <a:pt x="131" y="415"/>
                  </a:lnTo>
                  <a:lnTo>
                    <a:pt x="121" y="403"/>
                  </a:lnTo>
                  <a:lnTo>
                    <a:pt x="110" y="390"/>
                  </a:lnTo>
                  <a:lnTo>
                    <a:pt x="101" y="376"/>
                  </a:lnTo>
                  <a:lnTo>
                    <a:pt x="91" y="363"/>
                  </a:lnTo>
                  <a:lnTo>
                    <a:pt x="83" y="348"/>
                  </a:lnTo>
                  <a:lnTo>
                    <a:pt x="74" y="333"/>
                  </a:lnTo>
                  <a:lnTo>
                    <a:pt x="67" y="317"/>
                  </a:lnTo>
                  <a:lnTo>
                    <a:pt x="60" y="301"/>
                  </a:lnTo>
                  <a:lnTo>
                    <a:pt x="46" y="269"/>
                  </a:lnTo>
                  <a:lnTo>
                    <a:pt x="35" y="236"/>
                  </a:lnTo>
                  <a:lnTo>
                    <a:pt x="25" y="202"/>
                  </a:lnTo>
                  <a:lnTo>
                    <a:pt x="17" y="169"/>
                  </a:lnTo>
                  <a:lnTo>
                    <a:pt x="11" y="137"/>
                  </a:lnTo>
                  <a:lnTo>
                    <a:pt x="6" y="105"/>
                  </a:lnTo>
                  <a:lnTo>
                    <a:pt x="3" y="75"/>
                  </a:lnTo>
                  <a:lnTo>
                    <a:pt x="1" y="48"/>
                  </a:lnTo>
                  <a:lnTo>
                    <a:pt x="0" y="23"/>
                  </a:lnTo>
                  <a:lnTo>
                    <a:pt x="1" y="0"/>
                  </a:lnTo>
                  <a:lnTo>
                    <a:pt x="19" y="0"/>
                  </a:lnTo>
                  <a:lnTo>
                    <a:pt x="37" y="0"/>
                  </a:lnTo>
                  <a:lnTo>
                    <a:pt x="55" y="0"/>
                  </a:lnTo>
                  <a:lnTo>
                    <a:pt x="74" y="0"/>
                  </a:lnTo>
                  <a:lnTo>
                    <a:pt x="85" y="14"/>
                  </a:lnTo>
                  <a:lnTo>
                    <a:pt x="98" y="31"/>
                  </a:lnTo>
                  <a:lnTo>
                    <a:pt x="111" y="51"/>
                  </a:lnTo>
                  <a:lnTo>
                    <a:pt x="126" y="74"/>
                  </a:lnTo>
                  <a:lnTo>
                    <a:pt x="141" y="100"/>
                  </a:lnTo>
                  <a:lnTo>
                    <a:pt x="156" y="127"/>
                  </a:lnTo>
                  <a:lnTo>
                    <a:pt x="171" y="157"/>
                  </a:lnTo>
                  <a:lnTo>
                    <a:pt x="185" y="187"/>
                  </a:lnTo>
                  <a:lnTo>
                    <a:pt x="199" y="218"/>
                  </a:lnTo>
                  <a:lnTo>
                    <a:pt x="211" y="250"/>
                  </a:lnTo>
                  <a:lnTo>
                    <a:pt x="221" y="281"/>
                  </a:lnTo>
                  <a:lnTo>
                    <a:pt x="230" y="313"/>
                  </a:lnTo>
                  <a:lnTo>
                    <a:pt x="233" y="329"/>
                  </a:lnTo>
                  <a:lnTo>
                    <a:pt x="235" y="344"/>
                  </a:lnTo>
                  <a:lnTo>
                    <a:pt x="236" y="358"/>
                  </a:lnTo>
                  <a:lnTo>
                    <a:pt x="237" y="373"/>
                  </a:lnTo>
                  <a:lnTo>
                    <a:pt x="237" y="388"/>
                  </a:lnTo>
                  <a:lnTo>
                    <a:pt x="237" y="402"/>
                  </a:lnTo>
                  <a:lnTo>
                    <a:pt x="235" y="415"/>
                  </a:lnTo>
                  <a:lnTo>
                    <a:pt x="233" y="428"/>
                  </a:lnTo>
                  <a:lnTo>
                    <a:pt x="218" y="436"/>
                  </a:lnTo>
                  <a:lnTo>
                    <a:pt x="204" y="442"/>
                  </a:lnTo>
                  <a:lnTo>
                    <a:pt x="192" y="449"/>
                  </a:lnTo>
                  <a:lnTo>
                    <a:pt x="180" y="457"/>
                  </a:lnTo>
                  <a:close/>
                </a:path>
              </a:pathLst>
            </a:custGeom>
            <a:solidFill>
              <a:srgbClr val="131516">
                <a:alpha val="50000"/>
              </a:srgbClr>
            </a:solidFill>
            <a:ln w="9525">
              <a:noFill/>
              <a:round/>
              <a:headEnd/>
              <a:tailEnd/>
            </a:ln>
          </p:spPr>
          <p:txBody>
            <a:bodyPr/>
            <a:lstStyle/>
            <a:p>
              <a:endParaRPr lang="en-US"/>
            </a:p>
          </p:txBody>
        </p:sp>
        <p:sp>
          <p:nvSpPr>
            <p:cNvPr id="26" name="Freeform 23">
              <a:extLst>
                <a:ext uri="{FF2B5EF4-FFF2-40B4-BE49-F238E27FC236}">
                  <a16:creationId xmlns:a16="http://schemas.microsoft.com/office/drawing/2014/main" id="{D183E2FA-CA8B-405B-994C-C1C54F57248F}"/>
                </a:ext>
              </a:extLst>
            </p:cNvPr>
            <p:cNvSpPr>
              <a:spLocks/>
            </p:cNvSpPr>
            <p:nvPr/>
          </p:nvSpPr>
          <p:spPr bwMode="auto">
            <a:xfrm>
              <a:off x="5176" y="3514"/>
              <a:ext cx="14" cy="14"/>
            </a:xfrm>
            <a:custGeom>
              <a:avLst/>
              <a:gdLst/>
              <a:ahLst/>
              <a:cxnLst>
                <a:cxn ang="0">
                  <a:pos x="43" y="149"/>
                </a:cxn>
                <a:cxn ang="0">
                  <a:pos x="33" y="131"/>
                </a:cxn>
                <a:cxn ang="0">
                  <a:pos x="22" y="113"/>
                </a:cxn>
                <a:cxn ang="0">
                  <a:pos x="11" y="95"/>
                </a:cxn>
                <a:cxn ang="0">
                  <a:pos x="0" y="76"/>
                </a:cxn>
                <a:cxn ang="0">
                  <a:pos x="9" y="56"/>
                </a:cxn>
                <a:cxn ang="0">
                  <a:pos x="18" y="36"/>
                </a:cxn>
                <a:cxn ang="0">
                  <a:pos x="28" y="18"/>
                </a:cxn>
                <a:cxn ang="0">
                  <a:pos x="39" y="0"/>
                </a:cxn>
                <a:cxn ang="0">
                  <a:pos x="57" y="0"/>
                </a:cxn>
                <a:cxn ang="0">
                  <a:pos x="75" y="0"/>
                </a:cxn>
                <a:cxn ang="0">
                  <a:pos x="95" y="0"/>
                </a:cxn>
                <a:cxn ang="0">
                  <a:pos x="115" y="0"/>
                </a:cxn>
                <a:cxn ang="0">
                  <a:pos x="131" y="16"/>
                </a:cxn>
                <a:cxn ang="0">
                  <a:pos x="143" y="32"/>
                </a:cxn>
                <a:cxn ang="0">
                  <a:pos x="147" y="39"/>
                </a:cxn>
                <a:cxn ang="0">
                  <a:pos x="151" y="47"/>
                </a:cxn>
                <a:cxn ang="0">
                  <a:pos x="154" y="54"/>
                </a:cxn>
                <a:cxn ang="0">
                  <a:pos x="156" y="61"/>
                </a:cxn>
                <a:cxn ang="0">
                  <a:pos x="157" y="67"/>
                </a:cxn>
                <a:cxn ang="0">
                  <a:pos x="158" y="73"/>
                </a:cxn>
                <a:cxn ang="0">
                  <a:pos x="158" y="80"/>
                </a:cxn>
                <a:cxn ang="0">
                  <a:pos x="158" y="85"/>
                </a:cxn>
                <a:cxn ang="0">
                  <a:pos x="156" y="90"/>
                </a:cxn>
                <a:cxn ang="0">
                  <a:pos x="155" y="95"/>
                </a:cxn>
                <a:cxn ang="0">
                  <a:pos x="152" y="101"/>
                </a:cxn>
                <a:cxn ang="0">
                  <a:pos x="150" y="105"/>
                </a:cxn>
                <a:cxn ang="0">
                  <a:pos x="142" y="114"/>
                </a:cxn>
                <a:cxn ang="0">
                  <a:pos x="132" y="122"/>
                </a:cxn>
                <a:cxn ang="0">
                  <a:pos x="122" y="128"/>
                </a:cxn>
                <a:cxn ang="0">
                  <a:pos x="108" y="135"/>
                </a:cxn>
                <a:cxn ang="0">
                  <a:pos x="94" y="140"/>
                </a:cxn>
                <a:cxn ang="0">
                  <a:pos x="78" y="144"/>
                </a:cxn>
                <a:cxn ang="0">
                  <a:pos x="61" y="147"/>
                </a:cxn>
                <a:cxn ang="0">
                  <a:pos x="43" y="149"/>
                </a:cxn>
              </a:cxnLst>
              <a:rect l="0" t="0" r="r" b="b"/>
              <a:pathLst>
                <a:path w="158" h="149">
                  <a:moveTo>
                    <a:pt x="43" y="149"/>
                  </a:moveTo>
                  <a:lnTo>
                    <a:pt x="33" y="131"/>
                  </a:lnTo>
                  <a:lnTo>
                    <a:pt x="22" y="113"/>
                  </a:lnTo>
                  <a:lnTo>
                    <a:pt x="11" y="95"/>
                  </a:lnTo>
                  <a:lnTo>
                    <a:pt x="0" y="76"/>
                  </a:lnTo>
                  <a:lnTo>
                    <a:pt x="9" y="56"/>
                  </a:lnTo>
                  <a:lnTo>
                    <a:pt x="18" y="36"/>
                  </a:lnTo>
                  <a:lnTo>
                    <a:pt x="28" y="18"/>
                  </a:lnTo>
                  <a:lnTo>
                    <a:pt x="39" y="0"/>
                  </a:lnTo>
                  <a:lnTo>
                    <a:pt x="57" y="0"/>
                  </a:lnTo>
                  <a:lnTo>
                    <a:pt x="75" y="0"/>
                  </a:lnTo>
                  <a:lnTo>
                    <a:pt x="95" y="0"/>
                  </a:lnTo>
                  <a:lnTo>
                    <a:pt x="115" y="0"/>
                  </a:lnTo>
                  <a:lnTo>
                    <a:pt x="131" y="16"/>
                  </a:lnTo>
                  <a:lnTo>
                    <a:pt x="143" y="32"/>
                  </a:lnTo>
                  <a:lnTo>
                    <a:pt x="147" y="39"/>
                  </a:lnTo>
                  <a:lnTo>
                    <a:pt x="151" y="47"/>
                  </a:lnTo>
                  <a:lnTo>
                    <a:pt x="154" y="54"/>
                  </a:lnTo>
                  <a:lnTo>
                    <a:pt x="156" y="61"/>
                  </a:lnTo>
                  <a:lnTo>
                    <a:pt x="157" y="67"/>
                  </a:lnTo>
                  <a:lnTo>
                    <a:pt x="158" y="73"/>
                  </a:lnTo>
                  <a:lnTo>
                    <a:pt x="158" y="80"/>
                  </a:lnTo>
                  <a:lnTo>
                    <a:pt x="158" y="85"/>
                  </a:lnTo>
                  <a:lnTo>
                    <a:pt x="156" y="90"/>
                  </a:lnTo>
                  <a:lnTo>
                    <a:pt x="155" y="95"/>
                  </a:lnTo>
                  <a:lnTo>
                    <a:pt x="152" y="101"/>
                  </a:lnTo>
                  <a:lnTo>
                    <a:pt x="150" y="105"/>
                  </a:lnTo>
                  <a:lnTo>
                    <a:pt x="142" y="114"/>
                  </a:lnTo>
                  <a:lnTo>
                    <a:pt x="132" y="122"/>
                  </a:lnTo>
                  <a:lnTo>
                    <a:pt x="122" y="128"/>
                  </a:lnTo>
                  <a:lnTo>
                    <a:pt x="108" y="135"/>
                  </a:lnTo>
                  <a:lnTo>
                    <a:pt x="94" y="140"/>
                  </a:lnTo>
                  <a:lnTo>
                    <a:pt x="78" y="144"/>
                  </a:lnTo>
                  <a:lnTo>
                    <a:pt x="61" y="147"/>
                  </a:lnTo>
                  <a:lnTo>
                    <a:pt x="43" y="149"/>
                  </a:lnTo>
                  <a:close/>
                </a:path>
              </a:pathLst>
            </a:custGeom>
            <a:solidFill>
              <a:srgbClr val="131516">
                <a:alpha val="50000"/>
              </a:srgbClr>
            </a:solidFill>
            <a:ln w="9525">
              <a:noFill/>
              <a:round/>
              <a:headEnd/>
              <a:tailEnd/>
            </a:ln>
          </p:spPr>
          <p:txBody>
            <a:bodyPr/>
            <a:lstStyle/>
            <a:p>
              <a:endParaRPr lang="en-US"/>
            </a:p>
          </p:txBody>
        </p:sp>
      </p:grpSp>
      <p:pic>
        <p:nvPicPr>
          <p:cNvPr id="27" name="Picture 24" descr="grave-02">
            <a:extLst>
              <a:ext uri="{FF2B5EF4-FFF2-40B4-BE49-F238E27FC236}">
                <a16:creationId xmlns:a16="http://schemas.microsoft.com/office/drawing/2014/main" id="{560E5E6D-006C-44C9-9608-5B7545D0F7D0}"/>
              </a:ext>
            </a:extLst>
          </p:cNvPr>
          <p:cNvPicPr>
            <a:picLocks noChangeAspect="1" noChangeArrowheads="1"/>
          </p:cNvPicPr>
          <p:nvPr/>
        </p:nvPicPr>
        <p:blipFill>
          <a:blip r:embed="rId4" cstate="print"/>
          <a:srcRect/>
          <a:stretch>
            <a:fillRect/>
          </a:stretch>
        </p:blipFill>
        <p:spPr bwMode="auto">
          <a:xfrm>
            <a:off x="6671546" y="3520140"/>
            <a:ext cx="3596917" cy="2168935"/>
          </a:xfrm>
          <a:prstGeom prst="rect">
            <a:avLst/>
          </a:prstGeom>
          <a:noFill/>
        </p:spPr>
      </p:pic>
      <p:pic>
        <p:nvPicPr>
          <p:cNvPr id="28" name="Picture 2">
            <a:extLst>
              <a:ext uri="{FF2B5EF4-FFF2-40B4-BE49-F238E27FC236}">
                <a16:creationId xmlns:a16="http://schemas.microsoft.com/office/drawing/2014/main" id="{F719080B-5430-481D-8324-187C212660A5}"/>
              </a:ext>
            </a:extLst>
          </p:cNvPr>
          <p:cNvPicPr>
            <a:picLocks noChangeAspect="1" noChangeArrowheads="1"/>
          </p:cNvPicPr>
          <p:nvPr/>
        </p:nvPicPr>
        <p:blipFill>
          <a:blip r:embed="rId5" cstate="print"/>
          <a:srcRect/>
          <a:stretch>
            <a:fillRect/>
          </a:stretch>
        </p:blipFill>
        <p:spPr bwMode="auto">
          <a:xfrm>
            <a:off x="4961366" y="5335588"/>
            <a:ext cx="5500686" cy="1522412"/>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98F5F037-DC1D-4683-AF49-7919F2901C05}"/>
              </a:ext>
            </a:extLst>
          </p:cNvPr>
          <p:cNvSpPr txBox="1"/>
          <p:nvPr/>
        </p:nvSpPr>
        <p:spPr>
          <a:xfrm>
            <a:off x="6269110" y="5717319"/>
            <a:ext cx="5107101" cy="923330"/>
          </a:xfrm>
          <a:prstGeom prst="rect">
            <a:avLst/>
          </a:prstGeom>
          <a:noFill/>
        </p:spPr>
        <p:txBody>
          <a:bodyPr wrap="square" rtlCol="0">
            <a:spAutoFit/>
          </a:bodyPr>
          <a:lstStyle/>
          <a:p>
            <a:pPr algn="ctr">
              <a:lnSpc>
                <a:spcPct val="90000"/>
              </a:lnSpc>
            </a:pPr>
            <a:r>
              <a:rPr lang="en-US" sz="6000" b="1" dirty="0">
                <a:effectLst>
                  <a:glow rad="254000">
                    <a:schemeClr val="bg1"/>
                  </a:glow>
                </a:effectLst>
              </a:rPr>
              <a:t>Able to Die</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285661" cy="4858802"/>
          </a:xfrm>
        </p:spPr>
        <p:txBody>
          <a:bodyPr/>
          <a:lstStyle/>
          <a:p>
            <a:r>
              <a:rPr lang="en-US" dirty="0">
                <a:effectLst>
                  <a:glow rad="127000">
                    <a:srgbClr val="FF0000"/>
                  </a:glow>
                </a:effectLst>
              </a:rPr>
              <a:t>Elaborated</a:t>
            </a:r>
            <a:r>
              <a:rPr lang="en-US" dirty="0"/>
              <a:t>: </a:t>
            </a:r>
          </a:p>
          <a:p>
            <a:r>
              <a:rPr lang="en-US" dirty="0"/>
              <a:t> </a:t>
            </a:r>
            <a:r>
              <a:rPr lang="en-US" baseline="30000" dirty="0"/>
              <a:t>4</a:t>
            </a:r>
            <a:r>
              <a:rPr lang="en-US" dirty="0"/>
              <a:t> For while we are in this tent, we groan and are burdened, because we do not wish to be unclothed but to be clothed with our heavenly dwelling, so that </a:t>
            </a:r>
            <a:r>
              <a:rPr lang="en-US" dirty="0">
                <a:effectLst>
                  <a:glow rad="127000">
                    <a:srgbClr val="FF0000"/>
                  </a:glow>
                </a:effectLst>
              </a:rPr>
              <a:t>what is mortal </a:t>
            </a:r>
            <a:r>
              <a:rPr lang="en-US" dirty="0"/>
              <a:t>may be swallowed up by life. </a:t>
            </a:r>
          </a:p>
        </p:txBody>
      </p:sp>
    </p:spTree>
    <p:extLst>
      <p:ext uri="{BB962C8B-B14F-4D97-AF65-F5344CB8AC3E}">
        <p14:creationId xmlns:p14="http://schemas.microsoft.com/office/powerpoint/2010/main" val="4069310579"/>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3AE613-4287-4801-94F5-BAD8900D77E0}"/>
              </a:ext>
            </a:extLst>
          </p:cNvPr>
          <p:cNvPicPr>
            <a:picLocks noChangeAspect="1"/>
          </p:cNvPicPr>
          <p:nvPr/>
        </p:nvPicPr>
        <p:blipFill>
          <a:blip r:embed="rId2"/>
          <a:stretch>
            <a:fillRect/>
          </a:stretch>
        </p:blipFill>
        <p:spPr>
          <a:xfrm>
            <a:off x="4247891" y="899918"/>
            <a:ext cx="7944109" cy="5958082"/>
          </a:xfrm>
          <a:prstGeom prst="rect">
            <a:avLst/>
          </a:prstGeom>
        </p:spPr>
      </p:pic>
      <p:pic>
        <p:nvPicPr>
          <p:cNvPr id="9" name="Picture 8">
            <a:extLst>
              <a:ext uri="{FF2B5EF4-FFF2-40B4-BE49-F238E27FC236}">
                <a16:creationId xmlns:a16="http://schemas.microsoft.com/office/drawing/2014/main" id="{35924057-F4BD-471A-B462-35E0D04BB11C}"/>
              </a:ext>
            </a:extLst>
          </p:cNvPr>
          <p:cNvPicPr>
            <a:picLocks noChangeAspect="1"/>
          </p:cNvPicPr>
          <p:nvPr/>
        </p:nvPicPr>
        <p:blipFill rotWithShape="1">
          <a:blip r:embed="rId3"/>
          <a:srcRect r="24529" b="28141"/>
          <a:stretch/>
        </p:blipFill>
        <p:spPr>
          <a:xfrm>
            <a:off x="3961821" y="405417"/>
            <a:ext cx="8230179" cy="6452584"/>
          </a:xfrm>
          <a:prstGeom prst="rect">
            <a:avLst/>
          </a:prstGeom>
        </p:spPr>
      </p:pic>
      <p:pic>
        <p:nvPicPr>
          <p:cNvPr id="10" name="Picture 9">
            <a:extLst>
              <a:ext uri="{FF2B5EF4-FFF2-40B4-BE49-F238E27FC236}">
                <a16:creationId xmlns:a16="http://schemas.microsoft.com/office/drawing/2014/main" id="{ECDF88F1-4B75-47E9-A15F-A7170A6298B5}"/>
              </a:ext>
            </a:extLst>
          </p:cNvPr>
          <p:cNvPicPr>
            <a:picLocks noChangeAspect="1"/>
          </p:cNvPicPr>
          <p:nvPr/>
        </p:nvPicPr>
        <p:blipFill>
          <a:blip r:embed="rId4"/>
          <a:stretch>
            <a:fillRect/>
          </a:stretch>
        </p:blipFill>
        <p:spPr>
          <a:xfrm>
            <a:off x="8444730" y="2700365"/>
            <a:ext cx="1759422" cy="2481236"/>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285661" cy="4858802"/>
          </a:xfrm>
        </p:spPr>
        <p:txBody>
          <a:bodyPr/>
          <a:lstStyle/>
          <a:p>
            <a:r>
              <a:rPr lang="en-US" dirty="0">
                <a:effectLst>
                  <a:glow rad="127000">
                    <a:srgbClr val="C00000"/>
                  </a:glow>
                </a:effectLst>
              </a:rPr>
              <a:t>Elaborated</a:t>
            </a:r>
            <a:r>
              <a:rPr lang="en-US" dirty="0"/>
              <a:t>: </a:t>
            </a:r>
          </a:p>
          <a:p>
            <a:r>
              <a:rPr lang="en-US" dirty="0"/>
              <a:t> </a:t>
            </a:r>
            <a:r>
              <a:rPr lang="en-US" baseline="30000" dirty="0"/>
              <a:t>4</a:t>
            </a:r>
            <a:r>
              <a:rPr lang="en-US" dirty="0"/>
              <a:t> For while we are in this tent, we groan and are burdened, because we do not wish to be unclothed but to be clothed with our heavenly dwelling, so that what is mortal may be </a:t>
            </a:r>
            <a:r>
              <a:rPr lang="en-US" dirty="0">
                <a:effectLst>
                  <a:glow rad="127000">
                    <a:srgbClr val="FF0000"/>
                  </a:glow>
                </a:effectLst>
              </a:rPr>
              <a:t>swallowed up by life</a:t>
            </a:r>
            <a:r>
              <a:rPr lang="en-US" dirty="0"/>
              <a:t>. </a:t>
            </a:r>
          </a:p>
        </p:txBody>
      </p:sp>
      <p:sp>
        <p:nvSpPr>
          <p:cNvPr id="6" name="TextBox 5">
            <a:extLst>
              <a:ext uri="{FF2B5EF4-FFF2-40B4-BE49-F238E27FC236}">
                <a16:creationId xmlns:a16="http://schemas.microsoft.com/office/drawing/2014/main" id="{32D705CC-C2E0-491E-8F21-13DE7D06A533}"/>
              </a:ext>
            </a:extLst>
          </p:cNvPr>
          <p:cNvSpPr txBox="1"/>
          <p:nvPr/>
        </p:nvSpPr>
        <p:spPr>
          <a:xfrm>
            <a:off x="5836024" y="1334506"/>
            <a:ext cx="6199094" cy="1311128"/>
          </a:xfrm>
          <a:prstGeom prst="rect">
            <a:avLst/>
          </a:prstGeom>
          <a:noFill/>
        </p:spPr>
        <p:txBody>
          <a:bodyPr wrap="square" rtlCol="0">
            <a:spAutoFit/>
          </a:bodyPr>
          <a:lstStyle/>
          <a:p>
            <a:pPr algn="ctr">
              <a:lnSpc>
                <a:spcPct val="90000"/>
              </a:lnSpc>
            </a:pPr>
            <a:r>
              <a:rPr lang="en-US" sz="8800" dirty="0">
                <a:solidFill>
                  <a:srgbClr val="C00000"/>
                </a:solidFill>
                <a:effectLst>
                  <a:glow rad="254000">
                    <a:schemeClr val="bg1"/>
                  </a:glow>
                </a:effectLst>
                <a:latin typeface="Arial Black" panose="020B0A04020102020204" pitchFamily="34" charset="0"/>
              </a:rPr>
              <a:t>LIFE</a:t>
            </a:r>
          </a:p>
        </p:txBody>
      </p:sp>
      <p:sp>
        <p:nvSpPr>
          <p:cNvPr id="8" name="TextBox 7">
            <a:extLst>
              <a:ext uri="{FF2B5EF4-FFF2-40B4-BE49-F238E27FC236}">
                <a16:creationId xmlns:a16="http://schemas.microsoft.com/office/drawing/2014/main" id="{BAA8FF26-A58B-4DAD-A9D5-915C3A9DA1F5}"/>
              </a:ext>
            </a:extLst>
          </p:cNvPr>
          <p:cNvSpPr txBox="1"/>
          <p:nvPr/>
        </p:nvSpPr>
        <p:spPr>
          <a:xfrm>
            <a:off x="470648" y="1405045"/>
            <a:ext cx="11171226" cy="5036004"/>
          </a:xfrm>
          <a:prstGeom prst="rect">
            <a:avLst/>
          </a:prstGeom>
          <a:solidFill>
            <a:srgbClr val="052441"/>
          </a:solidFill>
        </p:spPr>
        <p:txBody>
          <a:bodyPr wrap="square" rtlCol="0">
            <a:spAutoFit/>
          </a:bodyPr>
          <a:lstStyle/>
          <a:p>
            <a:pPr>
              <a:lnSpc>
                <a:spcPct val="90000"/>
              </a:lnSpc>
            </a:pPr>
            <a:r>
              <a:rPr lang="en-US" sz="3600" dirty="0"/>
              <a:t> </a:t>
            </a:r>
            <a:r>
              <a:rPr lang="en-US" sz="3600" b="1" baseline="30000" dirty="0">
                <a:solidFill>
                  <a:schemeClr val="bg1"/>
                </a:solidFill>
                <a:effectLst>
                  <a:outerShdw blurRad="38100" dist="38100" dir="2700000" algn="tl">
                    <a:srgbClr val="000000">
                      <a:alpha val="43137"/>
                    </a:srgbClr>
                  </a:outerShdw>
                </a:effectLst>
              </a:rPr>
              <a:t>51</a:t>
            </a:r>
            <a:r>
              <a:rPr lang="en-US" sz="3600" b="1" dirty="0">
                <a:solidFill>
                  <a:schemeClr val="bg1"/>
                </a:solidFill>
                <a:effectLst>
                  <a:outerShdw blurRad="38100" dist="38100" dir="2700000" algn="tl">
                    <a:srgbClr val="000000">
                      <a:alpha val="43137"/>
                    </a:srgbClr>
                  </a:outerShdw>
                </a:effectLst>
              </a:rPr>
              <a:t> Listen, I tell you a mystery: We will not all sleep, but we will all be </a:t>
            </a:r>
            <a:r>
              <a:rPr lang="en-US" sz="3600" b="1" dirty="0">
                <a:solidFill>
                  <a:schemeClr val="bg1"/>
                </a:solidFill>
                <a:effectLst>
                  <a:glow rad="127000">
                    <a:srgbClr val="FF0000"/>
                  </a:glow>
                  <a:outerShdw blurRad="38100" dist="38100" dir="2700000" algn="tl">
                    <a:srgbClr val="000000">
                      <a:alpha val="43137"/>
                    </a:srgbClr>
                  </a:outerShdw>
                </a:effectLst>
              </a:rPr>
              <a:t>changed-</a:t>
            </a:r>
            <a:r>
              <a:rPr lang="en-US" sz="3600" b="1" dirty="0">
                <a:solidFill>
                  <a:schemeClr val="bg1"/>
                </a:solidFill>
                <a:effectLst>
                  <a:outerShdw blurRad="38100" dist="38100" dir="2700000" algn="tl">
                    <a:srgbClr val="000000">
                      <a:alpha val="43137"/>
                    </a:srgbClr>
                  </a:outerShdw>
                </a:effectLst>
              </a:rPr>
              <a:t>- </a:t>
            </a:r>
            <a:r>
              <a:rPr lang="en-US" sz="3600" b="1" baseline="30000" dirty="0">
                <a:solidFill>
                  <a:schemeClr val="bg1"/>
                </a:solidFill>
                <a:effectLst>
                  <a:outerShdw blurRad="38100" dist="38100" dir="2700000" algn="tl">
                    <a:srgbClr val="000000">
                      <a:alpha val="43137"/>
                    </a:srgbClr>
                  </a:outerShdw>
                </a:effectLst>
              </a:rPr>
              <a:t>52</a:t>
            </a:r>
            <a:r>
              <a:rPr lang="en-US" sz="3600" b="1" dirty="0">
                <a:solidFill>
                  <a:schemeClr val="bg1"/>
                </a:solidFill>
                <a:effectLst>
                  <a:outerShdw blurRad="38100" dist="38100" dir="2700000" algn="tl">
                    <a:srgbClr val="000000">
                      <a:alpha val="43137"/>
                    </a:srgbClr>
                  </a:outerShdw>
                </a:effectLst>
              </a:rPr>
              <a:t> in a flash, in the twinkling of an eye, at the last trumpet. For the trumpet will sound, the dead will be raised imperishable, and we will be </a:t>
            </a:r>
            <a:r>
              <a:rPr lang="en-US" sz="3600" b="1" dirty="0">
                <a:solidFill>
                  <a:schemeClr val="bg1"/>
                </a:solidFill>
                <a:effectLst>
                  <a:glow rad="127000">
                    <a:srgbClr val="FF0000"/>
                  </a:glow>
                  <a:outerShdw blurRad="38100" dist="38100" dir="2700000" algn="tl">
                    <a:srgbClr val="000000">
                      <a:alpha val="43137"/>
                    </a:srgbClr>
                  </a:outerShdw>
                </a:effectLst>
              </a:rPr>
              <a:t>changed</a:t>
            </a:r>
            <a:r>
              <a:rPr lang="en-US" sz="3600" b="1" dirty="0">
                <a:solidFill>
                  <a:schemeClr val="bg1"/>
                </a:solidFill>
                <a:effectLst>
                  <a:outerShdw blurRad="38100" dist="38100" dir="2700000" algn="tl">
                    <a:srgbClr val="000000">
                      <a:alpha val="43137"/>
                    </a:srgbClr>
                  </a:outerShdw>
                </a:effectLst>
              </a:rPr>
              <a:t>.</a:t>
            </a:r>
          </a:p>
          <a:p>
            <a:pPr>
              <a:lnSpc>
                <a:spcPct val="90000"/>
              </a:lnSpc>
            </a:pPr>
            <a:r>
              <a:rPr lang="en-US" sz="3600" b="1" dirty="0">
                <a:solidFill>
                  <a:schemeClr val="bg1"/>
                </a:solidFill>
                <a:effectLst>
                  <a:outerShdw blurRad="38100" dist="38100" dir="2700000" algn="tl">
                    <a:srgbClr val="000000">
                      <a:alpha val="43137"/>
                    </a:srgbClr>
                  </a:outerShdw>
                </a:effectLst>
              </a:rPr>
              <a:t> </a:t>
            </a:r>
            <a:r>
              <a:rPr lang="en-US" sz="3600" b="1" baseline="30000" dirty="0">
                <a:solidFill>
                  <a:schemeClr val="bg1"/>
                </a:solidFill>
                <a:effectLst>
                  <a:outerShdw blurRad="38100" dist="38100" dir="2700000" algn="tl">
                    <a:srgbClr val="000000">
                      <a:alpha val="43137"/>
                    </a:srgbClr>
                  </a:outerShdw>
                </a:effectLst>
              </a:rPr>
              <a:t>53</a:t>
            </a:r>
            <a:r>
              <a:rPr lang="en-US" sz="3600" b="1" dirty="0">
                <a:solidFill>
                  <a:schemeClr val="bg1"/>
                </a:solidFill>
                <a:effectLst>
                  <a:outerShdw blurRad="38100" dist="38100" dir="2700000" algn="tl">
                    <a:srgbClr val="000000">
                      <a:alpha val="43137"/>
                    </a:srgbClr>
                  </a:outerShdw>
                </a:effectLst>
              </a:rPr>
              <a:t> For the perishable must </a:t>
            </a:r>
            <a:r>
              <a:rPr lang="en-US" sz="3600" b="1" dirty="0">
                <a:solidFill>
                  <a:schemeClr val="bg1"/>
                </a:solidFill>
                <a:effectLst>
                  <a:glow rad="127000">
                    <a:srgbClr val="FF0000"/>
                  </a:glow>
                  <a:outerShdw blurRad="38100" dist="38100" dir="2700000" algn="tl">
                    <a:srgbClr val="000000">
                      <a:alpha val="43137"/>
                    </a:srgbClr>
                  </a:outerShdw>
                </a:effectLst>
              </a:rPr>
              <a:t>clothe</a:t>
            </a:r>
            <a:r>
              <a:rPr lang="en-US" sz="3600" b="1" dirty="0">
                <a:solidFill>
                  <a:schemeClr val="bg1"/>
                </a:solidFill>
                <a:effectLst>
                  <a:outerShdw blurRad="38100" dist="38100" dir="2700000" algn="tl">
                    <a:srgbClr val="000000">
                      <a:alpha val="43137"/>
                    </a:srgbClr>
                  </a:outerShdw>
                </a:effectLst>
              </a:rPr>
              <a:t> itself with the imperishable, and the mortal with immortality.  </a:t>
            </a:r>
            <a:r>
              <a:rPr lang="en-US" sz="3600" b="1" baseline="30000" dirty="0">
                <a:solidFill>
                  <a:schemeClr val="bg1"/>
                </a:solidFill>
                <a:effectLst>
                  <a:outerShdw blurRad="38100" dist="38100" dir="2700000" algn="tl">
                    <a:srgbClr val="000000">
                      <a:alpha val="43137"/>
                    </a:srgbClr>
                  </a:outerShdw>
                </a:effectLst>
              </a:rPr>
              <a:t>54</a:t>
            </a:r>
            <a:r>
              <a:rPr lang="en-US" sz="3600" b="1" dirty="0">
                <a:solidFill>
                  <a:schemeClr val="bg1"/>
                </a:solidFill>
                <a:effectLst>
                  <a:outerShdw blurRad="38100" dist="38100" dir="2700000" algn="tl">
                    <a:srgbClr val="000000">
                      <a:alpha val="43137"/>
                    </a:srgbClr>
                  </a:outerShdw>
                </a:effectLst>
              </a:rPr>
              <a:t> When the perishable has been </a:t>
            </a:r>
            <a:r>
              <a:rPr lang="en-US" sz="3600" b="1" dirty="0">
                <a:solidFill>
                  <a:schemeClr val="bg1"/>
                </a:solidFill>
                <a:effectLst>
                  <a:glow rad="127000">
                    <a:srgbClr val="FF0000"/>
                  </a:glow>
                  <a:outerShdw blurRad="38100" dist="38100" dir="2700000" algn="tl">
                    <a:srgbClr val="000000">
                      <a:alpha val="43137"/>
                    </a:srgbClr>
                  </a:outerShdw>
                </a:effectLst>
              </a:rPr>
              <a:t>clothed</a:t>
            </a:r>
            <a:r>
              <a:rPr lang="en-US" sz="3600" b="1" dirty="0">
                <a:solidFill>
                  <a:schemeClr val="bg1"/>
                </a:solidFill>
                <a:effectLst>
                  <a:outerShdw blurRad="38100" dist="38100" dir="2700000" algn="tl">
                    <a:srgbClr val="000000">
                      <a:alpha val="43137"/>
                    </a:srgbClr>
                  </a:outerShdw>
                </a:effectLst>
              </a:rPr>
              <a:t> with the imperishable, and the mortal with immortality, then the saying that is written will come true: "Death has been </a:t>
            </a:r>
            <a:r>
              <a:rPr lang="en-US" sz="3600" b="1" dirty="0">
                <a:solidFill>
                  <a:schemeClr val="bg1"/>
                </a:solidFill>
                <a:effectLst>
                  <a:glow rad="127000">
                    <a:srgbClr val="FF0000"/>
                  </a:glow>
                  <a:outerShdw blurRad="38100" dist="38100" dir="2700000" algn="tl">
                    <a:srgbClr val="000000">
                      <a:alpha val="43137"/>
                    </a:srgbClr>
                  </a:outerShdw>
                </a:effectLst>
              </a:rPr>
              <a:t>swallowed</a:t>
            </a:r>
            <a:r>
              <a:rPr lang="en-US" sz="3600" b="1" dirty="0">
                <a:solidFill>
                  <a:schemeClr val="bg1"/>
                </a:solidFill>
                <a:effectLst>
                  <a:outerShdw blurRad="38100" dist="38100" dir="2700000" algn="tl">
                    <a:srgbClr val="000000">
                      <a:alpha val="43137"/>
                    </a:srgbClr>
                  </a:outerShdw>
                </a:effectLst>
              </a:rPr>
              <a:t> up in victory." (1Corinthians 15:51-54) </a:t>
            </a:r>
            <a:endParaRPr lang="en-US" sz="6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577804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1FF84-A975-43C1-9A6D-7CFDF11F17F8}"/>
              </a:ext>
            </a:extLst>
          </p:cNvPr>
          <p:cNvPicPr>
            <a:picLocks noChangeAspect="1"/>
          </p:cNvPicPr>
          <p:nvPr/>
        </p:nvPicPr>
        <p:blipFill>
          <a:blip r:embed="rId3"/>
          <a:stretch>
            <a:fillRect/>
          </a:stretch>
        </p:blipFill>
        <p:spPr>
          <a:xfrm>
            <a:off x="5080254" y="0"/>
            <a:ext cx="7111746"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285661" cy="4858802"/>
          </a:xfrm>
        </p:spPr>
        <p:txBody>
          <a:bodyPr/>
          <a:lstStyle/>
          <a:p>
            <a:r>
              <a:rPr lang="en-US" dirty="0">
                <a:effectLst>
                  <a:glow rad="127000">
                    <a:srgbClr val="FF0000"/>
                  </a:glow>
                </a:effectLst>
              </a:rPr>
              <a:t>Expanded</a:t>
            </a:r>
            <a:r>
              <a:rPr lang="en-US" dirty="0"/>
              <a:t>: </a:t>
            </a:r>
          </a:p>
          <a:p>
            <a:r>
              <a:rPr lang="en-US" baseline="30000" dirty="0"/>
              <a:t>5</a:t>
            </a:r>
            <a:r>
              <a:rPr lang="en-US" dirty="0"/>
              <a:t> Now it is </a:t>
            </a:r>
            <a:r>
              <a:rPr lang="en-US" dirty="0">
                <a:effectLst>
                  <a:glow rad="127000">
                    <a:srgbClr val="FF0000"/>
                  </a:glow>
                </a:effectLst>
              </a:rPr>
              <a:t>God who has made us for this very purpose</a:t>
            </a:r>
            <a:r>
              <a:rPr lang="en-US" dirty="0"/>
              <a:t> and has given us the Spirit as a deposit, guaranteeing what is to come. </a:t>
            </a:r>
          </a:p>
        </p:txBody>
      </p:sp>
    </p:spTree>
    <p:extLst>
      <p:ext uri="{BB962C8B-B14F-4D97-AF65-F5344CB8AC3E}">
        <p14:creationId xmlns:p14="http://schemas.microsoft.com/office/powerpoint/2010/main" val="187923391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7FB4B-977E-4116-9A42-8B132E57DA0A}"/>
              </a:ext>
            </a:extLst>
          </p:cNvPr>
          <p:cNvPicPr>
            <a:picLocks noChangeAspect="1"/>
          </p:cNvPicPr>
          <p:nvPr/>
        </p:nvPicPr>
        <p:blipFill>
          <a:blip r:embed="rId2"/>
          <a:stretch>
            <a:fillRect/>
          </a:stretch>
        </p:blipFill>
        <p:spPr>
          <a:xfrm>
            <a:off x="4141406" y="1234046"/>
            <a:ext cx="3658704" cy="5485408"/>
          </a:xfrm>
          <a:prstGeom prst="rect">
            <a:avLst/>
          </a:prstGeom>
        </p:spPr>
      </p:pic>
      <p:sp>
        <p:nvSpPr>
          <p:cNvPr id="2" name="Title 1">
            <a:extLst>
              <a:ext uri="{FF2B5EF4-FFF2-40B4-BE49-F238E27FC236}">
                <a16:creationId xmlns:a16="http://schemas.microsoft.com/office/drawing/2014/main" id="{A71F318C-0050-4173-A145-DD1557C91B7C}"/>
              </a:ext>
            </a:extLst>
          </p:cNvPr>
          <p:cNvSpPr>
            <a:spLocks noGrp="1"/>
          </p:cNvSpPr>
          <p:nvPr>
            <p:ph type="title"/>
          </p:nvPr>
        </p:nvSpPr>
        <p:spPr/>
        <p:txBody>
          <a:bodyPr/>
          <a:lstStyle/>
          <a:p>
            <a:r>
              <a:rPr lang="en-US" dirty="0"/>
              <a:t>Predictive prophecy</a:t>
            </a:r>
          </a:p>
        </p:txBody>
      </p:sp>
      <p:grpSp>
        <p:nvGrpSpPr>
          <p:cNvPr id="16" name="Group 15">
            <a:extLst>
              <a:ext uri="{FF2B5EF4-FFF2-40B4-BE49-F238E27FC236}">
                <a16:creationId xmlns:a16="http://schemas.microsoft.com/office/drawing/2014/main" id="{D67BBF64-62F7-45DE-AFB0-AB24E8791AE0}"/>
              </a:ext>
            </a:extLst>
          </p:cNvPr>
          <p:cNvGrpSpPr/>
          <p:nvPr/>
        </p:nvGrpSpPr>
        <p:grpSpPr>
          <a:xfrm>
            <a:off x="4126657" y="3925130"/>
            <a:ext cx="3658704" cy="2818115"/>
            <a:chOff x="4126657" y="3925130"/>
            <a:chExt cx="3658704" cy="2818115"/>
          </a:xfrm>
        </p:grpSpPr>
        <p:grpSp>
          <p:nvGrpSpPr>
            <p:cNvPr id="12" name="Group 11">
              <a:extLst>
                <a:ext uri="{FF2B5EF4-FFF2-40B4-BE49-F238E27FC236}">
                  <a16:creationId xmlns:a16="http://schemas.microsoft.com/office/drawing/2014/main" id="{D1F02D98-BBC7-4710-B901-3DFA7B6E4932}"/>
                </a:ext>
              </a:extLst>
            </p:cNvPr>
            <p:cNvGrpSpPr/>
            <p:nvPr/>
          </p:nvGrpSpPr>
          <p:grpSpPr>
            <a:xfrm>
              <a:off x="4126657" y="3925130"/>
              <a:ext cx="3658704" cy="2818115"/>
              <a:chOff x="4126657" y="3925130"/>
              <a:chExt cx="3658704" cy="2818115"/>
            </a:xfrm>
          </p:grpSpPr>
          <p:pic>
            <p:nvPicPr>
              <p:cNvPr id="6" name="Picture 5">
                <a:extLst>
                  <a:ext uri="{FF2B5EF4-FFF2-40B4-BE49-F238E27FC236}">
                    <a16:creationId xmlns:a16="http://schemas.microsoft.com/office/drawing/2014/main" id="{CC99E4E8-9C7E-47C1-9230-6B8E3CEA1F54}"/>
                  </a:ext>
                </a:extLst>
              </p:cNvPr>
              <p:cNvPicPr>
                <a:picLocks noChangeAspect="1"/>
              </p:cNvPicPr>
              <p:nvPr/>
            </p:nvPicPr>
            <p:blipFill>
              <a:blip r:embed="rId3"/>
              <a:stretch>
                <a:fillRect/>
              </a:stretch>
            </p:blipFill>
            <p:spPr>
              <a:xfrm>
                <a:off x="4131679" y="3938608"/>
                <a:ext cx="3651551" cy="2804637"/>
              </a:xfrm>
              <a:prstGeom prst="rect">
                <a:avLst/>
              </a:prstGeom>
            </p:spPr>
          </p:pic>
          <p:cxnSp>
            <p:nvCxnSpPr>
              <p:cNvPr id="8" name="Straight Connector 7">
                <a:extLst>
                  <a:ext uri="{FF2B5EF4-FFF2-40B4-BE49-F238E27FC236}">
                    <a16:creationId xmlns:a16="http://schemas.microsoft.com/office/drawing/2014/main" id="{8A62056D-FFA1-4BD4-AA36-B685360E0F23}"/>
                  </a:ext>
                </a:extLst>
              </p:cNvPr>
              <p:cNvCxnSpPr>
                <a:cxnSpLocks/>
              </p:cNvCxnSpPr>
              <p:nvPr/>
            </p:nvCxnSpPr>
            <p:spPr>
              <a:xfrm>
                <a:off x="4126657" y="3925130"/>
                <a:ext cx="365870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088CC91-01D0-48DD-AD64-E328004C9C80}"/>
                </a:ext>
              </a:extLst>
            </p:cNvPr>
            <p:cNvSpPr txBox="1"/>
            <p:nvPr/>
          </p:nvSpPr>
          <p:spPr>
            <a:xfrm>
              <a:off x="4384431" y="4489938"/>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50%</a:t>
              </a:r>
            </a:p>
          </p:txBody>
        </p:sp>
      </p:grpSp>
      <p:grpSp>
        <p:nvGrpSpPr>
          <p:cNvPr id="13" name="Group 12">
            <a:extLst>
              <a:ext uri="{FF2B5EF4-FFF2-40B4-BE49-F238E27FC236}">
                <a16:creationId xmlns:a16="http://schemas.microsoft.com/office/drawing/2014/main" id="{CEDE8983-7165-4373-B195-C042D1E5B428}"/>
              </a:ext>
            </a:extLst>
          </p:cNvPr>
          <p:cNvGrpSpPr/>
          <p:nvPr/>
        </p:nvGrpSpPr>
        <p:grpSpPr>
          <a:xfrm>
            <a:off x="5978526" y="3923071"/>
            <a:ext cx="1792022" cy="2813694"/>
            <a:chOff x="5978526" y="3923071"/>
            <a:chExt cx="1792022" cy="2813694"/>
          </a:xfrm>
        </p:grpSpPr>
        <p:pic>
          <p:nvPicPr>
            <p:cNvPr id="9" name="Picture 8">
              <a:extLst>
                <a:ext uri="{FF2B5EF4-FFF2-40B4-BE49-F238E27FC236}">
                  <a16:creationId xmlns:a16="http://schemas.microsoft.com/office/drawing/2014/main" id="{98185F54-EC1B-4FC0-A16A-A78DDEFFBEA1}"/>
                </a:ext>
              </a:extLst>
            </p:cNvPr>
            <p:cNvPicPr>
              <a:picLocks noChangeAspect="1"/>
            </p:cNvPicPr>
            <p:nvPr/>
          </p:nvPicPr>
          <p:blipFill rotWithShape="1">
            <a:blip r:embed="rId4"/>
            <a:srcRect t="1518"/>
            <a:stretch/>
          </p:blipFill>
          <p:spPr>
            <a:xfrm>
              <a:off x="5978526" y="3974690"/>
              <a:ext cx="1792022" cy="2762075"/>
            </a:xfrm>
            <a:prstGeom prst="rect">
              <a:avLst/>
            </a:prstGeom>
          </p:spPr>
        </p:pic>
        <p:cxnSp>
          <p:nvCxnSpPr>
            <p:cNvPr id="11" name="Straight Connector 10">
              <a:extLst>
                <a:ext uri="{FF2B5EF4-FFF2-40B4-BE49-F238E27FC236}">
                  <a16:creationId xmlns:a16="http://schemas.microsoft.com/office/drawing/2014/main" id="{A42D9471-13D9-4AB2-B45D-1A75AC5F547A}"/>
                </a:ext>
              </a:extLst>
            </p:cNvPr>
            <p:cNvCxnSpPr/>
            <p:nvPr/>
          </p:nvCxnSpPr>
          <p:spPr>
            <a:xfrm>
              <a:off x="5980471" y="3923071"/>
              <a:ext cx="0" cy="27579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20B71D3-7324-4291-847B-D84BBDA6B9BB}"/>
              </a:ext>
            </a:extLst>
          </p:cNvPr>
          <p:cNvSpPr txBox="1"/>
          <p:nvPr/>
        </p:nvSpPr>
        <p:spPr>
          <a:xfrm>
            <a:off x="6224954" y="4478215"/>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25%</a:t>
            </a:r>
          </a:p>
        </p:txBody>
      </p:sp>
    </p:spTree>
    <p:extLst>
      <p:ext uri="{BB962C8B-B14F-4D97-AF65-F5344CB8AC3E}">
        <p14:creationId xmlns:p14="http://schemas.microsoft.com/office/powerpoint/2010/main" val="167182796"/>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t>Being </a:t>
            </a:r>
            <a:r>
              <a:rPr lang="en-US" u="sng" dirty="0">
                <a:solidFill>
                  <a:srgbClr val="FF0000"/>
                </a:solidFill>
              </a:rPr>
              <a:t>Clothed</a:t>
            </a:r>
            <a:r>
              <a:rPr lang="en-US" dirty="0"/>
              <a:t> or </a:t>
            </a:r>
            <a:r>
              <a:rPr lang="en-US" u="sng" dirty="0">
                <a:solidFill>
                  <a:srgbClr val="FF0000"/>
                </a:solidFill>
              </a:rPr>
              <a:t>Unclothed</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285661" cy="4858802"/>
          </a:xfrm>
        </p:spPr>
        <p:txBody>
          <a:bodyPr/>
          <a:lstStyle/>
          <a:p>
            <a:r>
              <a:rPr lang="en-US" dirty="0">
                <a:effectLst>
                  <a:glow rad="127000">
                    <a:srgbClr val="FF0000"/>
                  </a:glow>
                </a:effectLst>
              </a:rPr>
              <a:t>Expanded</a:t>
            </a:r>
            <a:r>
              <a:rPr lang="en-US" dirty="0"/>
              <a:t>: </a:t>
            </a:r>
          </a:p>
          <a:p>
            <a:r>
              <a:rPr lang="en-US" baseline="30000" dirty="0"/>
              <a:t>5</a:t>
            </a:r>
            <a:r>
              <a:rPr lang="en-US" dirty="0"/>
              <a:t> Now it is God who has made us for this very purpose and </a:t>
            </a:r>
            <a:r>
              <a:rPr lang="en-US" dirty="0">
                <a:effectLst>
                  <a:glow rad="127000">
                    <a:srgbClr val="FF0000"/>
                  </a:glow>
                </a:effectLst>
              </a:rPr>
              <a:t>has given us the Spirit as a deposit, guaranteeing what is to come</a:t>
            </a:r>
            <a:r>
              <a:rPr lang="en-US" dirty="0"/>
              <a:t>. </a:t>
            </a:r>
          </a:p>
        </p:txBody>
      </p:sp>
      <p:pic>
        <p:nvPicPr>
          <p:cNvPr id="6" name="Picture 5">
            <a:extLst>
              <a:ext uri="{FF2B5EF4-FFF2-40B4-BE49-F238E27FC236}">
                <a16:creationId xmlns:a16="http://schemas.microsoft.com/office/drawing/2014/main" id="{36081A3B-8786-462F-B984-81D0DC75CD24}"/>
              </a:ext>
            </a:extLst>
          </p:cNvPr>
          <p:cNvPicPr>
            <a:picLocks noChangeAspect="1"/>
          </p:cNvPicPr>
          <p:nvPr/>
        </p:nvPicPr>
        <p:blipFill>
          <a:blip r:embed="rId2"/>
          <a:stretch>
            <a:fillRect/>
          </a:stretch>
        </p:blipFill>
        <p:spPr>
          <a:xfrm rot="1070196">
            <a:off x="7560931" y="1365820"/>
            <a:ext cx="3477766" cy="4926834"/>
          </a:xfrm>
          <a:prstGeom prst="rect">
            <a:avLst/>
          </a:prstGeom>
          <a:effectLst>
            <a:outerShdw blurRad="50800" dist="190500" dir="2700000" algn="ctr" rotWithShape="0">
              <a:schemeClr val="tx1">
                <a:alpha val="37000"/>
              </a:schemeClr>
            </a:outerShdw>
          </a:effectLst>
        </p:spPr>
      </p:pic>
    </p:spTree>
    <p:extLst>
      <p:ext uri="{BB962C8B-B14F-4D97-AF65-F5344CB8AC3E}">
        <p14:creationId xmlns:p14="http://schemas.microsoft.com/office/powerpoint/2010/main" val="149918831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E9E3BE-EF77-4349-9F71-B4E77092D573}"/>
              </a:ext>
            </a:extLst>
          </p:cNvPr>
          <p:cNvPicPr>
            <a:picLocks noChangeAspect="1"/>
          </p:cNvPicPr>
          <p:nvPr/>
        </p:nvPicPr>
        <p:blipFill>
          <a:blip r:embed="rId3"/>
          <a:stretch>
            <a:fillRect/>
          </a:stretch>
        </p:blipFill>
        <p:spPr>
          <a:xfrm>
            <a:off x="4411334" y="0"/>
            <a:ext cx="8324952" cy="6858000"/>
          </a:xfrm>
          <a:prstGeom prst="rect">
            <a:avLst/>
          </a:prstGeom>
        </p:spPr>
      </p:pic>
      <p:pic>
        <p:nvPicPr>
          <p:cNvPr id="5" name="Picture 4">
            <a:extLst>
              <a:ext uri="{FF2B5EF4-FFF2-40B4-BE49-F238E27FC236}">
                <a16:creationId xmlns:a16="http://schemas.microsoft.com/office/drawing/2014/main" id="{80841CDE-ADD1-45A6-80E0-A97B7C9A4BCC}"/>
              </a:ext>
            </a:extLst>
          </p:cNvPr>
          <p:cNvPicPr>
            <a:picLocks noChangeAspect="1"/>
          </p:cNvPicPr>
          <p:nvPr/>
        </p:nvPicPr>
        <p:blipFill rotWithShape="1">
          <a:blip r:embed="rId4"/>
          <a:srcRect r="27603"/>
          <a:stretch/>
        </p:blipFill>
        <p:spPr>
          <a:xfrm>
            <a:off x="-1306606" y="0"/>
            <a:ext cx="7447429"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u="sng" dirty="0">
                <a:solidFill>
                  <a:srgbClr val="FF0000"/>
                </a:solidFill>
              </a:rPr>
              <a:t>Walking</a:t>
            </a:r>
            <a:r>
              <a:rPr lang="en-US" dirty="0">
                <a:solidFill>
                  <a:srgbClr val="FF0000"/>
                </a:solidFill>
              </a:rPr>
              <a:t> </a:t>
            </a:r>
            <a:r>
              <a:rPr lang="en-US" dirty="0"/>
              <a:t>and</a:t>
            </a:r>
            <a:r>
              <a:rPr lang="en-US" dirty="0">
                <a:solidFill>
                  <a:srgbClr val="FF0000"/>
                </a:solidFill>
              </a:rPr>
              <a:t> </a:t>
            </a:r>
            <a:r>
              <a:rPr lang="en-US" u="sng" dirty="0">
                <a:solidFill>
                  <a:srgbClr val="FF0000"/>
                </a:solidFill>
              </a:rPr>
              <a:t>standing</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074646" cy="4858802"/>
          </a:xfrm>
        </p:spPr>
        <p:txBody>
          <a:bodyPr/>
          <a:lstStyle/>
          <a:p>
            <a:endParaRPr lang="en-US" dirty="0"/>
          </a:p>
        </p:txBody>
      </p:sp>
    </p:spTree>
    <p:extLst>
      <p:ext uri="{BB962C8B-B14F-4D97-AF65-F5344CB8AC3E}">
        <p14:creationId xmlns:p14="http://schemas.microsoft.com/office/powerpoint/2010/main" val="43442221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F24C09-0A56-4DAD-A7F6-E9B8FAB2DDCE}"/>
              </a:ext>
            </a:extLst>
          </p:cNvPr>
          <p:cNvPicPr>
            <a:picLocks noChangeAspect="1"/>
          </p:cNvPicPr>
          <p:nvPr/>
        </p:nvPicPr>
        <p:blipFill rotWithShape="1">
          <a:blip r:embed="rId2"/>
          <a:srcRect r="27603"/>
          <a:stretch/>
        </p:blipFill>
        <p:spPr>
          <a:xfrm>
            <a:off x="4744571" y="0"/>
            <a:ext cx="7447429" cy="6858000"/>
          </a:xfrm>
          <a:prstGeom prst="rect">
            <a:avLst/>
          </a:prstGeom>
        </p:spPr>
      </p:pic>
      <p:sp>
        <p:nvSpPr>
          <p:cNvPr id="5" name="Rectangle 4">
            <a:extLst>
              <a:ext uri="{FF2B5EF4-FFF2-40B4-BE49-F238E27FC236}">
                <a16:creationId xmlns:a16="http://schemas.microsoft.com/office/drawing/2014/main" id="{580C2AE3-AE53-49D5-B2AD-B8FFE95DA1EC}"/>
              </a:ext>
            </a:extLst>
          </p:cNvPr>
          <p:cNvSpPr/>
          <p:nvPr/>
        </p:nvSpPr>
        <p:spPr>
          <a:xfrm>
            <a:off x="2743200" y="4648200"/>
            <a:ext cx="1295400" cy="87630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solidFill>
                  <a:srgbClr val="FF0000"/>
                </a:solidFill>
              </a:rPr>
              <a:t>About </a:t>
            </a:r>
            <a:r>
              <a:rPr lang="en-US" u="sng" dirty="0">
                <a:solidFill>
                  <a:srgbClr val="FF0000"/>
                </a:solidFill>
              </a:rPr>
              <a:t>Walking</a:t>
            </a:r>
            <a:r>
              <a:rPr lang="en-US" dirty="0"/>
              <a:t> </a:t>
            </a:r>
            <a:r>
              <a:rPr lang="en-US" dirty="0">
                <a:solidFill>
                  <a:srgbClr val="052441">
                    <a:alpha val="0"/>
                  </a:srgbClr>
                </a:solidFill>
              </a:rPr>
              <a:t>And </a:t>
            </a:r>
            <a:r>
              <a:rPr lang="en-US" u="sng" dirty="0">
                <a:solidFill>
                  <a:srgbClr val="FF0000">
                    <a:alpha val="0"/>
                  </a:srgbClr>
                </a:solidFill>
              </a:rPr>
              <a:t>Standing</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074646" cy="4858802"/>
          </a:xfrm>
        </p:spPr>
        <p:txBody>
          <a:bodyPr/>
          <a:lstStyle/>
          <a:p>
            <a:r>
              <a:rPr lang="en-US" dirty="0">
                <a:solidFill>
                  <a:schemeClr val="bg1">
                    <a:alpha val="0"/>
                  </a:schemeClr>
                </a:solidFill>
                <a:effectLst>
                  <a:glow rad="127000">
                    <a:srgbClr val="C00000"/>
                  </a:glow>
                </a:effectLst>
              </a:rPr>
              <a:t>WHEN: </a:t>
            </a:r>
          </a:p>
          <a:p>
            <a:r>
              <a:rPr lang="en-US" baseline="30000" dirty="0"/>
              <a:t>6</a:t>
            </a:r>
            <a:r>
              <a:rPr lang="en-US" dirty="0"/>
              <a:t> Therefore we are always confident and know that as long as we are at home in the body we are away from the Lord.   </a:t>
            </a:r>
            <a:r>
              <a:rPr lang="en-US" baseline="30000" dirty="0"/>
              <a:t>7</a:t>
            </a:r>
            <a:r>
              <a:rPr lang="en-US" dirty="0"/>
              <a:t> </a:t>
            </a:r>
            <a:r>
              <a:rPr lang="en-US" dirty="0">
                <a:effectLst>
                  <a:glow rad="127000">
                    <a:srgbClr val="FF0000"/>
                  </a:glow>
                </a:effectLst>
              </a:rPr>
              <a:t>We live by faith</a:t>
            </a:r>
            <a:r>
              <a:rPr lang="en-US" dirty="0"/>
              <a:t>, not by sight. </a:t>
            </a:r>
          </a:p>
        </p:txBody>
      </p:sp>
    </p:spTree>
    <p:extLst>
      <p:ext uri="{BB962C8B-B14F-4D97-AF65-F5344CB8AC3E}">
        <p14:creationId xmlns:p14="http://schemas.microsoft.com/office/powerpoint/2010/main" val="3548030902"/>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solidFill>
                  <a:srgbClr val="FF0000"/>
                </a:solidFill>
              </a:rPr>
              <a:t>About </a:t>
            </a:r>
            <a:r>
              <a:rPr lang="en-US" u="sng" dirty="0">
                <a:solidFill>
                  <a:srgbClr val="FF0000"/>
                </a:solidFill>
              </a:rPr>
              <a:t>Walking</a:t>
            </a:r>
            <a:r>
              <a:rPr lang="en-US" dirty="0"/>
              <a:t> </a:t>
            </a:r>
            <a:r>
              <a:rPr lang="en-US" dirty="0">
                <a:solidFill>
                  <a:srgbClr val="052441">
                    <a:alpha val="0"/>
                  </a:srgbClr>
                </a:solidFill>
              </a:rPr>
              <a:t>And </a:t>
            </a:r>
            <a:r>
              <a:rPr lang="en-US" u="sng" dirty="0">
                <a:solidFill>
                  <a:srgbClr val="FF0000">
                    <a:alpha val="0"/>
                  </a:srgbClr>
                </a:solidFill>
              </a:rPr>
              <a:t>Standing</a:t>
            </a:r>
            <a:endParaRPr lang="en-US" u="sng" dirty="0">
              <a:solidFill>
                <a:srgbClr val="FF0000"/>
              </a:solidFill>
            </a:endParaRP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074646" cy="4858802"/>
          </a:xfrm>
        </p:spPr>
        <p:txBody>
          <a:bodyPr/>
          <a:lstStyle/>
          <a:p>
            <a:r>
              <a:rPr lang="en-US" u="sng" dirty="0">
                <a:effectLst>
                  <a:glow rad="127000">
                    <a:srgbClr val="FF0000"/>
                  </a:glow>
                </a:effectLst>
              </a:rPr>
              <a:t>WHEN</a:t>
            </a:r>
            <a:r>
              <a:rPr lang="en-US" dirty="0">
                <a:effectLst>
                  <a:glow rad="127000">
                    <a:srgbClr val="C00000"/>
                  </a:glow>
                </a:effectLst>
              </a:rPr>
              <a:t>: </a:t>
            </a:r>
          </a:p>
          <a:p>
            <a:r>
              <a:rPr lang="en-US" baseline="30000" dirty="0"/>
              <a:t>6</a:t>
            </a:r>
            <a:r>
              <a:rPr lang="en-US" dirty="0"/>
              <a:t> Therefore we are always confident and know that </a:t>
            </a:r>
            <a:r>
              <a:rPr lang="en-US" dirty="0">
                <a:effectLst>
                  <a:glow rad="127000">
                    <a:srgbClr val="FF0000"/>
                  </a:glow>
                </a:effectLst>
              </a:rPr>
              <a:t>as long as we are at home in the body </a:t>
            </a:r>
            <a:r>
              <a:rPr lang="en-US" dirty="0"/>
              <a:t>we are away from the Lord.   </a:t>
            </a:r>
            <a:r>
              <a:rPr lang="en-US" baseline="30000" dirty="0"/>
              <a:t>7</a:t>
            </a:r>
            <a:r>
              <a:rPr lang="en-US" dirty="0"/>
              <a:t> We live by faith, not by sight. </a:t>
            </a:r>
          </a:p>
        </p:txBody>
      </p:sp>
      <p:pic>
        <p:nvPicPr>
          <p:cNvPr id="6" name="Picture 5">
            <a:extLst>
              <a:ext uri="{FF2B5EF4-FFF2-40B4-BE49-F238E27FC236}">
                <a16:creationId xmlns:a16="http://schemas.microsoft.com/office/drawing/2014/main" id="{B5EE6635-0A40-41E6-9EAC-368A0ABFCD1D}"/>
              </a:ext>
            </a:extLst>
          </p:cNvPr>
          <p:cNvPicPr>
            <a:picLocks noChangeAspect="1"/>
          </p:cNvPicPr>
          <p:nvPr/>
        </p:nvPicPr>
        <p:blipFill>
          <a:blip r:embed="rId2"/>
          <a:stretch>
            <a:fillRect/>
          </a:stretch>
        </p:blipFill>
        <p:spPr>
          <a:xfrm>
            <a:off x="4378859" y="2753256"/>
            <a:ext cx="6098641" cy="3735567"/>
          </a:xfrm>
          <a:prstGeom prst="rect">
            <a:avLst/>
          </a:prstGeom>
        </p:spPr>
      </p:pic>
    </p:spTree>
    <p:extLst>
      <p:ext uri="{BB962C8B-B14F-4D97-AF65-F5344CB8AC3E}">
        <p14:creationId xmlns:p14="http://schemas.microsoft.com/office/powerpoint/2010/main" val="213712228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950DE-CB4A-4850-86F3-5C16D43E907E}"/>
              </a:ext>
            </a:extLst>
          </p:cNvPr>
          <p:cNvPicPr>
            <a:picLocks noChangeAspect="1"/>
          </p:cNvPicPr>
          <p:nvPr/>
        </p:nvPicPr>
        <p:blipFill rotWithShape="1">
          <a:blip r:embed="rId2"/>
          <a:srcRect t="10049" r="16498" b="4388"/>
          <a:stretch/>
        </p:blipFill>
        <p:spPr>
          <a:xfrm>
            <a:off x="2152649" y="0"/>
            <a:ext cx="10039351"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solidFill>
                  <a:srgbClr val="FF0000"/>
                </a:solidFill>
              </a:rPr>
              <a:t>About </a:t>
            </a:r>
            <a:r>
              <a:rPr lang="en-US" u="sng" dirty="0">
                <a:solidFill>
                  <a:srgbClr val="FF0000"/>
                </a:solidFill>
              </a:rPr>
              <a:t>Walking</a:t>
            </a:r>
            <a:r>
              <a:rPr lang="en-US" dirty="0"/>
              <a:t> </a:t>
            </a:r>
            <a:r>
              <a:rPr lang="en-US" dirty="0">
                <a:solidFill>
                  <a:srgbClr val="052441">
                    <a:alpha val="0"/>
                  </a:srgbClr>
                </a:solidFill>
              </a:rPr>
              <a:t>And </a:t>
            </a:r>
            <a:r>
              <a:rPr lang="en-US" u="sng" dirty="0">
                <a:solidFill>
                  <a:srgbClr val="FF0000">
                    <a:alpha val="0"/>
                  </a:srgbClr>
                </a:solidFill>
              </a:rPr>
              <a:t>Standing</a:t>
            </a:r>
            <a:endParaRPr lang="en-US" u="sng" dirty="0">
              <a:solidFill>
                <a:srgbClr val="FF0000"/>
              </a:solidFill>
            </a:endParaRP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074646" cy="4858802"/>
          </a:xfrm>
        </p:spPr>
        <p:txBody>
          <a:bodyPr/>
          <a:lstStyle/>
          <a:p>
            <a:r>
              <a:rPr lang="en-US" u="sng" dirty="0">
                <a:effectLst>
                  <a:glow rad="127000">
                    <a:srgbClr val="FF0000"/>
                  </a:glow>
                </a:effectLst>
              </a:rPr>
              <a:t>WHEN</a:t>
            </a:r>
            <a:r>
              <a:rPr lang="en-US" dirty="0">
                <a:effectLst>
                  <a:glow rad="127000">
                    <a:srgbClr val="C00000"/>
                  </a:glow>
                </a:effectLst>
              </a:rPr>
              <a:t>: </a:t>
            </a:r>
          </a:p>
          <a:p>
            <a:r>
              <a:rPr lang="en-US" baseline="30000" dirty="0"/>
              <a:t>6</a:t>
            </a:r>
            <a:r>
              <a:rPr lang="en-US" dirty="0"/>
              <a:t> Therefore we are always confident and know that as long as we are at home in the body </a:t>
            </a:r>
            <a:r>
              <a:rPr lang="en-US" dirty="0">
                <a:effectLst>
                  <a:glow rad="127000">
                    <a:srgbClr val="FF0000"/>
                  </a:glow>
                </a:effectLst>
              </a:rPr>
              <a:t>we are away from the Lord</a:t>
            </a:r>
            <a:r>
              <a:rPr lang="en-US" dirty="0"/>
              <a:t>.   </a:t>
            </a:r>
            <a:r>
              <a:rPr lang="en-US" baseline="30000" dirty="0"/>
              <a:t>7</a:t>
            </a:r>
            <a:r>
              <a:rPr lang="en-US" dirty="0"/>
              <a:t> We live by faith, not by sight. </a:t>
            </a:r>
          </a:p>
        </p:txBody>
      </p:sp>
      <p:pic>
        <p:nvPicPr>
          <p:cNvPr id="5" name="Picture 4">
            <a:extLst>
              <a:ext uri="{FF2B5EF4-FFF2-40B4-BE49-F238E27FC236}">
                <a16:creationId xmlns:a16="http://schemas.microsoft.com/office/drawing/2014/main" id="{2D7EFC0B-B4DB-41FA-9D15-1612CF0B99DA}"/>
              </a:ext>
            </a:extLst>
          </p:cNvPr>
          <p:cNvPicPr>
            <a:picLocks noChangeAspect="1"/>
          </p:cNvPicPr>
          <p:nvPr/>
        </p:nvPicPr>
        <p:blipFill>
          <a:blip r:embed="rId3"/>
          <a:stretch>
            <a:fillRect/>
          </a:stretch>
        </p:blipFill>
        <p:spPr>
          <a:xfrm>
            <a:off x="4378859" y="2753256"/>
            <a:ext cx="6098641" cy="3735567"/>
          </a:xfrm>
          <a:prstGeom prst="rect">
            <a:avLst/>
          </a:prstGeom>
        </p:spPr>
      </p:pic>
    </p:spTree>
    <p:extLst>
      <p:ext uri="{BB962C8B-B14F-4D97-AF65-F5344CB8AC3E}">
        <p14:creationId xmlns:p14="http://schemas.microsoft.com/office/powerpoint/2010/main" val="1553507456"/>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841CDE-ADD1-45A6-80E0-A97B7C9A4BCC}"/>
              </a:ext>
            </a:extLst>
          </p:cNvPr>
          <p:cNvPicPr>
            <a:picLocks noChangeAspect="1"/>
          </p:cNvPicPr>
          <p:nvPr/>
        </p:nvPicPr>
        <p:blipFill rotWithShape="1">
          <a:blip r:embed="rId3"/>
          <a:srcRect r="27603"/>
          <a:stretch/>
        </p:blipFill>
        <p:spPr>
          <a:xfrm>
            <a:off x="4744571" y="0"/>
            <a:ext cx="7447429" cy="6858000"/>
          </a:xfrm>
          <a:prstGeom prst="rect">
            <a:avLst/>
          </a:prstGeom>
        </p:spPr>
      </p:pic>
      <p:sp>
        <p:nvSpPr>
          <p:cNvPr id="4" name="Rectangle 3">
            <a:extLst>
              <a:ext uri="{FF2B5EF4-FFF2-40B4-BE49-F238E27FC236}">
                <a16:creationId xmlns:a16="http://schemas.microsoft.com/office/drawing/2014/main" id="{5C7D6B42-DAB3-49F6-8169-2A669503A416}"/>
              </a:ext>
            </a:extLst>
          </p:cNvPr>
          <p:cNvSpPr/>
          <p:nvPr/>
        </p:nvSpPr>
        <p:spPr>
          <a:xfrm>
            <a:off x="3622431" y="4554414"/>
            <a:ext cx="2039815" cy="103749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solidFill>
                  <a:srgbClr val="FF0000"/>
                </a:solidFill>
              </a:rPr>
              <a:t>About </a:t>
            </a:r>
            <a:r>
              <a:rPr lang="en-US" u="sng" dirty="0">
                <a:solidFill>
                  <a:srgbClr val="FF0000"/>
                </a:solidFill>
              </a:rPr>
              <a:t>Walking</a:t>
            </a:r>
            <a:r>
              <a:rPr lang="en-US" dirty="0"/>
              <a:t> </a:t>
            </a:r>
            <a:r>
              <a:rPr lang="en-US" dirty="0">
                <a:solidFill>
                  <a:srgbClr val="052441">
                    <a:alpha val="0"/>
                  </a:srgbClr>
                </a:solidFill>
              </a:rPr>
              <a:t>And </a:t>
            </a:r>
            <a:r>
              <a:rPr lang="en-US" u="sng" dirty="0">
                <a:solidFill>
                  <a:srgbClr val="FF0000">
                    <a:alpha val="0"/>
                  </a:srgbClr>
                </a:solidFill>
              </a:rPr>
              <a:t>Standing</a:t>
            </a:r>
            <a:endParaRPr lang="en-US" u="sng" dirty="0">
              <a:solidFill>
                <a:srgbClr val="FF0000"/>
              </a:solidFill>
            </a:endParaRP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074646" cy="4858802"/>
          </a:xfrm>
        </p:spPr>
        <p:txBody>
          <a:bodyPr/>
          <a:lstStyle/>
          <a:p>
            <a:r>
              <a:rPr lang="en-US" u="sng" dirty="0">
                <a:effectLst>
                  <a:glow rad="127000">
                    <a:srgbClr val="FF0000"/>
                  </a:glow>
                </a:effectLst>
              </a:rPr>
              <a:t>HOW</a:t>
            </a:r>
            <a:r>
              <a:rPr lang="en-US" dirty="0">
                <a:effectLst>
                  <a:glow rad="127000">
                    <a:srgbClr val="FF0000"/>
                  </a:glow>
                </a:effectLst>
              </a:rPr>
              <a:t>: BY FAITH</a:t>
            </a:r>
          </a:p>
          <a:p>
            <a:r>
              <a:rPr lang="en-US" baseline="30000" dirty="0"/>
              <a:t>6</a:t>
            </a:r>
            <a:r>
              <a:rPr lang="en-US" dirty="0"/>
              <a:t> Therefore we are always confident and know that as long as we are at home in the body we are away from the Lord.   </a:t>
            </a:r>
            <a:r>
              <a:rPr lang="en-US" baseline="30000" dirty="0"/>
              <a:t>7</a:t>
            </a:r>
            <a:r>
              <a:rPr lang="en-US" dirty="0"/>
              <a:t> </a:t>
            </a:r>
            <a:r>
              <a:rPr lang="en-US" dirty="0">
                <a:effectLst>
                  <a:glow rad="127000">
                    <a:srgbClr val="FF0000"/>
                  </a:glow>
                </a:effectLst>
              </a:rPr>
              <a:t>We live by faith, not by sight</a:t>
            </a:r>
            <a:r>
              <a:rPr lang="en-US" dirty="0"/>
              <a:t>. </a:t>
            </a:r>
          </a:p>
        </p:txBody>
      </p:sp>
    </p:spTree>
    <p:extLst>
      <p:ext uri="{BB962C8B-B14F-4D97-AF65-F5344CB8AC3E}">
        <p14:creationId xmlns:p14="http://schemas.microsoft.com/office/powerpoint/2010/main" val="3823403912"/>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28AA4A-5FE4-4D51-B846-734D952A4E1B}"/>
              </a:ext>
            </a:extLst>
          </p:cNvPr>
          <p:cNvPicPr>
            <a:picLocks noChangeAspect="1"/>
          </p:cNvPicPr>
          <p:nvPr/>
        </p:nvPicPr>
        <p:blipFill rotWithShape="1">
          <a:blip r:embed="rId2"/>
          <a:srcRect t="10049" r="16498" b="4388"/>
          <a:stretch/>
        </p:blipFill>
        <p:spPr>
          <a:xfrm>
            <a:off x="2152649" y="0"/>
            <a:ext cx="10039351" cy="6858000"/>
          </a:xfrm>
          <a:prstGeom prst="rect">
            <a:avLst/>
          </a:prstGeom>
        </p:spPr>
      </p:pic>
      <p:sp>
        <p:nvSpPr>
          <p:cNvPr id="4" name="Rectangle 3">
            <a:extLst>
              <a:ext uri="{FF2B5EF4-FFF2-40B4-BE49-F238E27FC236}">
                <a16:creationId xmlns:a16="http://schemas.microsoft.com/office/drawing/2014/main" id="{5C7D6B42-DAB3-49F6-8169-2A669503A416}"/>
              </a:ext>
            </a:extLst>
          </p:cNvPr>
          <p:cNvSpPr/>
          <p:nvPr/>
        </p:nvSpPr>
        <p:spPr>
          <a:xfrm>
            <a:off x="2057400" y="1793629"/>
            <a:ext cx="2567354" cy="103749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solidFill>
                  <a:srgbClr val="FF0000"/>
                </a:solidFill>
              </a:rPr>
              <a:t>About </a:t>
            </a:r>
            <a:r>
              <a:rPr lang="en-US" u="sng" dirty="0">
                <a:solidFill>
                  <a:srgbClr val="FF0000"/>
                </a:solidFill>
              </a:rPr>
              <a:t>Walking</a:t>
            </a:r>
            <a:r>
              <a:rPr lang="en-US" dirty="0"/>
              <a:t> </a:t>
            </a:r>
            <a:r>
              <a:rPr lang="en-US" dirty="0">
                <a:solidFill>
                  <a:srgbClr val="052441">
                    <a:alpha val="0"/>
                  </a:srgbClr>
                </a:solidFill>
              </a:rPr>
              <a:t>And </a:t>
            </a:r>
            <a:r>
              <a:rPr lang="en-US" u="sng" dirty="0">
                <a:solidFill>
                  <a:srgbClr val="FF0000">
                    <a:alpha val="0"/>
                  </a:srgbClr>
                </a:solidFill>
              </a:rPr>
              <a:t>Standing</a:t>
            </a:r>
            <a:endParaRPr lang="en-US" u="sng" dirty="0">
              <a:solidFill>
                <a:srgbClr val="FF0000"/>
              </a:solidFill>
            </a:endParaRP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074646" cy="4858802"/>
          </a:xfrm>
        </p:spPr>
        <p:txBody>
          <a:bodyPr/>
          <a:lstStyle/>
          <a:p>
            <a:r>
              <a:rPr lang="en-US" u="sng" dirty="0">
                <a:effectLst>
                  <a:glow rad="127000">
                    <a:srgbClr val="FF0000"/>
                  </a:glow>
                </a:effectLst>
              </a:rPr>
              <a:t>HOW</a:t>
            </a:r>
            <a:r>
              <a:rPr lang="en-US" dirty="0">
                <a:effectLst>
                  <a:glow rad="127000">
                    <a:srgbClr val="FF0000"/>
                  </a:glow>
                </a:effectLst>
              </a:rPr>
              <a:t>: CONFIDENTLY</a:t>
            </a:r>
          </a:p>
          <a:p>
            <a:r>
              <a:rPr lang="en-US" baseline="30000" dirty="0"/>
              <a:t>8</a:t>
            </a:r>
            <a:r>
              <a:rPr lang="en-US" dirty="0"/>
              <a:t> We are </a:t>
            </a:r>
            <a:r>
              <a:rPr lang="en-US" dirty="0">
                <a:effectLst>
                  <a:glow rad="127000">
                    <a:srgbClr val="FF0000"/>
                  </a:glow>
                </a:effectLst>
              </a:rPr>
              <a:t>confident</a:t>
            </a:r>
            <a:r>
              <a:rPr lang="en-US" dirty="0"/>
              <a:t>, I say, and would prefer to be away from the body and at home with the Lord. </a:t>
            </a:r>
          </a:p>
        </p:txBody>
      </p:sp>
      <p:sp>
        <p:nvSpPr>
          <p:cNvPr id="5" name="TextBox 4">
            <a:extLst>
              <a:ext uri="{FF2B5EF4-FFF2-40B4-BE49-F238E27FC236}">
                <a16:creationId xmlns:a16="http://schemas.microsoft.com/office/drawing/2014/main" id="{C3A125C6-9961-4F55-BB68-A1AFBCCC0F54}"/>
              </a:ext>
            </a:extLst>
          </p:cNvPr>
          <p:cNvSpPr txBox="1"/>
          <p:nvPr/>
        </p:nvSpPr>
        <p:spPr>
          <a:xfrm>
            <a:off x="261257" y="4825969"/>
            <a:ext cx="11669486" cy="1661993"/>
          </a:xfrm>
          <a:prstGeom prst="rect">
            <a:avLst/>
          </a:prstGeom>
          <a:noFill/>
          <a:effectLst>
            <a:glow rad="127000">
              <a:schemeClr val="accent1">
                <a:alpha val="40000"/>
              </a:schemeClr>
            </a:glow>
          </a:effectLst>
        </p:spPr>
        <p:txBody>
          <a:bodyPr wrap="square" rtlCol="0">
            <a:spAutoFit/>
          </a:bodyPr>
          <a:lstStyle/>
          <a:p>
            <a:pPr algn="ctr">
              <a:lnSpc>
                <a:spcPct val="85000"/>
              </a:lnSpc>
            </a:pPr>
            <a:r>
              <a:rPr lang="en-US" sz="4000" b="1" dirty="0">
                <a:effectLst>
                  <a:glow rad="190500">
                    <a:schemeClr val="bg1"/>
                  </a:glow>
                </a:effectLst>
                <a:latin typeface="Arial Narrow" panose="020B0606020202030204" pitchFamily="34" charset="0"/>
              </a:rPr>
              <a:t> </a:t>
            </a:r>
            <a:r>
              <a:rPr lang="en-US" sz="4000" b="1" baseline="30000" dirty="0">
                <a:solidFill>
                  <a:srgbClr val="052441"/>
                </a:solidFill>
                <a:effectLst>
                  <a:glow rad="190500">
                    <a:schemeClr val="bg1"/>
                  </a:glow>
                </a:effectLst>
                <a:latin typeface="Arial Narrow" panose="020B0606020202030204" pitchFamily="34" charset="0"/>
              </a:rPr>
              <a:t>23</a:t>
            </a:r>
            <a:r>
              <a:rPr lang="en-US" sz="4000" b="1" dirty="0">
                <a:solidFill>
                  <a:srgbClr val="052441"/>
                </a:solidFill>
                <a:effectLst>
                  <a:glow rad="190500">
                    <a:schemeClr val="bg1"/>
                  </a:glow>
                </a:effectLst>
                <a:latin typeface="Arial Narrow" panose="020B0606020202030204" pitchFamily="34" charset="0"/>
              </a:rPr>
              <a:t> I am torn between the two: I desire to depart and be with Christ, which is better by far;  </a:t>
            </a:r>
            <a:r>
              <a:rPr lang="en-US" sz="4000" b="1" baseline="30000" dirty="0">
                <a:solidFill>
                  <a:srgbClr val="052441"/>
                </a:solidFill>
                <a:effectLst>
                  <a:glow rad="190500">
                    <a:schemeClr val="bg1"/>
                  </a:glow>
                </a:effectLst>
                <a:latin typeface="Arial Narrow" panose="020B0606020202030204" pitchFamily="34" charset="0"/>
              </a:rPr>
              <a:t>24</a:t>
            </a:r>
            <a:r>
              <a:rPr lang="en-US" sz="4000" b="1" dirty="0">
                <a:solidFill>
                  <a:srgbClr val="052441"/>
                </a:solidFill>
                <a:effectLst>
                  <a:glow rad="190500">
                    <a:schemeClr val="bg1"/>
                  </a:glow>
                </a:effectLst>
                <a:latin typeface="Arial Narrow" panose="020B0606020202030204" pitchFamily="34" charset="0"/>
              </a:rPr>
              <a:t> but it is more necessary for you that I remain in the body. (Phil 1:23-24)</a:t>
            </a:r>
          </a:p>
        </p:txBody>
      </p:sp>
      <p:pic>
        <p:nvPicPr>
          <p:cNvPr id="10" name="Picture 9">
            <a:extLst>
              <a:ext uri="{FF2B5EF4-FFF2-40B4-BE49-F238E27FC236}">
                <a16:creationId xmlns:a16="http://schemas.microsoft.com/office/drawing/2014/main" id="{B718CA30-22E5-4DC9-BACB-E07D54654448}"/>
              </a:ext>
            </a:extLst>
          </p:cNvPr>
          <p:cNvPicPr>
            <a:picLocks noChangeAspect="1"/>
          </p:cNvPicPr>
          <p:nvPr/>
        </p:nvPicPr>
        <p:blipFill>
          <a:blip r:embed="rId3"/>
          <a:stretch>
            <a:fillRect/>
          </a:stretch>
        </p:blipFill>
        <p:spPr>
          <a:xfrm flipH="1">
            <a:off x="8571488" y="6858000"/>
            <a:ext cx="1880533" cy="1798544"/>
          </a:xfrm>
          <a:prstGeom prst="rect">
            <a:avLst/>
          </a:prstGeom>
        </p:spPr>
      </p:pic>
    </p:spTree>
    <p:extLst>
      <p:ext uri="{BB962C8B-B14F-4D97-AF65-F5344CB8AC3E}">
        <p14:creationId xmlns:p14="http://schemas.microsoft.com/office/powerpoint/2010/main" val="2494961164"/>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875E-6 1.48148E-6 L 0.02956 -1.00116 " pathEditMode="relative" rAng="0" ptsTypes="AA">
                                      <p:cBhvr>
                                        <p:cTn id="6" dur="2000" fill="hold"/>
                                        <p:tgtEl>
                                          <p:spTgt spid="10"/>
                                        </p:tgtEl>
                                        <p:attrNameLst>
                                          <p:attrName>ppt_x</p:attrName>
                                          <p:attrName>ppt_y</p:attrName>
                                        </p:attrNameLst>
                                      </p:cBhvr>
                                      <p:rCtr x="1471" y="-50069"/>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solidFill>
                  <a:srgbClr val="FF0000"/>
                </a:solidFill>
              </a:rPr>
              <a:t>About </a:t>
            </a:r>
            <a:r>
              <a:rPr lang="en-US" u="sng" dirty="0">
                <a:solidFill>
                  <a:srgbClr val="FF0000"/>
                </a:solidFill>
              </a:rPr>
              <a:t>Walking</a:t>
            </a:r>
            <a:r>
              <a:rPr lang="en-US" dirty="0"/>
              <a:t> </a:t>
            </a:r>
            <a:r>
              <a:rPr lang="en-US" dirty="0">
                <a:solidFill>
                  <a:srgbClr val="052441">
                    <a:alpha val="0"/>
                  </a:srgbClr>
                </a:solidFill>
              </a:rPr>
              <a:t>And </a:t>
            </a:r>
            <a:r>
              <a:rPr lang="en-US" u="sng" dirty="0">
                <a:solidFill>
                  <a:srgbClr val="FF0000">
                    <a:alpha val="0"/>
                  </a:srgbClr>
                </a:solidFill>
              </a:rPr>
              <a:t>Standing</a:t>
            </a:r>
            <a:endParaRPr lang="en-US" u="sng" dirty="0">
              <a:solidFill>
                <a:srgbClr val="FF0000"/>
              </a:solidFill>
            </a:endParaRP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074646" cy="4858802"/>
          </a:xfrm>
        </p:spPr>
        <p:txBody>
          <a:bodyPr/>
          <a:lstStyle/>
          <a:p>
            <a:r>
              <a:rPr lang="en-US" u="sng" dirty="0">
                <a:effectLst>
                  <a:glow rad="127000">
                    <a:srgbClr val="FF0000"/>
                  </a:glow>
                </a:effectLst>
              </a:rPr>
              <a:t>HOW</a:t>
            </a:r>
            <a:r>
              <a:rPr lang="en-US" dirty="0">
                <a:effectLst>
                  <a:glow rad="127000">
                    <a:srgbClr val="FF0000"/>
                  </a:glow>
                </a:effectLst>
              </a:rPr>
              <a:t>: TOWARD A GOAL</a:t>
            </a:r>
          </a:p>
          <a:p>
            <a:r>
              <a:rPr lang="en-US" dirty="0"/>
              <a:t> </a:t>
            </a:r>
            <a:r>
              <a:rPr lang="en-US" baseline="30000" dirty="0"/>
              <a:t>9</a:t>
            </a:r>
            <a:r>
              <a:rPr lang="en-US" dirty="0"/>
              <a:t> So we make it </a:t>
            </a:r>
            <a:r>
              <a:rPr lang="en-US" dirty="0">
                <a:effectLst>
                  <a:glow rad="127000">
                    <a:srgbClr val="FF0000"/>
                  </a:glow>
                </a:effectLst>
              </a:rPr>
              <a:t>our goal to please him</a:t>
            </a:r>
            <a:r>
              <a:rPr lang="en-US" dirty="0"/>
              <a:t>, whether we are at home in the body or away from it. </a:t>
            </a:r>
          </a:p>
        </p:txBody>
      </p:sp>
      <p:pic>
        <p:nvPicPr>
          <p:cNvPr id="10" name="Picture 13">
            <a:extLst>
              <a:ext uri="{FF2B5EF4-FFF2-40B4-BE49-F238E27FC236}">
                <a16:creationId xmlns:a16="http://schemas.microsoft.com/office/drawing/2014/main" id="{0C6B7EB1-C4A1-47B4-A503-BB0A8D55DC17}"/>
              </a:ext>
            </a:extLst>
          </p:cNvPr>
          <p:cNvPicPr>
            <a:picLocks noChangeAspect="1" noChangeArrowheads="1"/>
          </p:cNvPicPr>
          <p:nvPr/>
        </p:nvPicPr>
        <p:blipFill>
          <a:blip r:embed="rId2" cstate="print"/>
          <a:srcRect/>
          <a:stretch>
            <a:fillRect/>
          </a:stretch>
        </p:blipFill>
        <p:spPr bwMode="auto">
          <a:xfrm>
            <a:off x="7700230" y="356174"/>
            <a:ext cx="3366355" cy="3542948"/>
          </a:xfrm>
          <a:prstGeom prst="rect">
            <a:avLst/>
          </a:prstGeom>
          <a:noFill/>
          <a:ln w="9525" algn="ctr">
            <a:noFill/>
            <a:miter lim="800000"/>
            <a:headEnd/>
            <a:tailEnd/>
          </a:ln>
        </p:spPr>
      </p:pic>
    </p:spTree>
    <p:extLst>
      <p:ext uri="{BB962C8B-B14F-4D97-AF65-F5344CB8AC3E}">
        <p14:creationId xmlns:p14="http://schemas.microsoft.com/office/powerpoint/2010/main" val="3664093647"/>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solidFill>
                  <a:srgbClr val="FF0000"/>
                </a:solidFill>
              </a:rPr>
              <a:t>About </a:t>
            </a:r>
            <a:r>
              <a:rPr lang="en-US" u="sng" dirty="0">
                <a:solidFill>
                  <a:srgbClr val="FF0000"/>
                </a:solidFill>
              </a:rPr>
              <a:t>Walking</a:t>
            </a:r>
            <a:r>
              <a:rPr lang="en-US" dirty="0"/>
              <a:t> </a:t>
            </a:r>
            <a:r>
              <a:rPr lang="en-US" dirty="0">
                <a:solidFill>
                  <a:srgbClr val="052441">
                    <a:alpha val="0"/>
                  </a:srgbClr>
                </a:solidFill>
              </a:rPr>
              <a:t>And </a:t>
            </a:r>
            <a:r>
              <a:rPr lang="en-US" u="sng" dirty="0">
                <a:solidFill>
                  <a:srgbClr val="FF0000">
                    <a:alpha val="0"/>
                  </a:srgbClr>
                </a:solidFill>
              </a:rPr>
              <a:t>Standing</a:t>
            </a:r>
            <a:endParaRPr lang="en-US" u="sng" dirty="0">
              <a:solidFill>
                <a:srgbClr val="FF0000"/>
              </a:solidFill>
            </a:endParaRPr>
          </a:p>
        </p:txBody>
      </p:sp>
      <p:pic>
        <p:nvPicPr>
          <p:cNvPr id="8" name="Picture 13">
            <a:extLst>
              <a:ext uri="{FF2B5EF4-FFF2-40B4-BE49-F238E27FC236}">
                <a16:creationId xmlns:a16="http://schemas.microsoft.com/office/drawing/2014/main" id="{4AB343FD-640A-4C48-ACBB-4F73F9FFBD71}"/>
              </a:ext>
            </a:extLst>
          </p:cNvPr>
          <p:cNvPicPr>
            <a:picLocks noChangeAspect="1" noChangeArrowheads="1"/>
          </p:cNvPicPr>
          <p:nvPr/>
        </p:nvPicPr>
        <p:blipFill>
          <a:blip r:embed="rId2" cstate="print"/>
          <a:srcRect/>
          <a:stretch>
            <a:fillRect/>
          </a:stretch>
        </p:blipFill>
        <p:spPr bwMode="auto">
          <a:xfrm>
            <a:off x="7700230" y="356174"/>
            <a:ext cx="3366355" cy="3542948"/>
          </a:xfrm>
          <a:prstGeom prst="rect">
            <a:avLst/>
          </a:prstGeom>
          <a:noFill/>
          <a:ln w="9525" algn="ctr">
            <a:noFill/>
            <a:miter lim="800000"/>
            <a:headEnd/>
            <a:tailEnd/>
          </a:ln>
        </p:spPr>
      </p:pic>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074646" cy="4858802"/>
          </a:xfrm>
        </p:spPr>
        <p:txBody>
          <a:bodyPr/>
          <a:lstStyle/>
          <a:p>
            <a:r>
              <a:rPr lang="en-US" u="sng" dirty="0">
                <a:effectLst>
                  <a:glow rad="127000">
                    <a:srgbClr val="FF0000"/>
                  </a:glow>
                </a:effectLst>
              </a:rPr>
              <a:t>HOW</a:t>
            </a:r>
            <a:r>
              <a:rPr lang="en-US" dirty="0">
                <a:effectLst>
                  <a:glow rad="127000">
                    <a:srgbClr val="FF0000"/>
                  </a:glow>
                </a:effectLst>
              </a:rPr>
              <a:t>: TOWARD A GOAL</a:t>
            </a:r>
          </a:p>
          <a:p>
            <a:r>
              <a:rPr lang="en-US" dirty="0"/>
              <a:t> </a:t>
            </a:r>
            <a:r>
              <a:rPr lang="en-US" baseline="30000" dirty="0"/>
              <a:t>9</a:t>
            </a:r>
            <a:r>
              <a:rPr lang="en-US" dirty="0"/>
              <a:t> So we make it our goal to please him, whether we are </a:t>
            </a:r>
            <a:r>
              <a:rPr lang="en-US" dirty="0">
                <a:effectLst>
                  <a:glow rad="127000">
                    <a:srgbClr val="FF0000"/>
                  </a:glow>
                </a:effectLst>
              </a:rPr>
              <a:t>at home in the body</a:t>
            </a:r>
            <a:r>
              <a:rPr lang="en-US" dirty="0"/>
              <a:t> or away from it. </a:t>
            </a:r>
          </a:p>
        </p:txBody>
      </p:sp>
      <p:pic>
        <p:nvPicPr>
          <p:cNvPr id="9" name="Picture 8">
            <a:extLst>
              <a:ext uri="{FF2B5EF4-FFF2-40B4-BE49-F238E27FC236}">
                <a16:creationId xmlns:a16="http://schemas.microsoft.com/office/drawing/2014/main" id="{5B240949-29DB-48AA-9FC3-BAB33F3F6661}"/>
              </a:ext>
            </a:extLst>
          </p:cNvPr>
          <p:cNvPicPr>
            <a:picLocks noChangeAspect="1"/>
          </p:cNvPicPr>
          <p:nvPr/>
        </p:nvPicPr>
        <p:blipFill>
          <a:blip r:embed="rId3"/>
          <a:stretch>
            <a:fillRect/>
          </a:stretch>
        </p:blipFill>
        <p:spPr>
          <a:xfrm>
            <a:off x="3814850" y="3274832"/>
            <a:ext cx="6098641" cy="3735567"/>
          </a:xfrm>
          <a:prstGeom prst="rect">
            <a:avLst/>
          </a:prstGeom>
        </p:spPr>
      </p:pic>
      <p:sp>
        <p:nvSpPr>
          <p:cNvPr id="10" name="TextBox 9">
            <a:extLst>
              <a:ext uri="{FF2B5EF4-FFF2-40B4-BE49-F238E27FC236}">
                <a16:creationId xmlns:a16="http://schemas.microsoft.com/office/drawing/2014/main" id="{4B9F739E-7AC0-4453-8200-68ADD33D6EE9}"/>
              </a:ext>
            </a:extLst>
          </p:cNvPr>
          <p:cNvSpPr txBox="1"/>
          <p:nvPr/>
        </p:nvSpPr>
        <p:spPr>
          <a:xfrm>
            <a:off x="706362" y="4734342"/>
            <a:ext cx="11167906" cy="2123658"/>
          </a:xfrm>
          <a:prstGeom prst="rect">
            <a:avLst/>
          </a:prstGeom>
          <a:noFill/>
        </p:spPr>
        <p:txBody>
          <a:bodyPr wrap="square" rtlCol="0">
            <a:spAutoFit/>
          </a:bodyPr>
          <a:lstStyle/>
          <a:p>
            <a:pPr algn="ctr">
              <a:lnSpc>
                <a:spcPct val="80000"/>
              </a:lnSpc>
            </a:pPr>
            <a:r>
              <a:rPr lang="en-US" sz="4000" b="1" dirty="0">
                <a:solidFill>
                  <a:srgbClr val="052441"/>
                </a:solidFill>
                <a:effectLst>
                  <a:glow rad="190500">
                    <a:schemeClr val="bg1"/>
                  </a:glow>
                </a:effectLst>
              </a:rPr>
              <a:t>Forgetting what is behind and straining toward what is ahead,  </a:t>
            </a:r>
            <a:r>
              <a:rPr lang="en-US" sz="3600" b="1" baseline="30000" dirty="0">
                <a:solidFill>
                  <a:srgbClr val="052441"/>
                </a:solidFill>
                <a:effectLst>
                  <a:glow rad="190500">
                    <a:schemeClr val="bg1"/>
                  </a:glow>
                </a:effectLst>
              </a:rPr>
              <a:t>14</a:t>
            </a:r>
            <a:r>
              <a:rPr lang="en-US" sz="3600" b="1" dirty="0">
                <a:solidFill>
                  <a:srgbClr val="052441"/>
                </a:solidFill>
                <a:effectLst>
                  <a:glow rad="190500">
                    <a:schemeClr val="bg1"/>
                  </a:glow>
                </a:effectLst>
              </a:rPr>
              <a:t> </a:t>
            </a:r>
            <a:r>
              <a:rPr lang="en-US" sz="4000" b="1" dirty="0">
                <a:solidFill>
                  <a:srgbClr val="052441"/>
                </a:solidFill>
                <a:effectLst>
                  <a:glow rad="127000">
                    <a:schemeClr val="bg1"/>
                  </a:glow>
                </a:effectLst>
              </a:rPr>
              <a:t>I press on toward the goal to win the prize for which God has called me heavenward in Christ Jesus. </a:t>
            </a:r>
            <a:r>
              <a:rPr lang="en-US" sz="4000" b="1" dirty="0">
                <a:solidFill>
                  <a:srgbClr val="052441"/>
                </a:solidFill>
                <a:effectLst>
                  <a:glow rad="190500">
                    <a:schemeClr val="bg1"/>
                  </a:glow>
                </a:effectLst>
              </a:rPr>
              <a:t>(Phil 3:13-14)</a:t>
            </a:r>
          </a:p>
        </p:txBody>
      </p:sp>
    </p:spTree>
    <p:extLst>
      <p:ext uri="{BB962C8B-B14F-4D97-AF65-F5344CB8AC3E}">
        <p14:creationId xmlns:p14="http://schemas.microsoft.com/office/powerpoint/2010/main" val="2950656317"/>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21993-2178-475C-A318-BE67D33DDAE9}"/>
              </a:ext>
            </a:extLst>
          </p:cNvPr>
          <p:cNvPicPr>
            <a:picLocks noChangeAspect="1"/>
          </p:cNvPicPr>
          <p:nvPr/>
        </p:nvPicPr>
        <p:blipFill rotWithShape="1">
          <a:blip r:embed="rId2"/>
          <a:srcRect t="10049" r="16498" b="4388"/>
          <a:stretch/>
        </p:blipFill>
        <p:spPr>
          <a:xfrm>
            <a:off x="2152649" y="0"/>
            <a:ext cx="10039351"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dirty="0">
                <a:solidFill>
                  <a:srgbClr val="FF0000"/>
                </a:solidFill>
              </a:rPr>
              <a:t>About </a:t>
            </a:r>
            <a:r>
              <a:rPr lang="en-US" u="sng" dirty="0">
                <a:solidFill>
                  <a:srgbClr val="FF0000"/>
                </a:solidFill>
              </a:rPr>
              <a:t>Walking</a:t>
            </a:r>
            <a:r>
              <a:rPr lang="en-US" dirty="0"/>
              <a:t> </a:t>
            </a:r>
            <a:r>
              <a:rPr lang="en-US" dirty="0">
                <a:solidFill>
                  <a:srgbClr val="052441">
                    <a:alpha val="0"/>
                  </a:srgbClr>
                </a:solidFill>
              </a:rPr>
              <a:t>And </a:t>
            </a:r>
            <a:r>
              <a:rPr lang="en-US" u="sng" dirty="0">
                <a:solidFill>
                  <a:srgbClr val="FF0000">
                    <a:alpha val="0"/>
                  </a:srgbClr>
                </a:solidFill>
              </a:rPr>
              <a:t>Standing</a:t>
            </a:r>
            <a:endParaRPr lang="en-US" u="sng" dirty="0">
              <a:solidFill>
                <a:srgbClr val="FF0000"/>
              </a:solidFill>
            </a:endParaRPr>
          </a:p>
        </p:txBody>
      </p:sp>
      <p:pic>
        <p:nvPicPr>
          <p:cNvPr id="8" name="Picture 13">
            <a:extLst>
              <a:ext uri="{FF2B5EF4-FFF2-40B4-BE49-F238E27FC236}">
                <a16:creationId xmlns:a16="http://schemas.microsoft.com/office/drawing/2014/main" id="{4AB343FD-640A-4C48-ACBB-4F73F9FFBD71}"/>
              </a:ext>
            </a:extLst>
          </p:cNvPr>
          <p:cNvPicPr>
            <a:picLocks noChangeAspect="1" noChangeArrowheads="1"/>
          </p:cNvPicPr>
          <p:nvPr/>
        </p:nvPicPr>
        <p:blipFill>
          <a:blip r:embed="rId3" cstate="print"/>
          <a:srcRect/>
          <a:stretch>
            <a:fillRect/>
          </a:stretch>
        </p:blipFill>
        <p:spPr bwMode="auto">
          <a:xfrm>
            <a:off x="7700230" y="356174"/>
            <a:ext cx="3366355" cy="3542948"/>
          </a:xfrm>
          <a:prstGeom prst="rect">
            <a:avLst/>
          </a:prstGeom>
          <a:noFill/>
          <a:ln w="9525" algn="ctr">
            <a:noFill/>
            <a:miter lim="800000"/>
            <a:headEnd/>
            <a:tailEnd/>
          </a:ln>
        </p:spPr>
      </p:pic>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6" y="1318161"/>
            <a:ext cx="5074646" cy="4858802"/>
          </a:xfrm>
        </p:spPr>
        <p:txBody>
          <a:bodyPr/>
          <a:lstStyle/>
          <a:p>
            <a:r>
              <a:rPr lang="en-US" u="sng" dirty="0">
                <a:effectLst>
                  <a:glow rad="127000">
                    <a:srgbClr val="FF0000"/>
                  </a:glow>
                </a:effectLst>
              </a:rPr>
              <a:t>HOW</a:t>
            </a:r>
            <a:r>
              <a:rPr lang="en-US" dirty="0">
                <a:effectLst>
                  <a:glow rad="127000">
                    <a:srgbClr val="FF0000"/>
                  </a:glow>
                </a:effectLst>
              </a:rPr>
              <a:t>: TOWARD A GOAL</a:t>
            </a:r>
          </a:p>
          <a:p>
            <a:r>
              <a:rPr lang="en-US" dirty="0"/>
              <a:t> </a:t>
            </a:r>
            <a:r>
              <a:rPr lang="en-US" baseline="30000" dirty="0"/>
              <a:t>9</a:t>
            </a:r>
            <a:r>
              <a:rPr lang="en-US" dirty="0"/>
              <a:t> So we make it our goal to please him, whether we are at home in the body or </a:t>
            </a:r>
            <a:r>
              <a:rPr lang="en-US" dirty="0">
                <a:effectLst>
                  <a:glow rad="127000">
                    <a:srgbClr val="FF0000"/>
                  </a:glow>
                </a:effectLst>
              </a:rPr>
              <a:t>away from it</a:t>
            </a:r>
            <a:r>
              <a:rPr lang="en-US" dirty="0"/>
              <a:t>. </a:t>
            </a:r>
          </a:p>
        </p:txBody>
      </p:sp>
      <p:pic>
        <p:nvPicPr>
          <p:cNvPr id="9" name="Picture 8">
            <a:extLst>
              <a:ext uri="{FF2B5EF4-FFF2-40B4-BE49-F238E27FC236}">
                <a16:creationId xmlns:a16="http://schemas.microsoft.com/office/drawing/2014/main" id="{5B240949-29DB-48AA-9FC3-BAB33F3F6661}"/>
              </a:ext>
            </a:extLst>
          </p:cNvPr>
          <p:cNvPicPr>
            <a:picLocks noChangeAspect="1"/>
          </p:cNvPicPr>
          <p:nvPr/>
        </p:nvPicPr>
        <p:blipFill>
          <a:blip r:embed="rId4"/>
          <a:stretch>
            <a:fillRect/>
          </a:stretch>
        </p:blipFill>
        <p:spPr>
          <a:xfrm>
            <a:off x="3814850" y="3274832"/>
            <a:ext cx="6098641" cy="3735567"/>
          </a:xfrm>
          <a:prstGeom prst="rect">
            <a:avLst/>
          </a:prstGeom>
        </p:spPr>
      </p:pic>
    </p:spTree>
    <p:extLst>
      <p:ext uri="{BB962C8B-B14F-4D97-AF65-F5344CB8AC3E}">
        <p14:creationId xmlns:p14="http://schemas.microsoft.com/office/powerpoint/2010/main" val="599326484"/>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U-Turn 6">
            <a:extLst>
              <a:ext uri="{FF2B5EF4-FFF2-40B4-BE49-F238E27FC236}">
                <a16:creationId xmlns:a16="http://schemas.microsoft.com/office/drawing/2014/main" id="{5D877F8F-C75F-48F0-87AB-2C5971003D2A}"/>
              </a:ext>
            </a:extLst>
          </p:cNvPr>
          <p:cNvSpPr/>
          <p:nvPr/>
        </p:nvSpPr>
        <p:spPr>
          <a:xfrm flipV="1">
            <a:off x="9695543" y="0"/>
            <a:ext cx="2061029" cy="3352800"/>
          </a:xfrm>
          <a:prstGeom prst="uturnArrow">
            <a:avLst>
              <a:gd name="adj1" fmla="val 25000"/>
              <a:gd name="adj2" fmla="val 25000"/>
              <a:gd name="adj3" fmla="val 41901"/>
              <a:gd name="adj4" fmla="val 43750"/>
              <a:gd name="adj5" fmla="val 66342"/>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2">
            <a:extLst>
              <a:ext uri="{FF2B5EF4-FFF2-40B4-BE49-F238E27FC236}">
                <a16:creationId xmlns:a16="http://schemas.microsoft.com/office/drawing/2014/main" id="{D6857EE9-C2F2-46C8-8F74-69A13067950A}"/>
              </a:ext>
            </a:extLst>
          </p:cNvPr>
          <p:cNvPicPr>
            <a:picLocks noChangeAspect="1" noChangeArrowheads="1"/>
          </p:cNvPicPr>
          <p:nvPr/>
        </p:nvPicPr>
        <p:blipFill>
          <a:blip r:embed="rId2" cstate="print"/>
          <a:srcRect l="-3947" r="-8383" b="7309"/>
          <a:stretch>
            <a:fillRect/>
          </a:stretch>
        </p:blipFill>
        <p:spPr bwMode="auto">
          <a:xfrm>
            <a:off x="6471557" y="1930400"/>
            <a:ext cx="5275051" cy="51054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BC4C5C1A-C55E-4017-877E-5B2ABD2A6820}"/>
              </a:ext>
            </a:extLst>
          </p:cNvPr>
          <p:cNvSpPr>
            <a:spLocks noGrp="1"/>
          </p:cNvSpPr>
          <p:nvPr>
            <p:ph type="title"/>
          </p:nvPr>
        </p:nvSpPr>
        <p:spPr/>
        <p:txBody>
          <a:bodyPr/>
          <a:lstStyle/>
          <a:p>
            <a:r>
              <a:rPr lang="en-US" dirty="0"/>
              <a:t>Think about it ...</a:t>
            </a:r>
          </a:p>
        </p:txBody>
      </p:sp>
      <p:sp>
        <p:nvSpPr>
          <p:cNvPr id="3" name="Content Placeholder 2">
            <a:extLst>
              <a:ext uri="{FF2B5EF4-FFF2-40B4-BE49-F238E27FC236}">
                <a16:creationId xmlns:a16="http://schemas.microsoft.com/office/drawing/2014/main" id="{049CE5CF-5E44-4926-ADA9-22A571D863A2}"/>
              </a:ext>
            </a:extLst>
          </p:cNvPr>
          <p:cNvSpPr>
            <a:spLocks noGrp="1"/>
          </p:cNvSpPr>
          <p:nvPr>
            <p:ph idx="1"/>
          </p:nvPr>
        </p:nvSpPr>
        <p:spPr/>
        <p:txBody>
          <a:bodyPr/>
          <a:lstStyle/>
          <a:p>
            <a:r>
              <a:rPr lang="en-US" dirty="0"/>
              <a:t>The next prophetic event for the church </a:t>
            </a:r>
            <a:br>
              <a:rPr lang="en-US" dirty="0"/>
            </a:br>
            <a:r>
              <a:rPr lang="en-US" dirty="0"/>
              <a:t>                     is the Rapture.</a:t>
            </a:r>
          </a:p>
          <a:p>
            <a:pPr algn="ctr"/>
            <a:endParaRPr lang="en-US" dirty="0"/>
          </a:p>
          <a:p>
            <a:pPr algn="ctr"/>
            <a:endParaRPr lang="en-US" dirty="0"/>
          </a:p>
          <a:p>
            <a:pPr algn="ctr"/>
            <a:endParaRPr lang="en-US" dirty="0"/>
          </a:p>
          <a:p>
            <a:pPr algn="ctr"/>
            <a:endParaRPr lang="en-US" dirty="0"/>
          </a:p>
          <a:p>
            <a:pPr algn="ctr"/>
            <a:endParaRPr lang="en-US" dirty="0"/>
          </a:p>
        </p:txBody>
      </p:sp>
      <p:sp>
        <p:nvSpPr>
          <p:cNvPr id="5" name="Rectangular Callout 4">
            <a:extLst>
              <a:ext uri="{FF2B5EF4-FFF2-40B4-BE49-F238E27FC236}">
                <a16:creationId xmlns:a16="http://schemas.microsoft.com/office/drawing/2014/main" id="{F59A6ECA-BEDB-48A4-B689-E6E64237E45D}"/>
              </a:ext>
            </a:extLst>
          </p:cNvPr>
          <p:cNvSpPr/>
          <p:nvPr/>
        </p:nvSpPr>
        <p:spPr>
          <a:xfrm>
            <a:off x="735445" y="2878993"/>
            <a:ext cx="6986155" cy="1723292"/>
          </a:xfrm>
          <a:prstGeom prst="wedgeRectCallout">
            <a:avLst>
              <a:gd name="adj1" fmla="val 65383"/>
              <a:gd name="adj2" fmla="val -26550"/>
            </a:avLst>
          </a:prstGeom>
          <a:solidFill>
            <a:srgbClr val="052441">
              <a:alpha val="5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A24FA93-E7B8-4F2C-8243-B788BB31C9A0}"/>
              </a:ext>
            </a:extLst>
          </p:cNvPr>
          <p:cNvSpPr txBox="1">
            <a:spLocks/>
          </p:cNvSpPr>
          <p:nvPr/>
        </p:nvSpPr>
        <p:spPr>
          <a:xfrm>
            <a:off x="950038" y="3089323"/>
            <a:ext cx="6720762" cy="14426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dirty="0">
                <a:effectLst>
                  <a:glow rad="127000">
                    <a:srgbClr val="FF0000"/>
                  </a:glow>
                </a:effectLst>
              </a:rPr>
              <a:t>I will come back and take you to be with me.</a:t>
            </a:r>
            <a:r>
              <a:rPr lang="en-US" sz="4400" dirty="0"/>
              <a:t>      John 14:3</a:t>
            </a:r>
          </a:p>
        </p:txBody>
      </p:sp>
    </p:spTree>
    <p:extLst>
      <p:ext uri="{BB962C8B-B14F-4D97-AF65-F5344CB8AC3E}">
        <p14:creationId xmlns:p14="http://schemas.microsoft.com/office/powerpoint/2010/main" val="3126817986"/>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341B1-88A4-45C5-82EC-E4A69CC9A978}"/>
              </a:ext>
            </a:extLst>
          </p:cNvPr>
          <p:cNvPicPr>
            <a:picLocks noChangeAspect="1"/>
          </p:cNvPicPr>
          <p:nvPr/>
        </p:nvPicPr>
        <p:blipFill>
          <a:blip r:embed="rId2"/>
          <a:stretch>
            <a:fillRect/>
          </a:stretch>
        </p:blipFill>
        <p:spPr>
          <a:xfrm>
            <a:off x="4411334" y="0"/>
            <a:ext cx="8324952" cy="6858000"/>
          </a:xfrm>
          <a:prstGeom prst="rect">
            <a:avLst/>
          </a:prstGeom>
        </p:spPr>
      </p:pic>
      <p:pic>
        <p:nvPicPr>
          <p:cNvPr id="5" name="Picture 4">
            <a:extLst>
              <a:ext uri="{FF2B5EF4-FFF2-40B4-BE49-F238E27FC236}">
                <a16:creationId xmlns:a16="http://schemas.microsoft.com/office/drawing/2014/main" id="{253C5DDC-D058-4924-9069-EE302E3BB83E}"/>
              </a:ext>
            </a:extLst>
          </p:cNvPr>
          <p:cNvPicPr>
            <a:picLocks noChangeAspect="1"/>
          </p:cNvPicPr>
          <p:nvPr/>
        </p:nvPicPr>
        <p:blipFill rotWithShape="1">
          <a:blip r:embed="rId3"/>
          <a:srcRect r="27603"/>
          <a:stretch/>
        </p:blipFill>
        <p:spPr>
          <a:xfrm>
            <a:off x="-1306606" y="0"/>
            <a:ext cx="7447429"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r>
              <a:rPr lang="en-US" u="sng" dirty="0">
                <a:solidFill>
                  <a:srgbClr val="FF0000"/>
                </a:solidFill>
              </a:rPr>
              <a:t>Walking</a:t>
            </a:r>
            <a:r>
              <a:rPr lang="en-US" dirty="0"/>
              <a:t> And </a:t>
            </a:r>
            <a:r>
              <a:rPr lang="en-US" u="sng" dirty="0">
                <a:solidFill>
                  <a:srgbClr val="FF0000"/>
                </a:solidFill>
              </a:rPr>
              <a:t>Standing</a:t>
            </a:r>
          </a:p>
        </p:txBody>
      </p:sp>
      <p:sp>
        <p:nvSpPr>
          <p:cNvPr id="8" name="Content Placeholder 7">
            <a:extLst>
              <a:ext uri="{FF2B5EF4-FFF2-40B4-BE49-F238E27FC236}">
                <a16:creationId xmlns:a16="http://schemas.microsoft.com/office/drawing/2014/main" id="{43230538-40E7-4013-B953-C9BBC0AFE74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43368896"/>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9028B9-4150-4EAE-BA61-EF9846CBF38C}"/>
              </a:ext>
            </a:extLst>
          </p:cNvPr>
          <p:cNvPicPr>
            <a:picLocks noChangeAspect="1"/>
          </p:cNvPicPr>
          <p:nvPr/>
        </p:nvPicPr>
        <p:blipFill>
          <a:blip r:embed="rId2"/>
          <a:stretch>
            <a:fillRect/>
          </a:stretch>
        </p:blipFill>
        <p:spPr>
          <a:xfrm>
            <a:off x="4411334" y="0"/>
            <a:ext cx="8324952"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pPr algn="l"/>
            <a:r>
              <a:rPr lang="en-US" dirty="0">
                <a:solidFill>
                  <a:srgbClr val="FF0000"/>
                </a:solidFill>
              </a:rPr>
              <a:t> About </a:t>
            </a:r>
            <a:r>
              <a:rPr lang="en-US" u="sng" dirty="0">
                <a:solidFill>
                  <a:srgbClr val="FF0000"/>
                </a:solidFill>
              </a:rPr>
              <a:t>Standing</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5" y="1318161"/>
            <a:ext cx="5637353" cy="4858802"/>
          </a:xfrm>
        </p:spPr>
        <p:txBody>
          <a:bodyPr/>
          <a:lstStyle/>
          <a:p>
            <a:r>
              <a:rPr lang="en-US" dirty="0">
                <a:solidFill>
                  <a:schemeClr val="bg1">
                    <a:alpha val="0"/>
                  </a:schemeClr>
                </a:solidFill>
                <a:effectLst>
                  <a:glow rad="127000">
                    <a:srgbClr val="C00000"/>
                  </a:glow>
                </a:effectLst>
              </a:rPr>
              <a:t>WHERE:</a:t>
            </a:r>
          </a:p>
          <a:p>
            <a:r>
              <a:rPr lang="en-US" dirty="0"/>
              <a:t> </a:t>
            </a:r>
            <a:r>
              <a:rPr lang="en-US" baseline="30000" dirty="0"/>
              <a:t>10</a:t>
            </a:r>
            <a:r>
              <a:rPr lang="en-US" dirty="0"/>
              <a:t> For </a:t>
            </a:r>
            <a:r>
              <a:rPr lang="en-US" dirty="0">
                <a:effectLst>
                  <a:glow rad="127000">
                    <a:srgbClr val="FF0000"/>
                  </a:glow>
                </a:effectLst>
              </a:rPr>
              <a:t>we must all appear </a:t>
            </a:r>
            <a:r>
              <a:rPr lang="en-US" dirty="0"/>
              <a:t>before the judgment seat of Christ, that each one may receive what is due him for the things done while in the body, whether good or bad. </a:t>
            </a:r>
          </a:p>
        </p:txBody>
      </p:sp>
    </p:spTree>
    <p:extLst>
      <p:ext uri="{BB962C8B-B14F-4D97-AF65-F5344CB8AC3E}">
        <p14:creationId xmlns:p14="http://schemas.microsoft.com/office/powerpoint/2010/main" val="560122192"/>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398B9-F9C8-481B-B0CA-14AF0602F0AC}"/>
              </a:ext>
            </a:extLst>
          </p:cNvPr>
          <p:cNvPicPr>
            <a:picLocks noChangeAspect="1"/>
          </p:cNvPicPr>
          <p:nvPr/>
        </p:nvPicPr>
        <p:blipFill>
          <a:blip r:embed="rId2">
            <a:alphaModFix amt="40000"/>
          </a:blip>
          <a:stretch>
            <a:fillRect/>
          </a:stretch>
        </p:blipFill>
        <p:spPr>
          <a:xfrm>
            <a:off x="4411334" y="0"/>
            <a:ext cx="8324952"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pPr algn="l"/>
            <a:r>
              <a:rPr lang="en-US" dirty="0">
                <a:solidFill>
                  <a:srgbClr val="FF0000"/>
                </a:solidFill>
              </a:rPr>
              <a:t> About </a:t>
            </a:r>
            <a:r>
              <a:rPr lang="en-US" u="sng" dirty="0">
                <a:solidFill>
                  <a:srgbClr val="FF0000"/>
                </a:solidFill>
              </a:rPr>
              <a:t>Standing</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5" y="1318161"/>
            <a:ext cx="5637353" cy="4858802"/>
          </a:xfrm>
        </p:spPr>
        <p:txBody>
          <a:bodyPr/>
          <a:lstStyle/>
          <a:p>
            <a:r>
              <a:rPr lang="en-US" u="sng" dirty="0">
                <a:effectLst>
                  <a:glow rad="127000">
                    <a:srgbClr val="FF0000"/>
                  </a:glow>
                </a:effectLst>
              </a:rPr>
              <a:t>WHERE</a:t>
            </a:r>
            <a:r>
              <a:rPr lang="en-US" dirty="0">
                <a:effectLst>
                  <a:glow rad="127000">
                    <a:srgbClr val="FF0000"/>
                  </a:glow>
                </a:effectLst>
              </a:rPr>
              <a:t>:</a:t>
            </a:r>
          </a:p>
          <a:p>
            <a:r>
              <a:rPr lang="en-US" dirty="0"/>
              <a:t> </a:t>
            </a:r>
            <a:r>
              <a:rPr lang="en-US" baseline="30000" dirty="0"/>
              <a:t>10</a:t>
            </a:r>
            <a:r>
              <a:rPr lang="en-US" dirty="0"/>
              <a:t> For we must all appear </a:t>
            </a:r>
            <a:r>
              <a:rPr lang="en-US" dirty="0">
                <a:effectLst>
                  <a:glow rad="127000">
                    <a:srgbClr val="FF0000"/>
                  </a:glow>
                </a:effectLst>
              </a:rPr>
              <a:t>before the judgment seat of Christ, </a:t>
            </a:r>
            <a:r>
              <a:rPr lang="en-US" dirty="0"/>
              <a:t>that each one may receive what is due him for the things done while in the body, whether good or bad. </a:t>
            </a:r>
          </a:p>
        </p:txBody>
      </p:sp>
      <p:pic>
        <p:nvPicPr>
          <p:cNvPr id="9" name="Picture 8">
            <a:extLst>
              <a:ext uri="{FF2B5EF4-FFF2-40B4-BE49-F238E27FC236}">
                <a16:creationId xmlns:a16="http://schemas.microsoft.com/office/drawing/2014/main" id="{EFFD442D-20EA-4EF7-9AF2-48A011D6E4D9}"/>
              </a:ext>
            </a:extLst>
          </p:cNvPr>
          <p:cNvPicPr>
            <a:picLocks noChangeAspect="1"/>
          </p:cNvPicPr>
          <p:nvPr/>
        </p:nvPicPr>
        <p:blipFill>
          <a:blip r:embed="rId3"/>
          <a:stretch>
            <a:fillRect/>
          </a:stretch>
        </p:blipFill>
        <p:spPr>
          <a:xfrm>
            <a:off x="6279583" y="3927197"/>
            <a:ext cx="5762700" cy="2424139"/>
          </a:xfrm>
          <a:prstGeom prst="rect">
            <a:avLst/>
          </a:prstGeom>
        </p:spPr>
      </p:pic>
    </p:spTree>
    <p:extLst>
      <p:ext uri="{BB962C8B-B14F-4D97-AF65-F5344CB8AC3E}">
        <p14:creationId xmlns:p14="http://schemas.microsoft.com/office/powerpoint/2010/main" val="1461463212"/>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42C45B-1F17-44EA-8237-E8267D55527E}"/>
              </a:ext>
            </a:extLst>
          </p:cNvPr>
          <p:cNvPicPr>
            <a:picLocks noChangeAspect="1"/>
          </p:cNvPicPr>
          <p:nvPr/>
        </p:nvPicPr>
        <p:blipFill>
          <a:blip r:embed="rId2">
            <a:alphaModFix amt="40000"/>
          </a:blip>
          <a:stretch>
            <a:fillRect/>
          </a:stretch>
        </p:blipFill>
        <p:spPr>
          <a:xfrm>
            <a:off x="4411334" y="0"/>
            <a:ext cx="8324952" cy="6858000"/>
          </a:xfrm>
          <a:prstGeom prst="rect">
            <a:avLst/>
          </a:prstGeom>
        </p:spPr>
      </p:pic>
      <p:sp>
        <p:nvSpPr>
          <p:cNvPr id="7" name="Rectangle 6">
            <a:extLst>
              <a:ext uri="{FF2B5EF4-FFF2-40B4-BE49-F238E27FC236}">
                <a16:creationId xmlns:a16="http://schemas.microsoft.com/office/drawing/2014/main" id="{8603D273-37A8-4973-8417-2AEFA31E5A19}"/>
              </a:ext>
            </a:extLst>
          </p:cNvPr>
          <p:cNvSpPr/>
          <p:nvPr/>
        </p:nvSpPr>
        <p:spPr>
          <a:xfrm>
            <a:off x="3212122" y="3001107"/>
            <a:ext cx="2291863" cy="80889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687742-F38E-4298-A463-6D768276CFB7}"/>
              </a:ext>
            </a:extLst>
          </p:cNvPr>
          <p:cNvSpPr/>
          <p:nvPr/>
        </p:nvSpPr>
        <p:spPr>
          <a:xfrm>
            <a:off x="1688122" y="1934307"/>
            <a:ext cx="2831123" cy="80889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pPr algn="l"/>
            <a:r>
              <a:rPr lang="en-US" dirty="0">
                <a:solidFill>
                  <a:srgbClr val="FF0000"/>
                </a:solidFill>
              </a:rPr>
              <a:t> About </a:t>
            </a:r>
            <a:r>
              <a:rPr lang="en-US" u="sng" dirty="0">
                <a:solidFill>
                  <a:srgbClr val="FF0000"/>
                </a:solidFill>
              </a:rPr>
              <a:t>Standing</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5" y="1318161"/>
            <a:ext cx="5637353" cy="4858802"/>
          </a:xfrm>
        </p:spPr>
        <p:txBody>
          <a:bodyPr/>
          <a:lstStyle/>
          <a:p>
            <a:r>
              <a:rPr lang="en-US" u="sng" dirty="0">
                <a:effectLst>
                  <a:glow rad="127000">
                    <a:srgbClr val="FF0000"/>
                  </a:glow>
                </a:effectLst>
              </a:rPr>
              <a:t>WHO</a:t>
            </a:r>
            <a:r>
              <a:rPr lang="en-US" dirty="0">
                <a:effectLst>
                  <a:glow rad="127000">
                    <a:srgbClr val="FF0000"/>
                  </a:glow>
                </a:effectLst>
              </a:rPr>
              <a:t>:</a:t>
            </a:r>
          </a:p>
          <a:p>
            <a:r>
              <a:rPr lang="en-US" dirty="0"/>
              <a:t> </a:t>
            </a:r>
            <a:r>
              <a:rPr lang="en-US" baseline="30000" dirty="0"/>
              <a:t>10</a:t>
            </a:r>
            <a:r>
              <a:rPr lang="en-US" dirty="0"/>
              <a:t> For </a:t>
            </a:r>
            <a:r>
              <a:rPr lang="en-US" dirty="0">
                <a:effectLst>
                  <a:glow rad="127000">
                    <a:srgbClr val="FF0000"/>
                  </a:glow>
                </a:effectLst>
              </a:rPr>
              <a:t>we must all appear </a:t>
            </a:r>
            <a:r>
              <a:rPr lang="en-US" dirty="0"/>
              <a:t>before the judgment seat of Christ, that </a:t>
            </a:r>
            <a:r>
              <a:rPr lang="en-US" dirty="0">
                <a:effectLst>
                  <a:glow rad="127000">
                    <a:srgbClr val="FF0000"/>
                  </a:glow>
                </a:effectLst>
              </a:rPr>
              <a:t>each one </a:t>
            </a:r>
            <a:r>
              <a:rPr lang="en-US" dirty="0"/>
              <a:t>may receive what is due him for the things done while in the body, whether good or bad. </a:t>
            </a:r>
          </a:p>
        </p:txBody>
      </p:sp>
      <p:pic>
        <p:nvPicPr>
          <p:cNvPr id="10" name="Picture 9">
            <a:extLst>
              <a:ext uri="{FF2B5EF4-FFF2-40B4-BE49-F238E27FC236}">
                <a16:creationId xmlns:a16="http://schemas.microsoft.com/office/drawing/2014/main" id="{49AAC50F-3BBF-4AEC-B67A-A77477DA247C}"/>
              </a:ext>
            </a:extLst>
          </p:cNvPr>
          <p:cNvPicPr>
            <a:picLocks noChangeAspect="1"/>
          </p:cNvPicPr>
          <p:nvPr/>
        </p:nvPicPr>
        <p:blipFill>
          <a:blip r:embed="rId3"/>
          <a:stretch>
            <a:fillRect/>
          </a:stretch>
        </p:blipFill>
        <p:spPr>
          <a:xfrm>
            <a:off x="6279583" y="3927197"/>
            <a:ext cx="5762700" cy="2424139"/>
          </a:xfrm>
          <a:prstGeom prst="rect">
            <a:avLst/>
          </a:prstGeom>
        </p:spPr>
      </p:pic>
    </p:spTree>
    <p:extLst>
      <p:ext uri="{BB962C8B-B14F-4D97-AF65-F5344CB8AC3E}">
        <p14:creationId xmlns:p14="http://schemas.microsoft.com/office/powerpoint/2010/main" val="216392593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D0417F-448D-4AE8-B2BF-923E164A4CA1}"/>
              </a:ext>
            </a:extLst>
          </p:cNvPr>
          <p:cNvPicPr>
            <a:picLocks noChangeAspect="1"/>
          </p:cNvPicPr>
          <p:nvPr/>
        </p:nvPicPr>
        <p:blipFill>
          <a:blip r:embed="rId2">
            <a:alphaModFix amt="40000"/>
          </a:blip>
          <a:stretch>
            <a:fillRect/>
          </a:stretch>
        </p:blipFill>
        <p:spPr>
          <a:xfrm>
            <a:off x="4411334" y="0"/>
            <a:ext cx="8324952" cy="6858000"/>
          </a:xfrm>
          <a:prstGeom prst="rect">
            <a:avLst/>
          </a:prstGeom>
        </p:spPr>
      </p:pic>
      <p:sp>
        <p:nvSpPr>
          <p:cNvPr id="5" name="Rectangle 4">
            <a:extLst>
              <a:ext uri="{FF2B5EF4-FFF2-40B4-BE49-F238E27FC236}">
                <a16:creationId xmlns:a16="http://schemas.microsoft.com/office/drawing/2014/main" id="{0F687742-F38E-4298-A463-6D768276CFB7}"/>
              </a:ext>
            </a:extLst>
          </p:cNvPr>
          <p:cNvSpPr/>
          <p:nvPr/>
        </p:nvSpPr>
        <p:spPr>
          <a:xfrm>
            <a:off x="1424352" y="3569676"/>
            <a:ext cx="4202725" cy="808893"/>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pPr algn="l"/>
            <a:r>
              <a:rPr lang="en-US" dirty="0">
                <a:solidFill>
                  <a:srgbClr val="FF0000"/>
                </a:solidFill>
              </a:rPr>
              <a:t> About </a:t>
            </a:r>
            <a:r>
              <a:rPr lang="en-US" u="sng" dirty="0">
                <a:solidFill>
                  <a:srgbClr val="FF0000"/>
                </a:solidFill>
              </a:rPr>
              <a:t>Standing</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5" y="1318161"/>
            <a:ext cx="5637353" cy="4858802"/>
          </a:xfrm>
        </p:spPr>
        <p:txBody>
          <a:bodyPr/>
          <a:lstStyle/>
          <a:p>
            <a:r>
              <a:rPr lang="en-US" u="sng" dirty="0">
                <a:effectLst>
                  <a:glow rad="127000">
                    <a:srgbClr val="FF0000"/>
                  </a:glow>
                </a:effectLst>
              </a:rPr>
              <a:t>WHY</a:t>
            </a:r>
            <a:r>
              <a:rPr lang="en-US" dirty="0">
                <a:effectLst>
                  <a:glow rad="127000">
                    <a:srgbClr val="FF0000"/>
                  </a:glow>
                </a:effectLst>
              </a:rPr>
              <a:t>:</a:t>
            </a:r>
          </a:p>
          <a:p>
            <a:r>
              <a:rPr lang="en-US" dirty="0"/>
              <a:t> </a:t>
            </a:r>
            <a:r>
              <a:rPr lang="en-US" baseline="30000" dirty="0"/>
              <a:t>10</a:t>
            </a:r>
            <a:r>
              <a:rPr lang="en-US" dirty="0"/>
              <a:t> For we must all appear before the judgment seat of Christ, that each one may </a:t>
            </a:r>
            <a:r>
              <a:rPr lang="en-US" dirty="0">
                <a:effectLst>
                  <a:glow rad="127000">
                    <a:srgbClr val="FF0000"/>
                  </a:glow>
                </a:effectLst>
              </a:rPr>
              <a:t>receive what is due him for the things done while in the body, whether good or bad</a:t>
            </a:r>
            <a:r>
              <a:rPr lang="en-US" dirty="0"/>
              <a:t>. </a:t>
            </a:r>
          </a:p>
        </p:txBody>
      </p:sp>
      <p:pic>
        <p:nvPicPr>
          <p:cNvPr id="8" name="Picture 7">
            <a:extLst>
              <a:ext uri="{FF2B5EF4-FFF2-40B4-BE49-F238E27FC236}">
                <a16:creationId xmlns:a16="http://schemas.microsoft.com/office/drawing/2014/main" id="{8F2E381F-E143-4340-9CF4-0D99ECC31D33}"/>
              </a:ext>
            </a:extLst>
          </p:cNvPr>
          <p:cNvPicPr>
            <a:picLocks noChangeAspect="1"/>
          </p:cNvPicPr>
          <p:nvPr/>
        </p:nvPicPr>
        <p:blipFill>
          <a:blip r:embed="rId3"/>
          <a:stretch>
            <a:fillRect/>
          </a:stretch>
        </p:blipFill>
        <p:spPr>
          <a:xfrm>
            <a:off x="6279583" y="3927197"/>
            <a:ext cx="5762700" cy="2424139"/>
          </a:xfrm>
          <a:prstGeom prst="rect">
            <a:avLst/>
          </a:prstGeom>
        </p:spPr>
      </p:pic>
      <p:sp>
        <p:nvSpPr>
          <p:cNvPr id="4" name="TextBox 3">
            <a:extLst>
              <a:ext uri="{FF2B5EF4-FFF2-40B4-BE49-F238E27FC236}">
                <a16:creationId xmlns:a16="http://schemas.microsoft.com/office/drawing/2014/main" id="{40C795EC-04B3-4C6E-8B76-5A0F3F3212DA}"/>
              </a:ext>
            </a:extLst>
          </p:cNvPr>
          <p:cNvSpPr txBox="1"/>
          <p:nvPr/>
        </p:nvSpPr>
        <p:spPr>
          <a:xfrm>
            <a:off x="6062134" y="474133"/>
            <a:ext cx="6129866" cy="3236271"/>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 </a:t>
            </a:r>
            <a:r>
              <a:rPr lang="en-US" sz="4000" b="1" baseline="30000" dirty="0">
                <a:solidFill>
                  <a:schemeClr val="bg1"/>
                </a:solidFill>
                <a:effectLst>
                  <a:glow rad="127000">
                    <a:srgbClr val="052441"/>
                  </a:glow>
                </a:effectLst>
              </a:rPr>
              <a:t>10</a:t>
            </a:r>
            <a:r>
              <a:rPr lang="en-US" sz="4000" b="1" dirty="0">
                <a:solidFill>
                  <a:schemeClr val="bg1"/>
                </a:solidFill>
                <a:effectLst>
                  <a:glow rad="127000">
                    <a:srgbClr val="052441"/>
                  </a:glow>
                </a:effectLst>
              </a:rPr>
              <a:t> For we are God's workmanship, created in Christ Jesus to do good works, which God prepared in advance for us to do. (Eph 2:10)</a:t>
            </a:r>
          </a:p>
        </p:txBody>
      </p:sp>
    </p:spTree>
    <p:extLst>
      <p:ext uri="{BB962C8B-B14F-4D97-AF65-F5344CB8AC3E}">
        <p14:creationId xmlns:p14="http://schemas.microsoft.com/office/powerpoint/2010/main" val="1826324315"/>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4DF79C-EF6D-4A41-8AE8-FEFB576482F4}"/>
              </a:ext>
            </a:extLst>
          </p:cNvPr>
          <p:cNvPicPr>
            <a:picLocks noChangeAspect="1"/>
          </p:cNvPicPr>
          <p:nvPr/>
        </p:nvPicPr>
        <p:blipFill>
          <a:blip r:embed="rId2">
            <a:alphaModFix amt="40000"/>
          </a:blip>
          <a:stretch>
            <a:fillRect/>
          </a:stretch>
        </p:blipFill>
        <p:spPr>
          <a:xfrm>
            <a:off x="4411334" y="0"/>
            <a:ext cx="8324952"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pPr algn="l"/>
            <a:r>
              <a:rPr lang="en-US" dirty="0">
                <a:solidFill>
                  <a:srgbClr val="FF0000"/>
                </a:solidFill>
              </a:rPr>
              <a:t> About </a:t>
            </a:r>
            <a:r>
              <a:rPr lang="en-US" u="sng" dirty="0">
                <a:solidFill>
                  <a:srgbClr val="FF0000"/>
                </a:solidFill>
              </a:rPr>
              <a:t>Standing</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5" y="1318161"/>
            <a:ext cx="11334770" cy="4858802"/>
          </a:xfrm>
        </p:spPr>
        <p:txBody>
          <a:bodyPr/>
          <a:lstStyle/>
          <a:p>
            <a:r>
              <a:rPr lang="en-US" u="sng" dirty="0">
                <a:effectLst>
                  <a:glow rad="127000">
                    <a:srgbClr val="FF0000"/>
                  </a:glow>
                </a:effectLst>
              </a:rPr>
              <a:t>HOW</a:t>
            </a:r>
            <a:r>
              <a:rPr lang="en-US" dirty="0">
                <a:effectLst>
                  <a:glow rad="127000">
                    <a:srgbClr val="FF0000"/>
                  </a:glow>
                </a:effectLst>
              </a:rPr>
              <a:t>: 1 Corinthians 3</a:t>
            </a:r>
          </a:p>
          <a:p>
            <a:r>
              <a:rPr lang="en-US" baseline="30000" dirty="0"/>
              <a:t>12</a:t>
            </a:r>
            <a:r>
              <a:rPr lang="en-US" dirty="0"/>
              <a:t> If any man builds on this foundation [Jesus Christ] using </a:t>
            </a:r>
            <a:r>
              <a:rPr lang="en-US" dirty="0">
                <a:effectLst>
                  <a:glow rad="127000">
                    <a:srgbClr val="FF0000"/>
                  </a:glow>
                </a:effectLst>
              </a:rPr>
              <a:t>gold</a:t>
            </a:r>
            <a:r>
              <a:rPr lang="en-US" dirty="0"/>
              <a:t>, </a:t>
            </a:r>
            <a:r>
              <a:rPr lang="en-US" dirty="0">
                <a:effectLst>
                  <a:glow rad="127000">
                    <a:srgbClr val="FF0000"/>
                  </a:glow>
                </a:effectLst>
              </a:rPr>
              <a:t>silver</a:t>
            </a:r>
            <a:r>
              <a:rPr lang="en-US" dirty="0"/>
              <a:t>, </a:t>
            </a:r>
            <a:r>
              <a:rPr lang="en-US" dirty="0">
                <a:effectLst>
                  <a:glow rad="127000">
                    <a:srgbClr val="FF0000"/>
                  </a:glow>
                </a:effectLst>
              </a:rPr>
              <a:t>costly stones</a:t>
            </a:r>
            <a:r>
              <a:rPr lang="en-US" dirty="0"/>
              <a:t>, </a:t>
            </a:r>
            <a:r>
              <a:rPr lang="en-US" dirty="0">
                <a:solidFill>
                  <a:schemeClr val="bg1">
                    <a:alpha val="0"/>
                  </a:schemeClr>
                </a:solidFill>
              </a:rPr>
              <a:t>wood, hay or straw,</a:t>
            </a:r>
          </a:p>
          <a:p>
            <a:endParaRPr lang="en-US" dirty="0"/>
          </a:p>
          <a:p>
            <a:endParaRPr lang="en-US" dirty="0"/>
          </a:p>
          <a:p>
            <a:endParaRPr lang="en-US" dirty="0"/>
          </a:p>
          <a:p>
            <a:endParaRPr lang="en-US" dirty="0"/>
          </a:p>
          <a:p>
            <a:r>
              <a:rPr lang="en-US" dirty="0"/>
              <a:t> </a:t>
            </a:r>
          </a:p>
        </p:txBody>
      </p:sp>
      <p:pic>
        <p:nvPicPr>
          <p:cNvPr id="7" name="Picture 6">
            <a:extLst>
              <a:ext uri="{FF2B5EF4-FFF2-40B4-BE49-F238E27FC236}">
                <a16:creationId xmlns:a16="http://schemas.microsoft.com/office/drawing/2014/main" id="{54C354F7-F1A5-4DF4-AEDF-234E4A80921C}"/>
              </a:ext>
            </a:extLst>
          </p:cNvPr>
          <p:cNvPicPr>
            <a:picLocks noChangeAspect="1"/>
          </p:cNvPicPr>
          <p:nvPr/>
        </p:nvPicPr>
        <p:blipFill>
          <a:blip r:embed="rId3"/>
          <a:stretch>
            <a:fillRect/>
          </a:stretch>
        </p:blipFill>
        <p:spPr>
          <a:xfrm>
            <a:off x="1" y="3429000"/>
            <a:ext cx="2800794" cy="2606937"/>
          </a:xfrm>
          <a:prstGeom prst="rect">
            <a:avLst/>
          </a:prstGeom>
          <a:effectLst>
            <a:glow rad="190500">
              <a:schemeClr val="tx1">
                <a:alpha val="61000"/>
              </a:schemeClr>
            </a:glow>
          </a:effectLst>
        </p:spPr>
      </p:pic>
      <p:pic>
        <p:nvPicPr>
          <p:cNvPr id="8" name="Picture 7">
            <a:extLst>
              <a:ext uri="{FF2B5EF4-FFF2-40B4-BE49-F238E27FC236}">
                <a16:creationId xmlns:a16="http://schemas.microsoft.com/office/drawing/2014/main" id="{8E8759F6-96B4-44A1-A0E1-6DAE5DB3FFCC}"/>
              </a:ext>
            </a:extLst>
          </p:cNvPr>
          <p:cNvPicPr>
            <a:picLocks noChangeAspect="1"/>
          </p:cNvPicPr>
          <p:nvPr/>
        </p:nvPicPr>
        <p:blipFill rotWithShape="1">
          <a:blip r:embed="rId4"/>
          <a:srcRect r="2191"/>
          <a:stretch/>
        </p:blipFill>
        <p:spPr>
          <a:xfrm>
            <a:off x="256788" y="3278208"/>
            <a:ext cx="4526227" cy="2546626"/>
          </a:xfrm>
          <a:prstGeom prst="rect">
            <a:avLst/>
          </a:prstGeom>
          <a:effectLst>
            <a:glow rad="190500">
              <a:schemeClr val="tx1">
                <a:alpha val="58000"/>
              </a:schemeClr>
            </a:glow>
          </a:effectLst>
        </p:spPr>
      </p:pic>
      <p:pic>
        <p:nvPicPr>
          <p:cNvPr id="9" name="Picture 8">
            <a:extLst>
              <a:ext uri="{FF2B5EF4-FFF2-40B4-BE49-F238E27FC236}">
                <a16:creationId xmlns:a16="http://schemas.microsoft.com/office/drawing/2014/main" id="{E2165A1A-646C-4FEF-B765-A1711C3C375B}"/>
              </a:ext>
            </a:extLst>
          </p:cNvPr>
          <p:cNvPicPr>
            <a:picLocks noChangeAspect="1"/>
          </p:cNvPicPr>
          <p:nvPr/>
        </p:nvPicPr>
        <p:blipFill>
          <a:blip r:embed="rId5"/>
          <a:stretch>
            <a:fillRect/>
          </a:stretch>
        </p:blipFill>
        <p:spPr>
          <a:xfrm>
            <a:off x="4177160" y="3393830"/>
            <a:ext cx="2517667" cy="2131883"/>
          </a:xfrm>
          <a:prstGeom prst="rect">
            <a:avLst/>
          </a:prstGeom>
          <a:effectLst>
            <a:glow rad="254000">
              <a:schemeClr val="tx1">
                <a:alpha val="66000"/>
              </a:schemeClr>
            </a:glow>
          </a:effectLst>
        </p:spPr>
      </p:pic>
    </p:spTree>
    <p:extLst>
      <p:ext uri="{BB962C8B-B14F-4D97-AF65-F5344CB8AC3E}">
        <p14:creationId xmlns:p14="http://schemas.microsoft.com/office/powerpoint/2010/main" val="3145763745"/>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B60F25-A765-471B-A4B4-32CF08C61E93}"/>
              </a:ext>
            </a:extLst>
          </p:cNvPr>
          <p:cNvPicPr>
            <a:picLocks noChangeAspect="1"/>
          </p:cNvPicPr>
          <p:nvPr/>
        </p:nvPicPr>
        <p:blipFill>
          <a:blip r:embed="rId2">
            <a:alphaModFix amt="40000"/>
          </a:blip>
          <a:stretch>
            <a:fillRect/>
          </a:stretch>
        </p:blipFill>
        <p:spPr>
          <a:xfrm>
            <a:off x="4411334" y="0"/>
            <a:ext cx="8324952"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pPr algn="l"/>
            <a:r>
              <a:rPr lang="en-US" dirty="0">
                <a:solidFill>
                  <a:srgbClr val="FF0000"/>
                </a:solidFill>
              </a:rPr>
              <a:t> About </a:t>
            </a:r>
            <a:r>
              <a:rPr lang="en-US" u="sng" dirty="0">
                <a:solidFill>
                  <a:srgbClr val="FF0000"/>
                </a:solidFill>
              </a:rPr>
              <a:t>Standing</a:t>
            </a:r>
          </a:p>
        </p:txBody>
      </p:sp>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5" y="1318161"/>
            <a:ext cx="11334770" cy="4858802"/>
          </a:xfrm>
        </p:spPr>
        <p:txBody>
          <a:bodyPr/>
          <a:lstStyle/>
          <a:p>
            <a:r>
              <a:rPr lang="en-US" u="sng" dirty="0">
                <a:effectLst>
                  <a:glow rad="127000">
                    <a:srgbClr val="FF0000"/>
                  </a:glow>
                </a:effectLst>
              </a:rPr>
              <a:t>HOW</a:t>
            </a:r>
            <a:r>
              <a:rPr lang="en-US" dirty="0">
                <a:effectLst>
                  <a:glow rad="127000">
                    <a:srgbClr val="FF0000"/>
                  </a:glow>
                </a:effectLst>
              </a:rPr>
              <a:t>: 1 Corinthians 3</a:t>
            </a:r>
          </a:p>
          <a:p>
            <a:r>
              <a:rPr lang="en-US" baseline="30000" dirty="0"/>
              <a:t>12</a:t>
            </a:r>
            <a:r>
              <a:rPr lang="en-US" dirty="0"/>
              <a:t> If any man builds on this foundation [Jesus Christ] using gold, silver, costly stones, </a:t>
            </a:r>
            <a:r>
              <a:rPr lang="en-US" dirty="0">
                <a:effectLst>
                  <a:glow rad="127000">
                    <a:srgbClr val="FF0000"/>
                  </a:glow>
                </a:effectLst>
              </a:rPr>
              <a:t>wood</a:t>
            </a:r>
            <a:r>
              <a:rPr lang="en-US" dirty="0"/>
              <a:t>, </a:t>
            </a:r>
            <a:r>
              <a:rPr lang="en-US" dirty="0">
                <a:effectLst>
                  <a:glow rad="127000">
                    <a:srgbClr val="FF0000"/>
                  </a:glow>
                </a:effectLst>
              </a:rPr>
              <a:t>hay</a:t>
            </a:r>
            <a:r>
              <a:rPr lang="en-US" dirty="0"/>
              <a:t> or </a:t>
            </a:r>
            <a:r>
              <a:rPr lang="en-US" dirty="0">
                <a:effectLst>
                  <a:glow rad="127000">
                    <a:srgbClr val="FF0000"/>
                  </a:glow>
                </a:effectLst>
              </a:rPr>
              <a:t>straw</a:t>
            </a:r>
            <a:r>
              <a:rPr lang="en-US" dirty="0"/>
              <a:t>,</a:t>
            </a:r>
          </a:p>
          <a:p>
            <a:endParaRPr lang="en-US" dirty="0"/>
          </a:p>
          <a:p>
            <a:endParaRPr lang="en-US" dirty="0"/>
          </a:p>
          <a:p>
            <a:endParaRPr lang="en-US" dirty="0"/>
          </a:p>
          <a:p>
            <a:endParaRPr lang="en-US" dirty="0"/>
          </a:p>
          <a:p>
            <a:r>
              <a:rPr lang="en-US" dirty="0"/>
              <a:t> </a:t>
            </a:r>
            <a:r>
              <a:rPr lang="en-US" baseline="30000" dirty="0"/>
              <a:t>13</a:t>
            </a:r>
            <a:r>
              <a:rPr lang="en-US" dirty="0"/>
              <a:t> his work will be shown for what it is ... </a:t>
            </a:r>
          </a:p>
        </p:txBody>
      </p:sp>
      <p:pic>
        <p:nvPicPr>
          <p:cNvPr id="7" name="Picture 6">
            <a:extLst>
              <a:ext uri="{FF2B5EF4-FFF2-40B4-BE49-F238E27FC236}">
                <a16:creationId xmlns:a16="http://schemas.microsoft.com/office/drawing/2014/main" id="{54C354F7-F1A5-4DF4-AEDF-234E4A80921C}"/>
              </a:ext>
            </a:extLst>
          </p:cNvPr>
          <p:cNvPicPr>
            <a:picLocks noChangeAspect="1"/>
          </p:cNvPicPr>
          <p:nvPr/>
        </p:nvPicPr>
        <p:blipFill>
          <a:blip r:embed="rId3"/>
          <a:stretch>
            <a:fillRect/>
          </a:stretch>
        </p:blipFill>
        <p:spPr>
          <a:xfrm>
            <a:off x="1" y="3429000"/>
            <a:ext cx="2800794" cy="2606937"/>
          </a:xfrm>
          <a:prstGeom prst="rect">
            <a:avLst/>
          </a:prstGeom>
          <a:effectLst>
            <a:glow rad="190500">
              <a:schemeClr val="tx1">
                <a:alpha val="61000"/>
              </a:schemeClr>
            </a:glow>
          </a:effectLst>
        </p:spPr>
      </p:pic>
      <p:pic>
        <p:nvPicPr>
          <p:cNvPr id="8" name="Picture 7">
            <a:extLst>
              <a:ext uri="{FF2B5EF4-FFF2-40B4-BE49-F238E27FC236}">
                <a16:creationId xmlns:a16="http://schemas.microsoft.com/office/drawing/2014/main" id="{8E8759F6-96B4-44A1-A0E1-6DAE5DB3FFCC}"/>
              </a:ext>
            </a:extLst>
          </p:cNvPr>
          <p:cNvPicPr>
            <a:picLocks noChangeAspect="1"/>
          </p:cNvPicPr>
          <p:nvPr/>
        </p:nvPicPr>
        <p:blipFill rotWithShape="1">
          <a:blip r:embed="rId4"/>
          <a:srcRect r="2191"/>
          <a:stretch/>
        </p:blipFill>
        <p:spPr>
          <a:xfrm>
            <a:off x="256788" y="3278208"/>
            <a:ext cx="4526227" cy="2546626"/>
          </a:xfrm>
          <a:prstGeom prst="rect">
            <a:avLst/>
          </a:prstGeom>
          <a:effectLst>
            <a:glow rad="190500">
              <a:schemeClr val="tx1">
                <a:alpha val="58000"/>
              </a:schemeClr>
            </a:glow>
          </a:effectLst>
        </p:spPr>
      </p:pic>
      <p:pic>
        <p:nvPicPr>
          <p:cNvPr id="10" name="Picture 9">
            <a:extLst>
              <a:ext uri="{FF2B5EF4-FFF2-40B4-BE49-F238E27FC236}">
                <a16:creationId xmlns:a16="http://schemas.microsoft.com/office/drawing/2014/main" id="{EBC7C9B7-FE27-4C95-ACDD-4FFB1CD6D03B}"/>
              </a:ext>
            </a:extLst>
          </p:cNvPr>
          <p:cNvPicPr>
            <a:picLocks noChangeAspect="1"/>
          </p:cNvPicPr>
          <p:nvPr/>
        </p:nvPicPr>
        <p:blipFill>
          <a:blip r:embed="rId5"/>
          <a:stretch>
            <a:fillRect/>
          </a:stretch>
        </p:blipFill>
        <p:spPr>
          <a:xfrm>
            <a:off x="6066692" y="4663219"/>
            <a:ext cx="6125308" cy="986237"/>
          </a:xfrm>
          <a:prstGeom prst="rect">
            <a:avLst/>
          </a:prstGeom>
        </p:spPr>
      </p:pic>
      <p:pic>
        <p:nvPicPr>
          <p:cNvPr id="12" name="Picture 11">
            <a:extLst>
              <a:ext uri="{FF2B5EF4-FFF2-40B4-BE49-F238E27FC236}">
                <a16:creationId xmlns:a16="http://schemas.microsoft.com/office/drawing/2014/main" id="{A333F002-486B-462C-99D3-1BB0EA26F6D9}"/>
              </a:ext>
            </a:extLst>
          </p:cNvPr>
          <p:cNvPicPr>
            <a:picLocks noChangeAspect="1"/>
          </p:cNvPicPr>
          <p:nvPr/>
        </p:nvPicPr>
        <p:blipFill>
          <a:blip r:embed="rId6"/>
          <a:stretch>
            <a:fillRect/>
          </a:stretch>
        </p:blipFill>
        <p:spPr>
          <a:xfrm>
            <a:off x="9077125" y="3039208"/>
            <a:ext cx="2680802" cy="2169579"/>
          </a:xfrm>
          <a:prstGeom prst="rect">
            <a:avLst/>
          </a:prstGeom>
        </p:spPr>
      </p:pic>
      <p:pic>
        <p:nvPicPr>
          <p:cNvPr id="13" name="Picture 12">
            <a:extLst>
              <a:ext uri="{FF2B5EF4-FFF2-40B4-BE49-F238E27FC236}">
                <a16:creationId xmlns:a16="http://schemas.microsoft.com/office/drawing/2014/main" id="{250ACB2F-457B-4F92-9EDD-A9DCE44C78E6}"/>
              </a:ext>
            </a:extLst>
          </p:cNvPr>
          <p:cNvPicPr>
            <a:picLocks noChangeAspect="1"/>
          </p:cNvPicPr>
          <p:nvPr/>
        </p:nvPicPr>
        <p:blipFill rotWithShape="1">
          <a:blip r:embed="rId7"/>
          <a:srcRect l="-781" t="1106" r="33594" b="57739"/>
          <a:stretch/>
        </p:blipFill>
        <p:spPr>
          <a:xfrm>
            <a:off x="6362700" y="3884735"/>
            <a:ext cx="5829300" cy="1803016"/>
          </a:xfrm>
          <a:prstGeom prst="rect">
            <a:avLst/>
          </a:prstGeom>
        </p:spPr>
      </p:pic>
      <p:pic>
        <p:nvPicPr>
          <p:cNvPr id="9" name="Picture 8">
            <a:extLst>
              <a:ext uri="{FF2B5EF4-FFF2-40B4-BE49-F238E27FC236}">
                <a16:creationId xmlns:a16="http://schemas.microsoft.com/office/drawing/2014/main" id="{E2165A1A-646C-4FEF-B765-A1711C3C375B}"/>
              </a:ext>
            </a:extLst>
          </p:cNvPr>
          <p:cNvPicPr>
            <a:picLocks noChangeAspect="1"/>
          </p:cNvPicPr>
          <p:nvPr/>
        </p:nvPicPr>
        <p:blipFill>
          <a:blip r:embed="rId8"/>
          <a:stretch>
            <a:fillRect/>
          </a:stretch>
        </p:blipFill>
        <p:spPr>
          <a:xfrm>
            <a:off x="4177160" y="3393830"/>
            <a:ext cx="2517667" cy="2131883"/>
          </a:xfrm>
          <a:prstGeom prst="rect">
            <a:avLst/>
          </a:prstGeom>
          <a:effectLst>
            <a:glow rad="254000">
              <a:schemeClr val="tx1">
                <a:alpha val="66000"/>
              </a:schemeClr>
            </a:glow>
          </a:effectLst>
        </p:spPr>
      </p:pic>
    </p:spTree>
    <p:extLst>
      <p:ext uri="{BB962C8B-B14F-4D97-AF65-F5344CB8AC3E}">
        <p14:creationId xmlns:p14="http://schemas.microsoft.com/office/powerpoint/2010/main" val="56574186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157DC20-A4BE-4425-A508-513840EE6C98}"/>
              </a:ext>
            </a:extLst>
          </p:cNvPr>
          <p:cNvPicPr>
            <a:picLocks noChangeAspect="1"/>
          </p:cNvPicPr>
          <p:nvPr/>
        </p:nvPicPr>
        <p:blipFill>
          <a:blip r:embed="rId2">
            <a:alphaModFix amt="40000"/>
          </a:blip>
          <a:stretch>
            <a:fillRect/>
          </a:stretch>
        </p:blipFill>
        <p:spPr>
          <a:xfrm>
            <a:off x="4411334" y="0"/>
            <a:ext cx="8324952" cy="6858000"/>
          </a:xfrm>
          <a:prstGeom prst="rect">
            <a:avLst/>
          </a:prstGeom>
        </p:spPr>
      </p:pic>
      <p:pic>
        <p:nvPicPr>
          <p:cNvPr id="14" name="Picture 13">
            <a:extLst>
              <a:ext uri="{FF2B5EF4-FFF2-40B4-BE49-F238E27FC236}">
                <a16:creationId xmlns:a16="http://schemas.microsoft.com/office/drawing/2014/main" id="{1128D9AC-06AD-4C89-94EE-75E24C8758D8}"/>
              </a:ext>
            </a:extLst>
          </p:cNvPr>
          <p:cNvPicPr>
            <a:picLocks noChangeAspect="1"/>
          </p:cNvPicPr>
          <p:nvPr/>
        </p:nvPicPr>
        <p:blipFill rotWithShape="1">
          <a:blip r:embed="rId3"/>
          <a:srcRect l="33573" r="26952" b="23765"/>
          <a:stretch/>
        </p:blipFill>
        <p:spPr>
          <a:xfrm flipH="1">
            <a:off x="-2" y="-347883"/>
            <a:ext cx="5730241" cy="7205883"/>
          </a:xfrm>
          <a:prstGeom prst="rect">
            <a:avLst/>
          </a:prstGeom>
        </p:spPr>
      </p:pic>
      <p:pic>
        <p:nvPicPr>
          <p:cNvPr id="7" name="Picture 6">
            <a:extLst>
              <a:ext uri="{FF2B5EF4-FFF2-40B4-BE49-F238E27FC236}">
                <a16:creationId xmlns:a16="http://schemas.microsoft.com/office/drawing/2014/main" id="{54C354F7-F1A5-4DF4-AEDF-234E4A80921C}"/>
              </a:ext>
            </a:extLst>
          </p:cNvPr>
          <p:cNvPicPr>
            <a:picLocks noChangeAspect="1"/>
          </p:cNvPicPr>
          <p:nvPr/>
        </p:nvPicPr>
        <p:blipFill>
          <a:blip r:embed="rId4"/>
          <a:stretch>
            <a:fillRect/>
          </a:stretch>
        </p:blipFill>
        <p:spPr>
          <a:xfrm>
            <a:off x="1" y="3429000"/>
            <a:ext cx="2800794" cy="2606937"/>
          </a:xfrm>
          <a:prstGeom prst="rect">
            <a:avLst/>
          </a:prstGeom>
          <a:effectLst>
            <a:glow rad="190500">
              <a:schemeClr val="tx1">
                <a:alpha val="61000"/>
              </a:schemeClr>
            </a:glow>
          </a:effectLst>
        </p:spPr>
      </p:pic>
      <p:pic>
        <p:nvPicPr>
          <p:cNvPr id="8" name="Picture 7">
            <a:extLst>
              <a:ext uri="{FF2B5EF4-FFF2-40B4-BE49-F238E27FC236}">
                <a16:creationId xmlns:a16="http://schemas.microsoft.com/office/drawing/2014/main" id="{8E8759F6-96B4-44A1-A0E1-6DAE5DB3FFCC}"/>
              </a:ext>
            </a:extLst>
          </p:cNvPr>
          <p:cNvPicPr>
            <a:picLocks noChangeAspect="1"/>
          </p:cNvPicPr>
          <p:nvPr/>
        </p:nvPicPr>
        <p:blipFill rotWithShape="1">
          <a:blip r:embed="rId5"/>
          <a:srcRect r="2191"/>
          <a:stretch/>
        </p:blipFill>
        <p:spPr>
          <a:xfrm>
            <a:off x="256788" y="3278208"/>
            <a:ext cx="4526227" cy="2546626"/>
          </a:xfrm>
          <a:prstGeom prst="rect">
            <a:avLst/>
          </a:prstGeom>
          <a:effectLst>
            <a:glow rad="190500">
              <a:schemeClr val="tx1">
                <a:alpha val="58000"/>
              </a:schemeClr>
            </a:glow>
          </a:effectLst>
        </p:spPr>
      </p:pic>
      <p:pic>
        <p:nvPicPr>
          <p:cNvPr id="11" name="Picture 10">
            <a:extLst>
              <a:ext uri="{FF2B5EF4-FFF2-40B4-BE49-F238E27FC236}">
                <a16:creationId xmlns:a16="http://schemas.microsoft.com/office/drawing/2014/main" id="{547A4A8F-75CF-4D20-AA96-2B8CB39F2058}"/>
              </a:ext>
            </a:extLst>
          </p:cNvPr>
          <p:cNvPicPr>
            <a:picLocks noChangeAspect="1"/>
          </p:cNvPicPr>
          <p:nvPr/>
        </p:nvPicPr>
        <p:blipFill rotWithShape="1">
          <a:blip r:embed="rId3"/>
          <a:srcRect l="33243" t="5567" b="21880"/>
          <a:stretch/>
        </p:blipFill>
        <p:spPr>
          <a:xfrm flipH="1">
            <a:off x="2501410" y="0"/>
            <a:ext cx="9690590" cy="6858000"/>
          </a:xfrm>
          <a:prstGeom prst="rect">
            <a:avLst/>
          </a:prstGeom>
        </p:spPr>
      </p:pic>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4" y="1318161"/>
            <a:ext cx="11621985" cy="4858802"/>
          </a:xfrm>
        </p:spPr>
        <p:txBody>
          <a:bodyPr/>
          <a:lstStyle/>
          <a:p>
            <a:r>
              <a:rPr lang="en-US" dirty="0">
                <a:effectLst>
                  <a:glow rad="127000">
                    <a:srgbClr val="FF0000"/>
                  </a:glow>
                </a:effectLst>
              </a:rPr>
              <a:t>HOW:</a:t>
            </a:r>
          </a:p>
          <a:p>
            <a:r>
              <a:rPr lang="en-US" dirty="0"/>
              <a:t>because the Day will bring it to light. It will be revealed with fire, and the fire will test the quality of each man's work.</a:t>
            </a:r>
          </a:p>
          <a:p>
            <a:endParaRPr lang="en-US" dirty="0"/>
          </a:p>
          <a:p>
            <a:endParaRPr lang="en-US" dirty="0"/>
          </a:p>
          <a:p>
            <a:endParaRPr lang="en-US" dirty="0"/>
          </a:p>
          <a:p>
            <a:endParaRPr lang="en-US" dirty="0"/>
          </a:p>
        </p:txBody>
      </p:sp>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pPr algn="l"/>
            <a:r>
              <a:rPr lang="en-US" dirty="0">
                <a:solidFill>
                  <a:srgbClr val="FF0000"/>
                </a:solidFill>
              </a:rPr>
              <a:t> About </a:t>
            </a:r>
            <a:r>
              <a:rPr lang="en-US" u="sng" dirty="0">
                <a:solidFill>
                  <a:srgbClr val="FF0000"/>
                </a:solidFill>
              </a:rPr>
              <a:t>Standing</a:t>
            </a:r>
          </a:p>
        </p:txBody>
      </p:sp>
      <p:pic>
        <p:nvPicPr>
          <p:cNvPr id="10" name="Picture 9">
            <a:extLst>
              <a:ext uri="{FF2B5EF4-FFF2-40B4-BE49-F238E27FC236}">
                <a16:creationId xmlns:a16="http://schemas.microsoft.com/office/drawing/2014/main" id="{EBC7C9B7-FE27-4C95-ACDD-4FFB1CD6D03B}"/>
              </a:ext>
            </a:extLst>
          </p:cNvPr>
          <p:cNvPicPr>
            <a:picLocks noChangeAspect="1"/>
          </p:cNvPicPr>
          <p:nvPr/>
        </p:nvPicPr>
        <p:blipFill>
          <a:blip r:embed="rId6"/>
          <a:stretch>
            <a:fillRect/>
          </a:stretch>
        </p:blipFill>
        <p:spPr>
          <a:xfrm>
            <a:off x="6066692" y="4663219"/>
            <a:ext cx="6125308" cy="986237"/>
          </a:xfrm>
          <a:prstGeom prst="rect">
            <a:avLst/>
          </a:prstGeom>
        </p:spPr>
      </p:pic>
      <p:pic>
        <p:nvPicPr>
          <p:cNvPr id="12" name="Picture 11">
            <a:extLst>
              <a:ext uri="{FF2B5EF4-FFF2-40B4-BE49-F238E27FC236}">
                <a16:creationId xmlns:a16="http://schemas.microsoft.com/office/drawing/2014/main" id="{A333F002-486B-462C-99D3-1BB0EA26F6D9}"/>
              </a:ext>
            </a:extLst>
          </p:cNvPr>
          <p:cNvPicPr>
            <a:picLocks noChangeAspect="1"/>
          </p:cNvPicPr>
          <p:nvPr/>
        </p:nvPicPr>
        <p:blipFill>
          <a:blip r:embed="rId7"/>
          <a:stretch>
            <a:fillRect/>
          </a:stretch>
        </p:blipFill>
        <p:spPr>
          <a:xfrm>
            <a:off x="9077125" y="3039208"/>
            <a:ext cx="2680802" cy="2169579"/>
          </a:xfrm>
          <a:prstGeom prst="rect">
            <a:avLst/>
          </a:prstGeom>
        </p:spPr>
      </p:pic>
      <p:pic>
        <p:nvPicPr>
          <p:cNvPr id="13" name="Picture 12">
            <a:extLst>
              <a:ext uri="{FF2B5EF4-FFF2-40B4-BE49-F238E27FC236}">
                <a16:creationId xmlns:a16="http://schemas.microsoft.com/office/drawing/2014/main" id="{250ACB2F-457B-4F92-9EDD-A9DCE44C78E6}"/>
              </a:ext>
            </a:extLst>
          </p:cNvPr>
          <p:cNvPicPr>
            <a:picLocks noChangeAspect="1"/>
          </p:cNvPicPr>
          <p:nvPr/>
        </p:nvPicPr>
        <p:blipFill rotWithShape="1">
          <a:blip r:embed="rId8"/>
          <a:srcRect l="-781" t="1106" r="33594" b="57739"/>
          <a:stretch/>
        </p:blipFill>
        <p:spPr>
          <a:xfrm>
            <a:off x="6362700" y="3884735"/>
            <a:ext cx="5829300" cy="1803016"/>
          </a:xfrm>
          <a:prstGeom prst="rect">
            <a:avLst/>
          </a:prstGeom>
        </p:spPr>
      </p:pic>
      <p:pic>
        <p:nvPicPr>
          <p:cNvPr id="9" name="Picture 8">
            <a:extLst>
              <a:ext uri="{FF2B5EF4-FFF2-40B4-BE49-F238E27FC236}">
                <a16:creationId xmlns:a16="http://schemas.microsoft.com/office/drawing/2014/main" id="{E2165A1A-646C-4FEF-B765-A1711C3C375B}"/>
              </a:ext>
            </a:extLst>
          </p:cNvPr>
          <p:cNvPicPr>
            <a:picLocks noChangeAspect="1"/>
          </p:cNvPicPr>
          <p:nvPr/>
        </p:nvPicPr>
        <p:blipFill>
          <a:blip r:embed="rId9"/>
          <a:stretch>
            <a:fillRect/>
          </a:stretch>
        </p:blipFill>
        <p:spPr>
          <a:xfrm>
            <a:off x="4177160" y="3393830"/>
            <a:ext cx="2517667" cy="2131883"/>
          </a:xfrm>
          <a:prstGeom prst="rect">
            <a:avLst/>
          </a:prstGeom>
          <a:effectLst>
            <a:glow rad="254000">
              <a:schemeClr val="tx1">
                <a:alpha val="66000"/>
              </a:schemeClr>
            </a:glow>
          </a:effectLst>
        </p:spPr>
      </p:pic>
    </p:spTree>
    <p:extLst>
      <p:ext uri="{BB962C8B-B14F-4D97-AF65-F5344CB8AC3E}">
        <p14:creationId xmlns:p14="http://schemas.microsoft.com/office/powerpoint/2010/main" val="2603677494"/>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after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14" presetClass="exit" presetSubtype="10" fill="hold" nodeType="afterEffect">
                                  <p:stCondLst>
                                    <p:cond delay="0"/>
                                  </p:stCondLst>
                                  <p:childTnLst>
                                    <p:animEffect transition="out" filter="randombar(horizontal)">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000"/>
                            </p:stCondLst>
                            <p:childTnLst>
                              <p:par>
                                <p:cTn id="13" presetID="14" presetClass="exit" presetSubtype="10" fill="hold" nodeType="afterEffect">
                                  <p:stCondLst>
                                    <p:cond delay="0"/>
                                  </p:stCondLst>
                                  <p:childTnLst>
                                    <p:animEffect transition="out" filter="randombar(horizontal)">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2C273-DE4F-4996-A8AD-F920D89707AD}"/>
              </a:ext>
            </a:extLst>
          </p:cNvPr>
          <p:cNvPicPr>
            <a:picLocks noChangeAspect="1"/>
          </p:cNvPicPr>
          <p:nvPr/>
        </p:nvPicPr>
        <p:blipFill>
          <a:blip r:embed="rId2">
            <a:alphaModFix amt="71000"/>
          </a:blip>
          <a:stretch>
            <a:fillRect/>
          </a:stretch>
        </p:blipFill>
        <p:spPr>
          <a:xfrm>
            <a:off x="4411334" y="0"/>
            <a:ext cx="8324952" cy="6858000"/>
          </a:xfrm>
          <a:prstGeom prst="rect">
            <a:avLst/>
          </a:prstGeom>
        </p:spPr>
      </p:pic>
      <p:sp>
        <p:nvSpPr>
          <p:cNvPr id="2" name="Title 1">
            <a:extLst>
              <a:ext uri="{FF2B5EF4-FFF2-40B4-BE49-F238E27FC236}">
                <a16:creationId xmlns:a16="http://schemas.microsoft.com/office/drawing/2014/main" id="{EB30F6AB-6AF3-4E3E-A13F-8DF99BF9BD7B}"/>
              </a:ext>
            </a:extLst>
          </p:cNvPr>
          <p:cNvSpPr>
            <a:spLocks noGrp="1"/>
          </p:cNvSpPr>
          <p:nvPr>
            <p:ph type="title"/>
          </p:nvPr>
        </p:nvSpPr>
        <p:spPr/>
        <p:txBody>
          <a:bodyPr/>
          <a:lstStyle/>
          <a:p>
            <a:pPr algn="l"/>
            <a:r>
              <a:rPr lang="en-US" dirty="0">
                <a:solidFill>
                  <a:srgbClr val="FF0000"/>
                </a:solidFill>
              </a:rPr>
              <a:t> About </a:t>
            </a:r>
            <a:r>
              <a:rPr lang="en-US" u="sng" dirty="0">
                <a:solidFill>
                  <a:srgbClr val="FF0000"/>
                </a:solidFill>
              </a:rPr>
              <a:t>Standing</a:t>
            </a:r>
          </a:p>
        </p:txBody>
      </p:sp>
      <p:pic>
        <p:nvPicPr>
          <p:cNvPr id="7" name="Picture 6">
            <a:extLst>
              <a:ext uri="{FF2B5EF4-FFF2-40B4-BE49-F238E27FC236}">
                <a16:creationId xmlns:a16="http://schemas.microsoft.com/office/drawing/2014/main" id="{54C354F7-F1A5-4DF4-AEDF-234E4A80921C}"/>
              </a:ext>
            </a:extLst>
          </p:cNvPr>
          <p:cNvPicPr>
            <a:picLocks noChangeAspect="1"/>
          </p:cNvPicPr>
          <p:nvPr/>
        </p:nvPicPr>
        <p:blipFill>
          <a:blip r:embed="rId3"/>
          <a:stretch>
            <a:fillRect/>
          </a:stretch>
        </p:blipFill>
        <p:spPr>
          <a:xfrm>
            <a:off x="1" y="3429000"/>
            <a:ext cx="2800794" cy="2606937"/>
          </a:xfrm>
          <a:prstGeom prst="rect">
            <a:avLst/>
          </a:prstGeom>
          <a:effectLst>
            <a:glow rad="190500">
              <a:schemeClr val="tx1">
                <a:alpha val="61000"/>
              </a:schemeClr>
            </a:glow>
          </a:effectLst>
        </p:spPr>
      </p:pic>
      <p:pic>
        <p:nvPicPr>
          <p:cNvPr id="8" name="Picture 7">
            <a:extLst>
              <a:ext uri="{FF2B5EF4-FFF2-40B4-BE49-F238E27FC236}">
                <a16:creationId xmlns:a16="http://schemas.microsoft.com/office/drawing/2014/main" id="{8E8759F6-96B4-44A1-A0E1-6DAE5DB3FFCC}"/>
              </a:ext>
            </a:extLst>
          </p:cNvPr>
          <p:cNvPicPr>
            <a:picLocks noChangeAspect="1"/>
          </p:cNvPicPr>
          <p:nvPr/>
        </p:nvPicPr>
        <p:blipFill rotWithShape="1">
          <a:blip r:embed="rId4"/>
          <a:srcRect r="2191"/>
          <a:stretch/>
        </p:blipFill>
        <p:spPr>
          <a:xfrm>
            <a:off x="256788" y="3278208"/>
            <a:ext cx="4526227" cy="2546626"/>
          </a:xfrm>
          <a:prstGeom prst="rect">
            <a:avLst/>
          </a:prstGeom>
          <a:effectLst>
            <a:glow rad="190500">
              <a:schemeClr val="tx1">
                <a:alpha val="58000"/>
              </a:schemeClr>
            </a:glow>
          </a:effectLst>
        </p:spPr>
      </p:pic>
      <p:pic>
        <p:nvPicPr>
          <p:cNvPr id="9" name="Picture 8">
            <a:extLst>
              <a:ext uri="{FF2B5EF4-FFF2-40B4-BE49-F238E27FC236}">
                <a16:creationId xmlns:a16="http://schemas.microsoft.com/office/drawing/2014/main" id="{E2165A1A-646C-4FEF-B765-A1711C3C375B}"/>
              </a:ext>
            </a:extLst>
          </p:cNvPr>
          <p:cNvPicPr>
            <a:picLocks noChangeAspect="1"/>
          </p:cNvPicPr>
          <p:nvPr/>
        </p:nvPicPr>
        <p:blipFill>
          <a:blip r:embed="rId5"/>
          <a:stretch>
            <a:fillRect/>
          </a:stretch>
        </p:blipFill>
        <p:spPr>
          <a:xfrm>
            <a:off x="4177160" y="3393830"/>
            <a:ext cx="2517667" cy="2131883"/>
          </a:xfrm>
          <a:prstGeom prst="rect">
            <a:avLst/>
          </a:prstGeom>
          <a:effectLst>
            <a:glow rad="254000">
              <a:schemeClr val="tx1">
                <a:alpha val="66000"/>
              </a:schemeClr>
            </a:glow>
          </a:effectLst>
        </p:spPr>
      </p:pic>
      <p:sp>
        <p:nvSpPr>
          <p:cNvPr id="3" name="Content Placeholder 2">
            <a:extLst>
              <a:ext uri="{FF2B5EF4-FFF2-40B4-BE49-F238E27FC236}">
                <a16:creationId xmlns:a16="http://schemas.microsoft.com/office/drawing/2014/main" id="{F588017B-745F-4167-8CCF-CF86A4AF9A14}"/>
              </a:ext>
            </a:extLst>
          </p:cNvPr>
          <p:cNvSpPr>
            <a:spLocks noGrp="1"/>
          </p:cNvSpPr>
          <p:nvPr>
            <p:ph idx="1"/>
          </p:nvPr>
        </p:nvSpPr>
        <p:spPr>
          <a:xfrm>
            <a:off x="570014" y="1318161"/>
            <a:ext cx="11621985" cy="4858802"/>
          </a:xfrm>
        </p:spPr>
        <p:txBody>
          <a:bodyPr/>
          <a:lstStyle/>
          <a:p>
            <a:r>
              <a:rPr lang="en-US" dirty="0">
                <a:effectLst>
                  <a:glow rad="127000">
                    <a:srgbClr val="FF0000"/>
                  </a:glow>
                </a:effectLst>
              </a:rPr>
              <a:t>HOW:</a:t>
            </a:r>
          </a:p>
          <a:p>
            <a:r>
              <a:rPr lang="en-US" baseline="30000" dirty="0"/>
              <a:t>14</a:t>
            </a:r>
            <a:r>
              <a:rPr lang="en-US" dirty="0"/>
              <a:t> If what he has built survives, he will receive his reward.</a:t>
            </a:r>
            <a:br>
              <a:rPr lang="en-US" dirty="0"/>
            </a:br>
            <a:endParaRPr lang="en-US" dirty="0"/>
          </a:p>
          <a:p>
            <a:r>
              <a:rPr lang="en-US" baseline="30000" dirty="0"/>
              <a:t>							15</a:t>
            </a:r>
            <a:r>
              <a:rPr lang="en-US" dirty="0"/>
              <a:t> If it is burned up, he 								will suffer loss; he 								himself will be saved, </a:t>
            </a:r>
            <a:br>
              <a:rPr lang="en-US" dirty="0"/>
            </a:br>
            <a:r>
              <a:rPr lang="en-US" dirty="0"/>
              <a:t>							but 	only as one 									escaping through the 								flames.</a:t>
            </a:r>
          </a:p>
        </p:txBody>
      </p:sp>
    </p:spTree>
    <p:extLst>
      <p:ext uri="{BB962C8B-B14F-4D97-AF65-F5344CB8AC3E}">
        <p14:creationId xmlns:p14="http://schemas.microsoft.com/office/powerpoint/2010/main" val="1355061680"/>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E9D036-C817-4710-8608-98995E274B36}"/>
              </a:ext>
            </a:extLst>
          </p:cNvPr>
          <p:cNvPicPr>
            <a:picLocks noChangeAspect="1"/>
          </p:cNvPicPr>
          <p:nvPr/>
        </p:nvPicPr>
        <p:blipFill>
          <a:blip r:embed="rId2">
            <a:alphaModFix amt="40000"/>
          </a:blip>
          <a:stretch>
            <a:fillRect/>
          </a:stretch>
        </p:blipFill>
        <p:spPr>
          <a:xfrm>
            <a:off x="4411334" y="0"/>
            <a:ext cx="8324952" cy="6858000"/>
          </a:xfrm>
          <a:prstGeom prst="rect">
            <a:avLst/>
          </a:prstGeom>
        </p:spPr>
      </p:pic>
      <p:sp>
        <p:nvSpPr>
          <p:cNvPr id="2" name="Title 1">
            <a:extLst>
              <a:ext uri="{FF2B5EF4-FFF2-40B4-BE49-F238E27FC236}">
                <a16:creationId xmlns:a16="http://schemas.microsoft.com/office/drawing/2014/main" id="{8FE77CB7-6728-4E6F-8E03-0031E8C86842}"/>
              </a:ext>
            </a:extLst>
          </p:cNvPr>
          <p:cNvSpPr>
            <a:spLocks noGrp="1"/>
          </p:cNvSpPr>
          <p:nvPr>
            <p:ph type="title"/>
          </p:nvPr>
        </p:nvSpPr>
        <p:spPr/>
        <p:txBody>
          <a:bodyPr/>
          <a:lstStyle/>
          <a:p>
            <a:r>
              <a:rPr lang="en-US" dirty="0"/>
              <a:t>The Point ... After the Rapture</a:t>
            </a:r>
          </a:p>
        </p:txBody>
      </p:sp>
      <p:sp>
        <p:nvSpPr>
          <p:cNvPr id="3" name="Content Placeholder 2">
            <a:extLst>
              <a:ext uri="{FF2B5EF4-FFF2-40B4-BE49-F238E27FC236}">
                <a16:creationId xmlns:a16="http://schemas.microsoft.com/office/drawing/2014/main" id="{5C1DC37B-6B72-434A-A647-9DAB426048A4}"/>
              </a:ext>
            </a:extLst>
          </p:cNvPr>
          <p:cNvSpPr>
            <a:spLocks noGrp="1"/>
          </p:cNvSpPr>
          <p:nvPr>
            <p:ph idx="1"/>
          </p:nvPr>
        </p:nvSpPr>
        <p:spPr>
          <a:xfrm>
            <a:off x="0" y="4778252"/>
            <a:ext cx="12192000" cy="2079748"/>
          </a:xfrm>
        </p:spPr>
        <p:txBody>
          <a:bodyPr/>
          <a:lstStyle/>
          <a:p>
            <a:pPr algn="ctr"/>
            <a:r>
              <a:rPr lang="en-US" dirty="0"/>
              <a:t> </a:t>
            </a:r>
            <a:r>
              <a:rPr lang="en-US" baseline="30000" dirty="0"/>
              <a:t>10</a:t>
            </a:r>
            <a:r>
              <a:rPr lang="en-US" dirty="0"/>
              <a:t> For we must all appear before the judgment seat of Christ, that each one may receive what is due him for the things done while in the body, whether good or bad.</a:t>
            </a:r>
          </a:p>
          <a:p>
            <a:pPr algn="ctr"/>
            <a:endParaRPr lang="en-US" dirty="0"/>
          </a:p>
        </p:txBody>
      </p:sp>
      <p:sp>
        <p:nvSpPr>
          <p:cNvPr id="5" name="TextBox 4">
            <a:extLst>
              <a:ext uri="{FF2B5EF4-FFF2-40B4-BE49-F238E27FC236}">
                <a16:creationId xmlns:a16="http://schemas.microsoft.com/office/drawing/2014/main" id="{76C6475E-1803-417A-9848-8257EC0C7460}"/>
              </a:ext>
            </a:extLst>
          </p:cNvPr>
          <p:cNvSpPr txBox="1"/>
          <p:nvPr/>
        </p:nvSpPr>
        <p:spPr>
          <a:xfrm>
            <a:off x="0" y="1459523"/>
            <a:ext cx="12192000" cy="707886"/>
          </a:xfrm>
          <a:prstGeom prst="rect">
            <a:avLst/>
          </a:prstGeom>
          <a:noFill/>
        </p:spPr>
        <p:txBody>
          <a:bodyPr wrap="square" rtlCol="0">
            <a:spAutoFit/>
          </a:bodyPr>
          <a:lstStyle/>
          <a:p>
            <a:pPr algn="ctr"/>
            <a:r>
              <a:rPr lang="en-US" sz="4000" b="1" dirty="0">
                <a:effectLst>
                  <a:glow rad="127000">
                    <a:schemeClr val="bg1"/>
                  </a:glow>
                </a:effectLst>
              </a:rPr>
              <a:t>“Well done good and faithful servant!”</a:t>
            </a:r>
          </a:p>
        </p:txBody>
      </p:sp>
      <p:pic>
        <p:nvPicPr>
          <p:cNvPr id="7" name="Picture 6">
            <a:extLst>
              <a:ext uri="{FF2B5EF4-FFF2-40B4-BE49-F238E27FC236}">
                <a16:creationId xmlns:a16="http://schemas.microsoft.com/office/drawing/2014/main" id="{80E31ACE-947E-4BBF-9CD3-898BEDC5B065}"/>
              </a:ext>
            </a:extLst>
          </p:cNvPr>
          <p:cNvPicPr>
            <a:picLocks noChangeAspect="1"/>
          </p:cNvPicPr>
          <p:nvPr/>
        </p:nvPicPr>
        <p:blipFill>
          <a:blip r:embed="rId3"/>
          <a:stretch>
            <a:fillRect/>
          </a:stretch>
        </p:blipFill>
        <p:spPr>
          <a:xfrm>
            <a:off x="3214650" y="2216930"/>
            <a:ext cx="5762700" cy="2424139"/>
          </a:xfrm>
          <a:prstGeom prst="rect">
            <a:avLst/>
          </a:prstGeom>
        </p:spPr>
      </p:pic>
    </p:spTree>
    <p:extLst>
      <p:ext uri="{BB962C8B-B14F-4D97-AF65-F5344CB8AC3E}">
        <p14:creationId xmlns:p14="http://schemas.microsoft.com/office/powerpoint/2010/main" val="188369955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U-Turn 6">
            <a:extLst>
              <a:ext uri="{FF2B5EF4-FFF2-40B4-BE49-F238E27FC236}">
                <a16:creationId xmlns:a16="http://schemas.microsoft.com/office/drawing/2014/main" id="{5D877F8F-C75F-48F0-87AB-2C5971003D2A}"/>
              </a:ext>
            </a:extLst>
          </p:cNvPr>
          <p:cNvSpPr/>
          <p:nvPr/>
        </p:nvSpPr>
        <p:spPr>
          <a:xfrm flipV="1">
            <a:off x="9695543" y="0"/>
            <a:ext cx="2061029" cy="3352800"/>
          </a:xfrm>
          <a:prstGeom prst="uturnArrow">
            <a:avLst>
              <a:gd name="adj1" fmla="val 25000"/>
              <a:gd name="adj2" fmla="val 25000"/>
              <a:gd name="adj3" fmla="val 41901"/>
              <a:gd name="adj4" fmla="val 43750"/>
              <a:gd name="adj5" fmla="val 66342"/>
            </a:avLst>
          </a:prstGeom>
          <a:solidFill>
            <a:schemeClr val="bg1"/>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C4C5C1A-C55E-4017-877E-5B2ABD2A6820}"/>
              </a:ext>
            </a:extLst>
          </p:cNvPr>
          <p:cNvSpPr>
            <a:spLocks noGrp="1"/>
          </p:cNvSpPr>
          <p:nvPr>
            <p:ph type="title"/>
          </p:nvPr>
        </p:nvSpPr>
        <p:spPr/>
        <p:txBody>
          <a:bodyPr/>
          <a:lstStyle/>
          <a:p>
            <a:r>
              <a:rPr lang="en-US" dirty="0"/>
              <a:t>Think about it ...</a:t>
            </a:r>
          </a:p>
        </p:txBody>
      </p:sp>
      <p:sp>
        <p:nvSpPr>
          <p:cNvPr id="3" name="Content Placeholder 2">
            <a:extLst>
              <a:ext uri="{FF2B5EF4-FFF2-40B4-BE49-F238E27FC236}">
                <a16:creationId xmlns:a16="http://schemas.microsoft.com/office/drawing/2014/main" id="{049CE5CF-5E44-4926-ADA9-22A571D863A2}"/>
              </a:ext>
            </a:extLst>
          </p:cNvPr>
          <p:cNvSpPr>
            <a:spLocks noGrp="1"/>
          </p:cNvSpPr>
          <p:nvPr>
            <p:ph idx="1"/>
          </p:nvPr>
        </p:nvSpPr>
        <p:spPr/>
        <p:txBody>
          <a:bodyPr/>
          <a:lstStyle/>
          <a:p>
            <a:r>
              <a:rPr lang="en-US" dirty="0"/>
              <a:t>The next prophetic event for the church </a:t>
            </a:r>
            <a:br>
              <a:rPr lang="en-US" dirty="0"/>
            </a:br>
            <a:r>
              <a:rPr lang="en-US" dirty="0"/>
              <a:t>                     is the Rapture.</a:t>
            </a:r>
          </a:p>
          <a:p>
            <a:pPr algn="ctr"/>
            <a:endParaRPr lang="en-US" dirty="0"/>
          </a:p>
          <a:p>
            <a:pPr algn="ctr"/>
            <a:endParaRPr lang="en-US" dirty="0"/>
          </a:p>
          <a:p>
            <a:pPr algn="ctr"/>
            <a:endParaRPr lang="en-US" dirty="0"/>
          </a:p>
          <a:p>
            <a:pPr algn="ctr"/>
            <a:endParaRPr lang="en-US" dirty="0"/>
          </a:p>
          <a:p>
            <a:pPr algn="ctr"/>
            <a:endParaRPr lang="en-US" dirty="0"/>
          </a:p>
        </p:txBody>
      </p:sp>
      <p:sp>
        <p:nvSpPr>
          <p:cNvPr id="5" name="Rectangular Callout 4">
            <a:extLst>
              <a:ext uri="{FF2B5EF4-FFF2-40B4-BE49-F238E27FC236}">
                <a16:creationId xmlns:a16="http://schemas.microsoft.com/office/drawing/2014/main" id="{F59A6ECA-BEDB-48A4-B689-E6E64237E45D}"/>
              </a:ext>
            </a:extLst>
          </p:cNvPr>
          <p:cNvSpPr/>
          <p:nvPr/>
        </p:nvSpPr>
        <p:spPr>
          <a:xfrm>
            <a:off x="735445" y="2878992"/>
            <a:ext cx="6986155" cy="3496407"/>
          </a:xfrm>
          <a:prstGeom prst="wedgeRectCallout">
            <a:avLst>
              <a:gd name="adj1" fmla="val 48477"/>
              <a:gd name="adj2" fmla="val -24371"/>
            </a:avLst>
          </a:prstGeom>
          <a:solidFill>
            <a:srgbClr val="052441">
              <a:alpha val="5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A24FA93-E7B8-4F2C-8243-B788BB31C9A0}"/>
              </a:ext>
            </a:extLst>
          </p:cNvPr>
          <p:cNvSpPr txBox="1">
            <a:spLocks/>
          </p:cNvSpPr>
          <p:nvPr/>
        </p:nvSpPr>
        <p:spPr>
          <a:xfrm>
            <a:off x="950038" y="3089322"/>
            <a:ext cx="6720762" cy="31336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0" dirty="0"/>
              <a:t> </a:t>
            </a:r>
            <a:r>
              <a:rPr lang="en-US" sz="4400" baseline="30000" dirty="0"/>
              <a:t>16</a:t>
            </a:r>
            <a:r>
              <a:rPr lang="en-US" sz="4400" dirty="0"/>
              <a:t> ... the dead in Christ will rise first.   </a:t>
            </a:r>
            <a:r>
              <a:rPr lang="en-US" sz="4400" baseline="30000" dirty="0"/>
              <a:t>17</a:t>
            </a:r>
            <a:r>
              <a:rPr lang="en-US" sz="4400" dirty="0"/>
              <a:t> After that, we who are still alive and are left will be </a:t>
            </a:r>
            <a:r>
              <a:rPr lang="en-US" sz="4400" dirty="0">
                <a:effectLst>
                  <a:glow rad="127000">
                    <a:srgbClr val="C00000"/>
                  </a:glow>
                </a:effectLst>
              </a:rPr>
              <a:t>caught up </a:t>
            </a:r>
            <a:r>
              <a:rPr lang="en-US" sz="4400" dirty="0"/>
              <a:t>together with them (1Thes 4:16-17)</a:t>
            </a:r>
            <a:endParaRPr lang="en-US" sz="8800" dirty="0"/>
          </a:p>
        </p:txBody>
      </p:sp>
      <p:pic>
        <p:nvPicPr>
          <p:cNvPr id="8" name="Picture 7">
            <a:extLst>
              <a:ext uri="{FF2B5EF4-FFF2-40B4-BE49-F238E27FC236}">
                <a16:creationId xmlns:a16="http://schemas.microsoft.com/office/drawing/2014/main" id="{2D1735E0-593B-46FF-AAB3-EE03AE2D7C8F}"/>
              </a:ext>
            </a:extLst>
          </p:cNvPr>
          <p:cNvPicPr>
            <a:picLocks noChangeAspect="1"/>
          </p:cNvPicPr>
          <p:nvPr/>
        </p:nvPicPr>
        <p:blipFill>
          <a:blip r:embed="rId2"/>
          <a:stretch>
            <a:fillRect/>
          </a:stretch>
        </p:blipFill>
        <p:spPr>
          <a:xfrm>
            <a:off x="8319506" y="2768600"/>
            <a:ext cx="3884697" cy="4284815"/>
          </a:xfrm>
          <a:prstGeom prst="rect">
            <a:avLst/>
          </a:prstGeom>
        </p:spPr>
      </p:pic>
    </p:spTree>
    <p:extLst>
      <p:ext uri="{BB962C8B-B14F-4D97-AF65-F5344CB8AC3E}">
        <p14:creationId xmlns:p14="http://schemas.microsoft.com/office/powerpoint/2010/main" val="2401695058"/>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4961-C208-4FD7-B9C4-584B8B500366}"/>
              </a:ext>
            </a:extLst>
          </p:cNvPr>
          <p:cNvSpPr>
            <a:spLocks noGrp="1"/>
          </p:cNvSpPr>
          <p:nvPr>
            <p:ph type="title"/>
          </p:nvPr>
        </p:nvSpPr>
        <p:spPr/>
        <p:txBody>
          <a:bodyPr/>
          <a:lstStyle/>
          <a:p>
            <a:r>
              <a:rPr lang="en-US" dirty="0"/>
              <a:t>Think about it ...</a:t>
            </a:r>
          </a:p>
        </p:txBody>
      </p:sp>
      <p:sp>
        <p:nvSpPr>
          <p:cNvPr id="3" name="Content Placeholder 2">
            <a:extLst>
              <a:ext uri="{FF2B5EF4-FFF2-40B4-BE49-F238E27FC236}">
                <a16:creationId xmlns:a16="http://schemas.microsoft.com/office/drawing/2014/main" id="{1A2F7FFB-E9D0-43DF-8F39-D26D132E737E}"/>
              </a:ext>
            </a:extLst>
          </p:cNvPr>
          <p:cNvSpPr>
            <a:spLocks noGrp="1"/>
          </p:cNvSpPr>
          <p:nvPr>
            <p:ph idx="1"/>
          </p:nvPr>
        </p:nvSpPr>
        <p:spPr/>
        <p:txBody>
          <a:bodyPr/>
          <a:lstStyle/>
          <a:p>
            <a:r>
              <a:rPr lang="en-US" dirty="0"/>
              <a:t>The  Dot and the Line</a:t>
            </a:r>
          </a:p>
        </p:txBody>
      </p:sp>
      <p:sp>
        <p:nvSpPr>
          <p:cNvPr id="4" name="Oval 3">
            <a:extLst>
              <a:ext uri="{FF2B5EF4-FFF2-40B4-BE49-F238E27FC236}">
                <a16:creationId xmlns:a16="http://schemas.microsoft.com/office/drawing/2014/main" id="{6F432AA4-53FD-4E15-B4B6-6162B36275C7}"/>
              </a:ext>
            </a:extLst>
          </p:cNvPr>
          <p:cNvSpPr/>
          <p:nvPr/>
        </p:nvSpPr>
        <p:spPr>
          <a:xfrm>
            <a:off x="660025" y="3992653"/>
            <a:ext cx="516267" cy="48409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03D99BAD-CB5A-4BCE-8A80-5786D29F0881}"/>
              </a:ext>
            </a:extLst>
          </p:cNvPr>
          <p:cNvSpPr/>
          <p:nvPr/>
        </p:nvSpPr>
        <p:spPr>
          <a:xfrm>
            <a:off x="1265143" y="3831290"/>
            <a:ext cx="10510666" cy="793376"/>
          </a:xfrm>
          <a:prstGeom prst="rightArrow">
            <a:avLst>
              <a:gd name="adj1" fmla="val 50000"/>
              <a:gd name="adj2" fmla="val 5285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075027-CFE2-4C2F-BC39-1CBA91470E95}"/>
              </a:ext>
            </a:extLst>
          </p:cNvPr>
          <p:cNvSpPr txBox="1"/>
          <p:nvPr/>
        </p:nvSpPr>
        <p:spPr>
          <a:xfrm>
            <a:off x="349625" y="2111188"/>
            <a:ext cx="11842376" cy="1200329"/>
          </a:xfrm>
          <a:prstGeom prst="rect">
            <a:avLst/>
          </a:prstGeom>
          <a:noFill/>
        </p:spPr>
        <p:txBody>
          <a:bodyPr wrap="square" rtlCol="0">
            <a:spAutoFit/>
          </a:bodyPr>
          <a:lstStyle/>
          <a:p>
            <a:r>
              <a:rPr lang="en-US" sz="3600" b="1" dirty="0">
                <a:solidFill>
                  <a:schemeClr val="bg1"/>
                </a:solidFill>
                <a:effectLst>
                  <a:glow rad="127000">
                    <a:srgbClr val="052441"/>
                  </a:glow>
                  <a:outerShdw blurRad="50800" dist="50800" dir="5400000" algn="ctr" rotWithShape="0">
                    <a:srgbClr val="052441">
                      <a:alpha val="0"/>
                    </a:srgbClr>
                  </a:outerShdw>
                </a:effectLst>
              </a:rPr>
              <a:t>What you “BELIEVE” in the dot </a:t>
            </a:r>
          </a:p>
          <a:p>
            <a:r>
              <a:rPr lang="en-US" sz="3600" b="1" dirty="0">
                <a:solidFill>
                  <a:schemeClr val="bg1"/>
                </a:solidFill>
                <a:effectLst>
                  <a:glow rad="127000">
                    <a:srgbClr val="052441"/>
                  </a:glow>
                  <a:outerShdw blurRad="50800" dist="50800" dir="5400000" algn="ctr" rotWithShape="0">
                    <a:srgbClr val="052441">
                      <a:alpha val="0"/>
                    </a:srgbClr>
                  </a:outerShdw>
                </a:effectLst>
              </a:rPr>
              <a:t>determines “WHERE” you spend eternity</a:t>
            </a:r>
          </a:p>
        </p:txBody>
      </p:sp>
      <p:sp>
        <p:nvSpPr>
          <p:cNvPr id="7" name="TextBox 6">
            <a:extLst>
              <a:ext uri="{FF2B5EF4-FFF2-40B4-BE49-F238E27FC236}">
                <a16:creationId xmlns:a16="http://schemas.microsoft.com/office/drawing/2014/main" id="{AFF875AF-F63F-48D7-9FD4-5F46A5B9BAFD}"/>
              </a:ext>
            </a:extLst>
          </p:cNvPr>
          <p:cNvSpPr txBox="1"/>
          <p:nvPr/>
        </p:nvSpPr>
        <p:spPr>
          <a:xfrm>
            <a:off x="1534085" y="3333747"/>
            <a:ext cx="3627106" cy="584775"/>
          </a:xfrm>
          <a:prstGeom prst="rect">
            <a:avLst/>
          </a:prstGeom>
          <a:noFill/>
        </p:spPr>
        <p:txBody>
          <a:bodyPr wrap="square" rtlCol="0">
            <a:spAutoFit/>
          </a:bodyPr>
          <a:lstStyle/>
          <a:p>
            <a:r>
              <a:rPr lang="en-US" sz="3200" b="1" dirty="0">
                <a:solidFill>
                  <a:schemeClr val="bg1"/>
                </a:solidFill>
                <a:effectLst>
                  <a:glow rad="127000">
                    <a:srgbClr val="FF0000"/>
                  </a:glow>
                </a:effectLst>
              </a:rPr>
              <a:t>Believe = HEAVEN</a:t>
            </a:r>
          </a:p>
        </p:txBody>
      </p:sp>
      <p:sp>
        <p:nvSpPr>
          <p:cNvPr id="8" name="TextBox 7">
            <a:extLst>
              <a:ext uri="{FF2B5EF4-FFF2-40B4-BE49-F238E27FC236}">
                <a16:creationId xmlns:a16="http://schemas.microsoft.com/office/drawing/2014/main" id="{FB97F893-BF10-4E70-9279-4626F72639EC}"/>
              </a:ext>
            </a:extLst>
          </p:cNvPr>
          <p:cNvSpPr txBox="1"/>
          <p:nvPr/>
        </p:nvSpPr>
        <p:spPr>
          <a:xfrm>
            <a:off x="1498225" y="4682936"/>
            <a:ext cx="4807325" cy="584775"/>
          </a:xfrm>
          <a:prstGeom prst="rect">
            <a:avLst/>
          </a:prstGeom>
          <a:noFill/>
        </p:spPr>
        <p:txBody>
          <a:bodyPr wrap="square" rtlCol="0">
            <a:spAutoFit/>
          </a:bodyPr>
          <a:lstStyle/>
          <a:p>
            <a:r>
              <a:rPr lang="en-US" sz="3200" b="1" dirty="0">
                <a:solidFill>
                  <a:schemeClr val="bg1"/>
                </a:solidFill>
                <a:effectLst>
                  <a:glow rad="127000">
                    <a:srgbClr val="FF0000"/>
                  </a:glow>
                </a:effectLst>
              </a:rPr>
              <a:t>Unbelief = LAKE OF FIRE</a:t>
            </a:r>
          </a:p>
        </p:txBody>
      </p:sp>
      <p:sp>
        <p:nvSpPr>
          <p:cNvPr id="9" name="TextBox 8">
            <a:extLst>
              <a:ext uri="{FF2B5EF4-FFF2-40B4-BE49-F238E27FC236}">
                <a16:creationId xmlns:a16="http://schemas.microsoft.com/office/drawing/2014/main" id="{52535064-39A7-4A4D-A835-B0583A6A1679}"/>
              </a:ext>
            </a:extLst>
          </p:cNvPr>
          <p:cNvSpPr txBox="1"/>
          <p:nvPr/>
        </p:nvSpPr>
        <p:spPr>
          <a:xfrm>
            <a:off x="484095" y="5340083"/>
            <a:ext cx="11707905" cy="1200329"/>
          </a:xfrm>
          <a:prstGeom prst="rect">
            <a:avLst/>
          </a:prstGeom>
          <a:noFill/>
        </p:spPr>
        <p:txBody>
          <a:bodyPr wrap="square" rtlCol="0">
            <a:spAutoFit/>
          </a:bodyPr>
          <a:lstStyle/>
          <a:p>
            <a:r>
              <a:rPr lang="en-US" sz="3600" b="1" dirty="0">
                <a:solidFill>
                  <a:schemeClr val="bg1"/>
                </a:solidFill>
                <a:effectLst>
                  <a:glow rad="127000">
                    <a:srgbClr val="052441"/>
                  </a:glow>
                  <a:outerShdw blurRad="50800" dist="50800" dir="5400000" algn="ctr" rotWithShape="0">
                    <a:srgbClr val="052441">
                      <a:alpha val="0"/>
                    </a:srgbClr>
                  </a:outerShdw>
                </a:effectLst>
              </a:rPr>
              <a:t>What you “DO” in the dot </a:t>
            </a:r>
          </a:p>
          <a:p>
            <a:r>
              <a:rPr lang="en-US" sz="3600" b="1" dirty="0">
                <a:solidFill>
                  <a:schemeClr val="bg1"/>
                </a:solidFill>
                <a:effectLst>
                  <a:glow rad="127000">
                    <a:srgbClr val="052441"/>
                  </a:glow>
                  <a:outerShdw blurRad="50800" dist="50800" dir="5400000" algn="ctr" rotWithShape="0">
                    <a:srgbClr val="052441">
                      <a:alpha val="0"/>
                    </a:srgbClr>
                  </a:outerShdw>
                </a:effectLst>
              </a:rPr>
              <a:t>determines “HOW” you spend eternity</a:t>
            </a:r>
            <a:endParaRPr lang="en-US" sz="3200" b="1" dirty="0">
              <a:solidFill>
                <a:schemeClr val="bg1"/>
              </a:solidFill>
              <a:effectLst>
                <a:glow rad="127000">
                  <a:srgbClr val="052441"/>
                </a:glow>
                <a:outerShdw blurRad="50800" dist="50800" dir="5400000" algn="ctr" rotWithShape="0">
                  <a:srgbClr val="052441">
                    <a:alpha val="0"/>
                  </a:srgbClr>
                </a:outerShdw>
              </a:effectLst>
            </a:endParaRPr>
          </a:p>
        </p:txBody>
      </p:sp>
      <p:sp>
        <p:nvSpPr>
          <p:cNvPr id="10" name="TextBox 9">
            <a:extLst>
              <a:ext uri="{FF2B5EF4-FFF2-40B4-BE49-F238E27FC236}">
                <a16:creationId xmlns:a16="http://schemas.microsoft.com/office/drawing/2014/main" id="{408AEDB0-686D-4B1B-AA8A-5E6CF52CCED2}"/>
              </a:ext>
            </a:extLst>
          </p:cNvPr>
          <p:cNvSpPr txBox="1"/>
          <p:nvPr/>
        </p:nvSpPr>
        <p:spPr>
          <a:xfrm>
            <a:off x="8879973" y="2936198"/>
            <a:ext cx="2334232" cy="584775"/>
          </a:xfrm>
          <a:prstGeom prst="rect">
            <a:avLst/>
          </a:prstGeom>
          <a:noFill/>
        </p:spPr>
        <p:txBody>
          <a:bodyPr wrap="square" rtlCol="0">
            <a:spAutoFit/>
          </a:bodyPr>
          <a:lstStyle/>
          <a:p>
            <a:r>
              <a:rPr lang="en-US" sz="3200" b="1" dirty="0">
                <a:solidFill>
                  <a:schemeClr val="bg1"/>
                </a:solidFill>
                <a:effectLst>
                  <a:glow rad="127000">
                    <a:srgbClr val="FF0000"/>
                  </a:glow>
                </a:effectLst>
              </a:rPr>
              <a:t>REWARD</a:t>
            </a:r>
          </a:p>
        </p:txBody>
      </p:sp>
      <p:sp>
        <p:nvSpPr>
          <p:cNvPr id="11" name="TextBox 10">
            <a:extLst>
              <a:ext uri="{FF2B5EF4-FFF2-40B4-BE49-F238E27FC236}">
                <a16:creationId xmlns:a16="http://schemas.microsoft.com/office/drawing/2014/main" id="{07F4457C-5161-428F-8E52-0ABC9B591C4F}"/>
              </a:ext>
            </a:extLst>
          </p:cNvPr>
          <p:cNvSpPr txBox="1"/>
          <p:nvPr/>
        </p:nvSpPr>
        <p:spPr>
          <a:xfrm>
            <a:off x="8481388" y="4620183"/>
            <a:ext cx="2643110" cy="584775"/>
          </a:xfrm>
          <a:prstGeom prst="rect">
            <a:avLst/>
          </a:prstGeom>
          <a:noFill/>
        </p:spPr>
        <p:txBody>
          <a:bodyPr wrap="square" rtlCol="0">
            <a:spAutoFit/>
          </a:bodyPr>
          <a:lstStyle/>
          <a:p>
            <a:r>
              <a:rPr lang="en-US" sz="3200" b="1" dirty="0">
                <a:solidFill>
                  <a:schemeClr val="bg1"/>
                </a:solidFill>
                <a:effectLst>
                  <a:glow rad="127000">
                    <a:srgbClr val="FF0000"/>
                  </a:glow>
                </a:effectLst>
              </a:rPr>
              <a:t>RETRIBUTION</a:t>
            </a:r>
          </a:p>
        </p:txBody>
      </p:sp>
      <p:sp>
        <p:nvSpPr>
          <p:cNvPr id="12" name="TextBox 11">
            <a:extLst>
              <a:ext uri="{FF2B5EF4-FFF2-40B4-BE49-F238E27FC236}">
                <a16:creationId xmlns:a16="http://schemas.microsoft.com/office/drawing/2014/main" id="{6D4E8F98-9028-401E-A430-B257D47BDC23}"/>
              </a:ext>
            </a:extLst>
          </p:cNvPr>
          <p:cNvSpPr txBox="1"/>
          <p:nvPr/>
        </p:nvSpPr>
        <p:spPr>
          <a:xfrm>
            <a:off x="8581294" y="3376246"/>
            <a:ext cx="2344616" cy="584775"/>
          </a:xfrm>
          <a:prstGeom prst="rect">
            <a:avLst/>
          </a:prstGeom>
          <a:noFill/>
        </p:spPr>
        <p:txBody>
          <a:bodyPr wrap="square" rtlCol="0">
            <a:spAutoFit/>
          </a:bodyPr>
          <a:lstStyle/>
          <a:p>
            <a:r>
              <a:rPr lang="en-US" sz="3200" b="1" dirty="0">
                <a:solidFill>
                  <a:schemeClr val="bg1"/>
                </a:solidFill>
                <a:effectLst>
                  <a:glow rad="127000">
                    <a:srgbClr val="FF0000"/>
                  </a:glow>
                </a:effectLst>
              </a:rPr>
              <a:t>at the BEMA</a:t>
            </a:r>
          </a:p>
        </p:txBody>
      </p:sp>
      <p:sp>
        <p:nvSpPr>
          <p:cNvPr id="13" name="TextBox 12">
            <a:extLst>
              <a:ext uri="{FF2B5EF4-FFF2-40B4-BE49-F238E27FC236}">
                <a16:creationId xmlns:a16="http://schemas.microsoft.com/office/drawing/2014/main" id="{68C2D4B0-4AD3-40C6-842B-9CB095C0BDA0}"/>
              </a:ext>
            </a:extLst>
          </p:cNvPr>
          <p:cNvSpPr txBox="1"/>
          <p:nvPr/>
        </p:nvSpPr>
        <p:spPr>
          <a:xfrm>
            <a:off x="8710248" y="5099538"/>
            <a:ext cx="2344616" cy="584775"/>
          </a:xfrm>
          <a:prstGeom prst="rect">
            <a:avLst/>
          </a:prstGeom>
          <a:noFill/>
        </p:spPr>
        <p:txBody>
          <a:bodyPr wrap="square" rtlCol="0">
            <a:spAutoFit/>
          </a:bodyPr>
          <a:lstStyle/>
          <a:p>
            <a:r>
              <a:rPr lang="en-US" sz="3200" b="1" dirty="0">
                <a:solidFill>
                  <a:schemeClr val="bg1"/>
                </a:solidFill>
                <a:effectLst>
                  <a:glow rad="127000">
                    <a:srgbClr val="FF0000"/>
                  </a:glow>
                </a:effectLst>
              </a:rPr>
              <a:t>at the GWT</a:t>
            </a:r>
          </a:p>
        </p:txBody>
      </p:sp>
      <p:pic>
        <p:nvPicPr>
          <p:cNvPr id="14" name="Picture 13">
            <a:extLst>
              <a:ext uri="{FF2B5EF4-FFF2-40B4-BE49-F238E27FC236}">
                <a16:creationId xmlns:a16="http://schemas.microsoft.com/office/drawing/2014/main" id="{5A62C16F-34DC-4D1E-BB5E-0DFAF22887DF}"/>
              </a:ext>
            </a:extLst>
          </p:cNvPr>
          <p:cNvPicPr>
            <a:picLocks noChangeAspect="1"/>
          </p:cNvPicPr>
          <p:nvPr/>
        </p:nvPicPr>
        <p:blipFill>
          <a:blip r:embed="rId2"/>
          <a:stretch>
            <a:fillRect/>
          </a:stretch>
        </p:blipFill>
        <p:spPr>
          <a:xfrm>
            <a:off x="8580776" y="1930203"/>
            <a:ext cx="2201829" cy="930228"/>
          </a:xfrm>
          <a:prstGeom prst="rect">
            <a:avLst/>
          </a:prstGeom>
          <a:effectLst>
            <a:glow rad="127000">
              <a:schemeClr val="bg1"/>
            </a:glow>
          </a:effectLst>
        </p:spPr>
      </p:pic>
      <p:grpSp>
        <p:nvGrpSpPr>
          <p:cNvPr id="15" name="Group 14">
            <a:extLst>
              <a:ext uri="{FF2B5EF4-FFF2-40B4-BE49-F238E27FC236}">
                <a16:creationId xmlns:a16="http://schemas.microsoft.com/office/drawing/2014/main" id="{64537A59-2803-4AE4-9046-E76388003ACE}"/>
              </a:ext>
            </a:extLst>
          </p:cNvPr>
          <p:cNvGrpSpPr/>
          <p:nvPr/>
        </p:nvGrpSpPr>
        <p:grpSpPr>
          <a:xfrm>
            <a:off x="10180750" y="4149968"/>
            <a:ext cx="2222267" cy="2927281"/>
            <a:chOff x="9149118" y="2495927"/>
            <a:chExt cx="3022120" cy="3549692"/>
          </a:xfrm>
          <a:noFill/>
        </p:grpSpPr>
        <p:sp>
          <p:nvSpPr>
            <p:cNvPr id="16" name="Rectangle 15">
              <a:extLst>
                <a:ext uri="{FF2B5EF4-FFF2-40B4-BE49-F238E27FC236}">
                  <a16:creationId xmlns:a16="http://schemas.microsoft.com/office/drawing/2014/main" id="{0CAC6692-921C-4256-AFB4-F2B6B4F9447E}"/>
                </a:ext>
              </a:extLst>
            </p:cNvPr>
            <p:cNvSpPr/>
            <p:nvPr/>
          </p:nvSpPr>
          <p:spPr>
            <a:xfrm>
              <a:off x="9149118" y="2495927"/>
              <a:ext cx="3022120" cy="35496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580B6A5-0888-4BE8-AE35-08A7D972BCF6}"/>
                </a:ext>
              </a:extLst>
            </p:cNvPr>
            <p:cNvPicPr>
              <a:picLocks noChangeAspect="1"/>
            </p:cNvPicPr>
            <p:nvPr/>
          </p:nvPicPr>
          <p:blipFill>
            <a:blip r:embed="rId3"/>
            <a:stretch>
              <a:fillRect/>
            </a:stretch>
          </p:blipFill>
          <p:spPr>
            <a:xfrm>
              <a:off x="9872134" y="3274455"/>
              <a:ext cx="1342864" cy="2228878"/>
            </a:xfrm>
            <a:prstGeom prst="rect">
              <a:avLst/>
            </a:prstGeom>
            <a:grpFill/>
            <a:ln>
              <a:noFill/>
            </a:ln>
            <a:effectLst>
              <a:glow rad="266700">
                <a:schemeClr val="bg1">
                  <a:alpha val="87000"/>
                </a:schemeClr>
              </a:glow>
            </a:effectLst>
          </p:spPr>
        </p:pic>
      </p:grpSp>
    </p:spTree>
    <p:extLst>
      <p:ext uri="{BB962C8B-B14F-4D97-AF65-F5344CB8AC3E}">
        <p14:creationId xmlns:p14="http://schemas.microsoft.com/office/powerpoint/2010/main" val="1895900162"/>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2" dur="500"/>
                                        <p:tgtEl>
                                          <p:spTgt spid="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par>
                                <p:cTn id="53" presetID="14" presetClass="entr" presetSubtype="1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randombar(horizont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randombar(horizont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randombar(horizontal)">
                                      <p:cBhvr>
                                        <p:cTn id="65" dur="500"/>
                                        <p:tgtEl>
                                          <p:spTgt spid="13"/>
                                        </p:tgtEl>
                                      </p:cBhvr>
                                    </p:animEffect>
                                  </p:childTnLst>
                                </p:cTn>
                              </p:par>
                              <p:par>
                                <p:cTn id="66" presetID="14"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randombar(horizont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10" grpId="0"/>
      <p:bldP spid="11"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E959FC-F6E4-43A7-8B69-1BF7B35DDA85}"/>
              </a:ext>
            </a:extLst>
          </p:cNvPr>
          <p:cNvPicPr>
            <a:picLocks noChangeAspect="1"/>
          </p:cNvPicPr>
          <p:nvPr/>
        </p:nvPicPr>
        <p:blipFill>
          <a:blip r:embed="rId2"/>
          <a:stretch>
            <a:fillRect/>
          </a:stretch>
        </p:blipFill>
        <p:spPr>
          <a:xfrm>
            <a:off x="1895064" y="188259"/>
            <a:ext cx="8328660" cy="6858000"/>
          </a:xfrm>
          <a:prstGeom prst="rect">
            <a:avLst/>
          </a:prstGeom>
        </p:spPr>
      </p:pic>
      <p:sp>
        <p:nvSpPr>
          <p:cNvPr id="2" name="Title 1">
            <a:extLst>
              <a:ext uri="{FF2B5EF4-FFF2-40B4-BE49-F238E27FC236}">
                <a16:creationId xmlns:a16="http://schemas.microsoft.com/office/drawing/2014/main" id="{4896D688-BCDC-44A4-A859-123C1DCEE0DB}"/>
              </a:ext>
            </a:extLst>
          </p:cNvPr>
          <p:cNvSpPr>
            <a:spLocks noGrp="1"/>
          </p:cNvSpPr>
          <p:nvPr>
            <p:ph type="title"/>
          </p:nvPr>
        </p:nvSpPr>
        <p:spPr/>
        <p:txBody>
          <a:bodyPr/>
          <a:lstStyle/>
          <a:p>
            <a:r>
              <a:rPr lang="en-US" dirty="0"/>
              <a:t>Think about it ...</a:t>
            </a:r>
          </a:p>
        </p:txBody>
      </p:sp>
      <p:sp>
        <p:nvSpPr>
          <p:cNvPr id="3" name="Content Placeholder 2">
            <a:extLst>
              <a:ext uri="{FF2B5EF4-FFF2-40B4-BE49-F238E27FC236}">
                <a16:creationId xmlns:a16="http://schemas.microsoft.com/office/drawing/2014/main" id="{F7811EC8-5151-4BCA-80EB-22BE25A23EC9}"/>
              </a:ext>
            </a:extLst>
          </p:cNvPr>
          <p:cNvSpPr>
            <a:spLocks noGrp="1"/>
          </p:cNvSpPr>
          <p:nvPr>
            <p:ph idx="1"/>
          </p:nvPr>
        </p:nvSpPr>
        <p:spPr>
          <a:xfrm>
            <a:off x="570016" y="4833257"/>
            <a:ext cx="11376560" cy="1343706"/>
          </a:xfrm>
        </p:spPr>
        <p:txBody>
          <a:bodyPr/>
          <a:lstStyle/>
          <a:p>
            <a:pPr algn="ctr"/>
            <a:r>
              <a:rPr lang="en-US" dirty="0"/>
              <a:t>The only thing that really makes sense is to ...</a:t>
            </a:r>
          </a:p>
          <a:p>
            <a:pPr algn="ctr"/>
            <a:r>
              <a:rPr lang="en-US" dirty="0"/>
              <a:t>place your faith in Christ and then live for Him.</a:t>
            </a:r>
          </a:p>
        </p:txBody>
      </p:sp>
    </p:spTree>
    <p:extLst>
      <p:ext uri="{BB962C8B-B14F-4D97-AF65-F5344CB8AC3E}">
        <p14:creationId xmlns:p14="http://schemas.microsoft.com/office/powerpoint/2010/main" val="2135930884"/>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9D09-BC5C-44C6-9C0C-6EFA4B3FD167}"/>
              </a:ext>
            </a:extLst>
          </p:cNvPr>
          <p:cNvSpPr>
            <a:spLocks noGrp="1"/>
          </p:cNvSpPr>
          <p:nvPr>
            <p:ph type="title"/>
          </p:nvPr>
        </p:nvSpPr>
        <p:spPr>
          <a:xfrm>
            <a:off x="0" y="0"/>
            <a:ext cx="12192000" cy="6072554"/>
          </a:xfrm>
        </p:spPr>
        <p:txBody>
          <a:bodyPr/>
          <a:lstStyle/>
          <a:p>
            <a:r>
              <a:rPr lang="en-US" dirty="0"/>
              <a:t>You Can do so now--</a:t>
            </a:r>
            <a:br>
              <a:rPr lang="en-US" dirty="0"/>
            </a:br>
            <a:r>
              <a:rPr lang="en-US" dirty="0"/>
              <a:t>as we Pray!</a:t>
            </a:r>
          </a:p>
        </p:txBody>
      </p:sp>
    </p:spTree>
    <p:extLst>
      <p:ext uri="{BB962C8B-B14F-4D97-AF65-F5344CB8AC3E}">
        <p14:creationId xmlns:p14="http://schemas.microsoft.com/office/powerpoint/2010/main" val="941057351"/>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0E5C-D453-48A8-9C72-F7E3B90F6A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8F2AE3-7B64-4BB9-87D1-94F0B9AAB99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5613618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AF8EE-BDFA-43BF-A9E7-DCD39AB98E52}"/>
              </a:ext>
            </a:extLst>
          </p:cNvPr>
          <p:cNvSpPr>
            <a:spLocks noGrp="1"/>
          </p:cNvSpPr>
          <p:nvPr>
            <p:ph type="title"/>
          </p:nvPr>
        </p:nvSpPr>
        <p:spPr>
          <a:xfrm>
            <a:off x="0" y="0"/>
            <a:ext cx="12192000" cy="6260123"/>
          </a:xfrm>
        </p:spPr>
        <p:txBody>
          <a:bodyPr/>
          <a:lstStyle/>
          <a:p>
            <a:r>
              <a:rPr lang="en-US" dirty="0"/>
              <a:t>After the Rapture,</a:t>
            </a:r>
            <a:br>
              <a:rPr lang="en-US" dirty="0"/>
            </a:br>
            <a:r>
              <a:rPr lang="en-US" sz="13800" dirty="0"/>
              <a:t>Then What?</a:t>
            </a:r>
            <a:endParaRPr lang="en-US" dirty="0"/>
          </a:p>
        </p:txBody>
      </p:sp>
    </p:spTree>
    <p:extLst>
      <p:ext uri="{BB962C8B-B14F-4D97-AF65-F5344CB8AC3E}">
        <p14:creationId xmlns:p14="http://schemas.microsoft.com/office/powerpoint/2010/main" val="283322010"/>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F94CC-4DAE-42E6-9E1B-83B2B53F55F0}"/>
              </a:ext>
            </a:extLst>
          </p:cNvPr>
          <p:cNvSpPr>
            <a:spLocks noGrp="1"/>
          </p:cNvSpPr>
          <p:nvPr>
            <p:ph type="title"/>
          </p:nvPr>
        </p:nvSpPr>
        <p:spPr>
          <a:xfrm>
            <a:off x="0" y="0"/>
            <a:ext cx="12192000" cy="6858000"/>
          </a:xfrm>
        </p:spPr>
        <p:txBody>
          <a:bodyPr/>
          <a:lstStyle/>
          <a:p>
            <a:r>
              <a:rPr lang="en-US" dirty="0"/>
              <a:t>Three Metaphors to help explain The Rapture and What follows ...</a:t>
            </a:r>
            <a:br>
              <a:rPr lang="en-US" dirty="0"/>
            </a:br>
            <a:r>
              <a:rPr lang="en-US" sz="4400" dirty="0"/>
              <a:t>(2 Corinthians 5)</a:t>
            </a:r>
            <a:endParaRPr lang="en-US" dirty="0"/>
          </a:p>
        </p:txBody>
      </p:sp>
    </p:spTree>
    <p:extLst>
      <p:ext uri="{BB962C8B-B14F-4D97-AF65-F5344CB8AC3E}">
        <p14:creationId xmlns:p14="http://schemas.microsoft.com/office/powerpoint/2010/main" val="677809377"/>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6E74FF-0138-4BFF-BE2E-97183E011EA7}"/>
              </a:ext>
            </a:extLst>
          </p:cNvPr>
          <p:cNvPicPr>
            <a:picLocks noChangeAspect="1"/>
          </p:cNvPicPr>
          <p:nvPr/>
        </p:nvPicPr>
        <p:blipFill>
          <a:blip r:embed="rId3"/>
          <a:stretch>
            <a:fillRect/>
          </a:stretch>
        </p:blipFill>
        <p:spPr>
          <a:xfrm>
            <a:off x="-904341" y="213825"/>
            <a:ext cx="8245148" cy="5050355"/>
          </a:xfrm>
          <a:prstGeom prst="rect">
            <a:avLst/>
          </a:prstGeom>
        </p:spPr>
      </p:pic>
      <p:sp>
        <p:nvSpPr>
          <p:cNvPr id="2" name="Title 1">
            <a:extLst>
              <a:ext uri="{FF2B5EF4-FFF2-40B4-BE49-F238E27FC236}">
                <a16:creationId xmlns:a16="http://schemas.microsoft.com/office/drawing/2014/main" id="{67735364-C39B-4E19-802E-63620FC45EAF}"/>
              </a:ext>
            </a:extLst>
          </p:cNvPr>
          <p:cNvSpPr>
            <a:spLocks noGrp="1"/>
          </p:cNvSpPr>
          <p:nvPr>
            <p:ph type="title"/>
          </p:nvPr>
        </p:nvSpPr>
        <p:spPr/>
        <p:txBody>
          <a:bodyPr/>
          <a:lstStyle/>
          <a:p>
            <a:r>
              <a:rPr lang="en-US" dirty="0"/>
              <a:t>The </a:t>
            </a:r>
            <a:r>
              <a:rPr lang="en-US" u="sng" dirty="0">
                <a:solidFill>
                  <a:srgbClr val="FF0000"/>
                </a:solidFill>
              </a:rPr>
              <a:t>Tent</a:t>
            </a:r>
            <a:r>
              <a:rPr lang="en-US" dirty="0"/>
              <a:t> </a:t>
            </a:r>
            <a:r>
              <a:rPr lang="en-US" dirty="0">
                <a:solidFill>
                  <a:srgbClr val="052441">
                    <a:alpha val="0"/>
                  </a:srgbClr>
                </a:solidFill>
              </a:rPr>
              <a:t>and the building</a:t>
            </a:r>
          </a:p>
        </p:txBody>
      </p:sp>
      <p:sp>
        <p:nvSpPr>
          <p:cNvPr id="3" name="Content Placeholder 2">
            <a:extLst>
              <a:ext uri="{FF2B5EF4-FFF2-40B4-BE49-F238E27FC236}">
                <a16:creationId xmlns:a16="http://schemas.microsoft.com/office/drawing/2014/main" id="{CD52ECF7-869D-4D61-9A50-2865F2F2FE26}"/>
              </a:ext>
            </a:extLst>
          </p:cNvPr>
          <p:cNvSpPr>
            <a:spLocks noGrp="1"/>
          </p:cNvSpPr>
          <p:nvPr>
            <p:ph idx="1"/>
          </p:nvPr>
        </p:nvSpPr>
        <p:spPr>
          <a:xfrm>
            <a:off x="552432" y="4695091"/>
            <a:ext cx="11376560" cy="1886317"/>
          </a:xfrm>
        </p:spPr>
        <p:txBody>
          <a:bodyPr/>
          <a:lstStyle/>
          <a:p>
            <a:pPr algn="ctr"/>
            <a:r>
              <a:rPr lang="en-US" baseline="30000" dirty="0"/>
              <a:t>5:1</a:t>
            </a:r>
            <a:r>
              <a:rPr lang="en-US" dirty="0"/>
              <a:t> Now we know that if the </a:t>
            </a:r>
            <a:r>
              <a:rPr lang="en-US" dirty="0">
                <a:effectLst>
                  <a:glow rad="127000">
                    <a:srgbClr val="FF0000"/>
                  </a:glow>
                </a:effectLst>
              </a:rPr>
              <a:t>earthly tent </a:t>
            </a:r>
            <a:r>
              <a:rPr lang="en-US" dirty="0"/>
              <a:t>we live in is destroyed, we have a building from God, an eternal house in heaven, not built by human hands. </a:t>
            </a:r>
          </a:p>
        </p:txBody>
      </p:sp>
    </p:spTree>
    <p:extLst>
      <p:ext uri="{BB962C8B-B14F-4D97-AF65-F5344CB8AC3E}">
        <p14:creationId xmlns:p14="http://schemas.microsoft.com/office/powerpoint/2010/main" val="3973968654"/>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11AB4A-9820-4FA4-83B9-158F4A7784D0}"/>
              </a:ext>
            </a:extLst>
          </p:cNvPr>
          <p:cNvPicPr>
            <a:picLocks noChangeAspect="1"/>
          </p:cNvPicPr>
          <p:nvPr/>
        </p:nvPicPr>
        <p:blipFill>
          <a:blip r:embed="rId3"/>
          <a:stretch>
            <a:fillRect/>
          </a:stretch>
        </p:blipFill>
        <p:spPr>
          <a:xfrm>
            <a:off x="-904341" y="213825"/>
            <a:ext cx="8245148" cy="5050355"/>
          </a:xfrm>
          <a:prstGeom prst="rect">
            <a:avLst/>
          </a:prstGeom>
        </p:spPr>
      </p:pic>
      <p:pic>
        <p:nvPicPr>
          <p:cNvPr id="8" name="Picture 7">
            <a:extLst>
              <a:ext uri="{FF2B5EF4-FFF2-40B4-BE49-F238E27FC236}">
                <a16:creationId xmlns:a16="http://schemas.microsoft.com/office/drawing/2014/main" id="{DE506730-6EFE-443E-9453-31F5ACCAED9B}"/>
              </a:ext>
            </a:extLst>
          </p:cNvPr>
          <p:cNvPicPr>
            <a:picLocks noChangeAspect="1"/>
          </p:cNvPicPr>
          <p:nvPr/>
        </p:nvPicPr>
        <p:blipFill>
          <a:blip r:embed="rId4"/>
          <a:stretch>
            <a:fillRect/>
          </a:stretch>
        </p:blipFill>
        <p:spPr>
          <a:xfrm>
            <a:off x="6130053" y="476319"/>
            <a:ext cx="5920154" cy="4440116"/>
          </a:xfrm>
          <a:prstGeom prst="rect">
            <a:avLst/>
          </a:prstGeom>
        </p:spPr>
      </p:pic>
      <p:sp>
        <p:nvSpPr>
          <p:cNvPr id="2" name="Title 1">
            <a:extLst>
              <a:ext uri="{FF2B5EF4-FFF2-40B4-BE49-F238E27FC236}">
                <a16:creationId xmlns:a16="http://schemas.microsoft.com/office/drawing/2014/main" id="{67735364-C39B-4E19-802E-63620FC45EAF}"/>
              </a:ext>
            </a:extLst>
          </p:cNvPr>
          <p:cNvSpPr>
            <a:spLocks noGrp="1"/>
          </p:cNvSpPr>
          <p:nvPr>
            <p:ph type="title"/>
          </p:nvPr>
        </p:nvSpPr>
        <p:spPr/>
        <p:txBody>
          <a:bodyPr/>
          <a:lstStyle/>
          <a:p>
            <a:r>
              <a:rPr lang="en-US" dirty="0"/>
              <a:t>The </a:t>
            </a:r>
            <a:r>
              <a:rPr lang="en-US" u="sng" dirty="0">
                <a:solidFill>
                  <a:srgbClr val="FF0000"/>
                </a:solidFill>
              </a:rPr>
              <a:t>Tent</a:t>
            </a:r>
            <a:r>
              <a:rPr lang="en-US" dirty="0"/>
              <a:t> and the </a:t>
            </a:r>
            <a:r>
              <a:rPr lang="en-US" u="sng" dirty="0">
                <a:solidFill>
                  <a:srgbClr val="FF0000"/>
                </a:solidFill>
              </a:rPr>
              <a:t>building</a:t>
            </a:r>
          </a:p>
        </p:txBody>
      </p:sp>
      <p:sp>
        <p:nvSpPr>
          <p:cNvPr id="3" name="Content Placeholder 2">
            <a:extLst>
              <a:ext uri="{FF2B5EF4-FFF2-40B4-BE49-F238E27FC236}">
                <a16:creationId xmlns:a16="http://schemas.microsoft.com/office/drawing/2014/main" id="{CD52ECF7-869D-4D61-9A50-2865F2F2FE26}"/>
              </a:ext>
            </a:extLst>
          </p:cNvPr>
          <p:cNvSpPr>
            <a:spLocks noGrp="1"/>
          </p:cNvSpPr>
          <p:nvPr>
            <p:ph idx="1"/>
          </p:nvPr>
        </p:nvSpPr>
        <p:spPr>
          <a:xfrm>
            <a:off x="552432" y="4695091"/>
            <a:ext cx="11376560" cy="1886317"/>
          </a:xfrm>
        </p:spPr>
        <p:txBody>
          <a:bodyPr/>
          <a:lstStyle/>
          <a:p>
            <a:pPr algn="ctr"/>
            <a:r>
              <a:rPr lang="en-US" baseline="30000" dirty="0"/>
              <a:t>5:1</a:t>
            </a:r>
            <a:r>
              <a:rPr lang="en-US" dirty="0"/>
              <a:t> Now we know that if the earthly tent we live in is destroyed, we have a </a:t>
            </a:r>
            <a:r>
              <a:rPr lang="en-US" dirty="0">
                <a:effectLst>
                  <a:glow rad="127000">
                    <a:srgbClr val="FF0000"/>
                  </a:glow>
                </a:effectLst>
              </a:rPr>
              <a:t>building from God</a:t>
            </a:r>
            <a:r>
              <a:rPr lang="en-US" dirty="0"/>
              <a:t>, an eternal house in heaven, not built by human hands. </a:t>
            </a:r>
          </a:p>
        </p:txBody>
      </p:sp>
    </p:spTree>
    <p:extLst>
      <p:ext uri="{BB962C8B-B14F-4D97-AF65-F5344CB8AC3E}">
        <p14:creationId xmlns:p14="http://schemas.microsoft.com/office/powerpoint/2010/main" val="4197388809"/>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5865</TotalTime>
  <Words>3925</Words>
  <Application>Microsoft Office PowerPoint</Application>
  <PresentationFormat>Widescreen</PresentationFormat>
  <Paragraphs>238</Paragraphs>
  <Slides>53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Airstrike Condensed</vt:lpstr>
      <vt:lpstr>Arial</vt:lpstr>
      <vt:lpstr>Arial Black</vt:lpstr>
      <vt:lpstr>Arial Narrow</vt:lpstr>
      <vt:lpstr>Calibri</vt:lpstr>
      <vt:lpstr>Symbol</vt:lpstr>
      <vt:lpstr>Office Theme</vt:lpstr>
      <vt:lpstr>Things  to Come!</vt:lpstr>
      <vt:lpstr>Things  to Come!</vt:lpstr>
      <vt:lpstr>Predictive prophecy</vt:lpstr>
      <vt:lpstr>Think about it ...</vt:lpstr>
      <vt:lpstr>Think about it ...</vt:lpstr>
      <vt:lpstr>After the Rapture, Then What?</vt:lpstr>
      <vt:lpstr>Three Metaphors to help explain The Rapture and What follows ... (2 Corinthians 5)</vt:lpstr>
      <vt:lpstr>The Tent and the building</vt:lpstr>
      <vt:lpstr>The Tent and the building</vt:lpstr>
      <vt:lpstr>Your current body is a tent</vt:lpstr>
      <vt:lpstr>It’s Destructible &amp; Temporary</vt:lpstr>
      <vt:lpstr>It’s Destructible &amp; Temporary</vt:lpstr>
      <vt:lpstr>Your Future Body is a building</vt:lpstr>
      <vt:lpstr>It’s Eternal &amp; indestructible</vt:lpstr>
      <vt:lpstr>Think about This</vt:lpstr>
      <vt:lpstr>Think about This</vt:lpstr>
      <vt:lpstr>Think about This</vt:lpstr>
      <vt:lpstr>Being Clothed or Unclothed</vt:lpstr>
      <vt:lpstr>Being Clothed or Unclothed</vt:lpstr>
      <vt:lpstr>Being Clothed or Unclothed</vt:lpstr>
      <vt:lpstr>Being Clothed or Unclothed</vt:lpstr>
      <vt:lpstr>Being Clothed or Unclothed</vt:lpstr>
      <vt:lpstr>Being Clothed or Unclothed</vt:lpstr>
      <vt:lpstr>Being Clothed or Unclothed</vt:lpstr>
      <vt:lpstr>Being Clothed or Unclothed</vt:lpstr>
      <vt:lpstr>Being Clothed or Unclothed</vt:lpstr>
      <vt:lpstr>Being Clothed or Unclothed</vt:lpstr>
      <vt:lpstr>Being Clothed or Unclothed</vt:lpstr>
      <vt:lpstr>Being Clothed or Unclothed</vt:lpstr>
      <vt:lpstr>Being Clothed or Unclothed</vt:lpstr>
      <vt:lpstr>Walking and standing</vt:lpstr>
      <vt:lpstr>About Walking And Standing</vt:lpstr>
      <vt:lpstr>About Walking And Standing</vt:lpstr>
      <vt:lpstr>About Walking And Standing</vt:lpstr>
      <vt:lpstr>About Walking And Standing</vt:lpstr>
      <vt:lpstr>About Walking And Standing</vt:lpstr>
      <vt:lpstr>About Walking And Standing</vt:lpstr>
      <vt:lpstr>About Walking And Standing</vt:lpstr>
      <vt:lpstr>About Walking And Standing</vt:lpstr>
      <vt:lpstr>Walking And Standing</vt:lpstr>
      <vt:lpstr> About Standing</vt:lpstr>
      <vt:lpstr> About Standing</vt:lpstr>
      <vt:lpstr> About Standing</vt:lpstr>
      <vt:lpstr> About Standing</vt:lpstr>
      <vt:lpstr> About Standing</vt:lpstr>
      <vt:lpstr> About Standing</vt:lpstr>
      <vt:lpstr> About Standing</vt:lpstr>
      <vt:lpstr> About Standing</vt:lpstr>
      <vt:lpstr>The Point ... After the Rapture</vt:lpstr>
      <vt:lpstr>Think about it ...</vt:lpstr>
      <vt:lpstr>Think about it ...</vt:lpstr>
      <vt:lpstr>You Can do so now-- as we Pray!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TO COME!</dc:title>
  <dc:creator>Dennis Henderson</dc:creator>
  <cp:lastModifiedBy>Dennis Henderson</cp:lastModifiedBy>
  <cp:revision>298</cp:revision>
  <dcterms:created xsi:type="dcterms:W3CDTF">2019-06-15T15:18:52Z</dcterms:created>
  <dcterms:modified xsi:type="dcterms:W3CDTF">2021-06-29T00:48:58Z</dcterms:modified>
</cp:coreProperties>
</file>