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451" r:id="rId2"/>
    <p:sldId id="256" r:id="rId3"/>
    <p:sldId id="369" r:id="rId4"/>
    <p:sldId id="370" r:id="rId5"/>
    <p:sldId id="397" r:id="rId6"/>
    <p:sldId id="431" r:id="rId7"/>
    <p:sldId id="408" r:id="rId8"/>
    <p:sldId id="446" r:id="rId9"/>
    <p:sldId id="447" r:id="rId10"/>
    <p:sldId id="448" r:id="rId11"/>
    <p:sldId id="449" r:id="rId12"/>
    <p:sldId id="450" r:id="rId13"/>
    <p:sldId id="398" r:id="rId14"/>
    <p:sldId id="401" r:id="rId15"/>
    <p:sldId id="399" r:id="rId16"/>
    <p:sldId id="400" r:id="rId17"/>
    <p:sldId id="407" r:id="rId18"/>
    <p:sldId id="432" r:id="rId19"/>
    <p:sldId id="364" r:id="rId20"/>
    <p:sldId id="402" r:id="rId21"/>
    <p:sldId id="403" r:id="rId22"/>
    <p:sldId id="404" r:id="rId23"/>
    <p:sldId id="365" r:id="rId24"/>
    <p:sldId id="433" r:id="rId25"/>
    <p:sldId id="405" r:id="rId26"/>
    <p:sldId id="445" r:id="rId27"/>
    <p:sldId id="366" r:id="rId28"/>
    <p:sldId id="424" r:id="rId29"/>
    <p:sldId id="367" r:id="rId30"/>
    <p:sldId id="434" r:id="rId31"/>
    <p:sldId id="406" r:id="rId32"/>
    <p:sldId id="368" r:id="rId33"/>
    <p:sldId id="435" r:id="rId34"/>
    <p:sldId id="420" r:id="rId35"/>
    <p:sldId id="418" r:id="rId36"/>
    <p:sldId id="436" r:id="rId37"/>
    <p:sldId id="421" r:id="rId38"/>
    <p:sldId id="422" r:id="rId39"/>
    <p:sldId id="437" r:id="rId40"/>
    <p:sldId id="419" r:id="rId41"/>
    <p:sldId id="438" r:id="rId42"/>
    <p:sldId id="439" r:id="rId43"/>
    <p:sldId id="440" r:id="rId44"/>
    <p:sldId id="441" r:id="rId45"/>
    <p:sldId id="442" r:id="rId46"/>
    <p:sldId id="443" r:id="rId47"/>
    <p:sldId id="423" r:id="rId48"/>
    <p:sldId id="444" r:id="rId49"/>
    <p:sldId id="36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2441"/>
    <a:srgbClr val="3857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6256" autoAdjust="0"/>
  </p:normalViewPr>
  <p:slideViewPr>
    <p:cSldViewPr snapToGrid="0">
      <p:cViewPr varScale="1">
        <p:scale>
          <a:sx n="62" d="100"/>
          <a:sy n="62" d="100"/>
        </p:scale>
        <p:origin x="141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8FD035-3C69-48A5-8685-FF730A604C0F}" type="datetimeFigureOut">
              <a:rPr lang="en-US" smtClean="0"/>
              <a:t>6/28/2021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6143A2-A376-4308-A9DC-D72DD5124513}" type="slidenum">
              <a:rPr lang="en-US" smtClean="0"/>
              <a:t>‹#›</a:t>
            </a:fld>
            <a:endParaRPr lang="en-US"/>
          </a:p>
        </p:txBody>
      </p:sp>
    </p:spTree>
    <p:extLst>
      <p:ext uri="{BB962C8B-B14F-4D97-AF65-F5344CB8AC3E}">
        <p14:creationId xmlns:p14="http://schemas.microsoft.com/office/powerpoint/2010/main" val="3876501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Backround</a:t>
            </a:r>
            <a:r>
              <a:rPr lang="en-US" dirty="0"/>
              <a:t> image = FREE = Image by &lt;a </a:t>
            </a:r>
            <a:r>
              <a:rPr lang="en-US" dirty="0" err="1"/>
              <a:t>href</a:t>
            </a:r>
            <a:r>
              <a:rPr lang="en-US" dirty="0"/>
              <a:t>="https://pixabay.com/users/geralt-9301/?</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=2709662"&gt;Gerd Altmann&lt;/a&gt; from &lt;a </a:t>
            </a:r>
            <a:r>
              <a:rPr lang="en-US" dirty="0" err="1"/>
              <a:t>href</a:t>
            </a:r>
            <a:r>
              <a:rPr lang="en-US" dirty="0"/>
              <a:t>="https://pixabay.com/?</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a:t>
            </a:r>
            <a:r>
              <a:rPr lang="en-US" dirty="0" err="1"/>
              <a:t>Pixabay</a:t>
            </a:r>
            <a:r>
              <a:rPr lang="en-US" dirty="0"/>
              <a:t>&lt;/a&gt;</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1</a:t>
            </a:fld>
            <a:endParaRPr lang="en-US"/>
          </a:p>
        </p:txBody>
      </p:sp>
    </p:spTree>
    <p:extLst>
      <p:ext uri="{BB962C8B-B14F-4D97-AF65-F5344CB8AC3E}">
        <p14:creationId xmlns:p14="http://schemas.microsoft.com/office/powerpoint/2010/main" val="2335357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Backround</a:t>
            </a:r>
            <a:r>
              <a:rPr lang="en-US" dirty="0"/>
              <a:t> image = FREE = Image by &lt;a </a:t>
            </a:r>
            <a:r>
              <a:rPr lang="en-US" dirty="0" err="1"/>
              <a:t>href</a:t>
            </a:r>
            <a:r>
              <a:rPr lang="en-US" dirty="0"/>
              <a:t>="https://pixabay.com/users/geralt-9301/?</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=2709662"&gt;Gerd Altmann&lt;/a&gt; from &lt;a </a:t>
            </a:r>
            <a:r>
              <a:rPr lang="en-US" dirty="0" err="1"/>
              <a:t>href</a:t>
            </a:r>
            <a:r>
              <a:rPr lang="en-US" dirty="0"/>
              <a:t>="https://pixabay.com/?</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a:t>
            </a:r>
            <a:r>
              <a:rPr lang="en-US" dirty="0" err="1"/>
              <a:t>Pixabay</a:t>
            </a:r>
            <a:r>
              <a:rPr lang="en-US" dirty="0"/>
              <a:t>&lt;/a&gt;</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2</a:t>
            </a:fld>
            <a:endParaRPr lang="en-US"/>
          </a:p>
        </p:txBody>
      </p:sp>
    </p:spTree>
    <p:extLst>
      <p:ext uri="{BB962C8B-B14F-4D97-AF65-F5344CB8AC3E}">
        <p14:creationId xmlns:p14="http://schemas.microsoft.com/office/powerpoint/2010/main" val="1259387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Backround</a:t>
            </a:r>
            <a:r>
              <a:rPr lang="en-US" dirty="0"/>
              <a:t> image = FREE = Image by &lt;a </a:t>
            </a:r>
            <a:r>
              <a:rPr lang="en-US" dirty="0" err="1"/>
              <a:t>href</a:t>
            </a:r>
            <a:r>
              <a:rPr lang="en-US" dirty="0"/>
              <a:t>="https://pixabay.com/users/geralt-9301/?</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=2709662"&gt;Gerd Altmann&lt;/a&gt; from &lt;a </a:t>
            </a:r>
            <a:r>
              <a:rPr lang="en-US" dirty="0" err="1"/>
              <a:t>href</a:t>
            </a:r>
            <a:r>
              <a:rPr lang="en-US" dirty="0"/>
              <a:t>="https://pixabay.com/?</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a:t>
            </a:r>
            <a:r>
              <a:rPr lang="en-US" dirty="0" err="1"/>
              <a:t>Pixabay</a:t>
            </a:r>
            <a:r>
              <a:rPr lang="en-US" dirty="0"/>
              <a:t>&lt;/a&gt;</a:t>
            </a:r>
          </a:p>
        </p:txBody>
      </p:sp>
      <p:sp>
        <p:nvSpPr>
          <p:cNvPr id="4" name="Slide Number Placeholder 3"/>
          <p:cNvSpPr>
            <a:spLocks noGrp="1"/>
          </p:cNvSpPr>
          <p:nvPr>
            <p:ph type="sldNum" sz="quarter" idx="5"/>
          </p:nvPr>
        </p:nvSpPr>
        <p:spPr/>
        <p:txBody>
          <a:bodyPr/>
          <a:lstStyle/>
          <a:p>
            <a:fld id="{366143A2-A376-4308-A9DC-D72DD5124513}" type="slidenum">
              <a:rPr lang="en-US" smtClean="0"/>
              <a:t>49</a:t>
            </a:fld>
            <a:endParaRPr lang="en-US"/>
          </a:p>
        </p:txBody>
      </p:sp>
    </p:spTree>
    <p:extLst>
      <p:ext uri="{BB962C8B-B14F-4D97-AF65-F5344CB8AC3E}">
        <p14:creationId xmlns:p14="http://schemas.microsoft.com/office/powerpoint/2010/main" val="2765583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32BBE-7D42-47EE-8D53-B32838652B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A58077-4E0D-4F0B-8BFA-C123B9E1B1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E82F99-769B-49EE-AC0D-2A958EA4FE1C}"/>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39442E6B-4F53-40FD-9D57-69F326ED6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68B5A-DF62-4618-8FB0-3042AFFE7EEC}"/>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39872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DC94D-72B1-4731-96A0-9D8E9EC0CB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57E4A9-445B-4483-B99A-6972938021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A9D8C-A3DF-44E5-9C5F-7079DC67F94D}"/>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EF1D00C7-DD9F-44DC-BF58-9F65D2EFE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F41478-971D-42E5-BEB0-52ECAE4055B2}"/>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1762567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B37F93-FDD8-4804-83E4-40740FA00E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A71411-9C34-4275-B51D-EB60E84BC4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6E3BC5-482A-474C-9221-9B0AADB5C858}"/>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CEAF6105-54BE-4C38-B46A-D6C270252C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7D7E0-246B-46BF-9947-8573966217EA}"/>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66354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DE87-631D-461C-9E59-E4215C6B9004}"/>
              </a:ext>
            </a:extLst>
          </p:cNvPr>
          <p:cNvSpPr>
            <a:spLocks noGrp="1"/>
          </p:cNvSpPr>
          <p:nvPr>
            <p:ph type="title"/>
          </p:nvPr>
        </p:nvSpPr>
        <p:spPr/>
        <p:txBody>
          <a:bodyPr/>
          <a:lstStyle>
            <a:lvl1pPr>
              <a:defRPr b="0"/>
            </a:lvl1pPr>
          </a:lstStyle>
          <a:p>
            <a:r>
              <a:rPr lang="en-US" dirty="0"/>
              <a:t>Click to edit Master title style</a:t>
            </a:r>
          </a:p>
        </p:txBody>
      </p:sp>
      <p:sp>
        <p:nvSpPr>
          <p:cNvPr id="3" name="Content Placeholder 2">
            <a:extLst>
              <a:ext uri="{FF2B5EF4-FFF2-40B4-BE49-F238E27FC236}">
                <a16:creationId xmlns:a16="http://schemas.microsoft.com/office/drawing/2014/main" id="{59D9A23F-C88C-49AE-A6C7-A72BEFBAF667}"/>
              </a:ext>
            </a:extLst>
          </p:cNvPr>
          <p:cNvSpPr>
            <a:spLocks noGrp="1"/>
          </p:cNvSpPr>
          <p:nvPr>
            <p:ph idx="1"/>
          </p:nvPr>
        </p:nvSpPr>
        <p:spPr>
          <a:xfrm>
            <a:off x="570016" y="1318161"/>
            <a:ext cx="11376560" cy="4858802"/>
          </a:xfrm>
        </p:spPr>
        <p:txBody>
          <a:bodyPr/>
          <a:lstStyle>
            <a:lvl1pPr>
              <a:defRPr>
                <a:latin typeface="Arial Narrow" panose="020B0606020202030204" pitchFamily="34" charset="0"/>
                <a:cs typeface="Calibri" panose="020F0502020204030204" pitchFamily="34" charset="0"/>
              </a:defRPr>
            </a:lvl1pPr>
            <a:lvl2pPr>
              <a:defRPr>
                <a:latin typeface="Arial Narrow" panose="020B0606020202030204" pitchFamily="34" charset="0"/>
                <a:cs typeface="Calibri" panose="020F0502020204030204" pitchFamily="34" charset="0"/>
              </a:defRPr>
            </a:lvl2pPr>
            <a:lvl3pPr>
              <a:defRPr>
                <a:latin typeface="Arial Narrow" panose="020B0606020202030204" pitchFamily="34" charset="0"/>
                <a:cs typeface="Calibri" panose="020F0502020204030204" pitchFamily="34" charset="0"/>
              </a:defRPr>
            </a:lvl3pPr>
            <a:lvl4pPr>
              <a:defRPr>
                <a:latin typeface="Arial Narrow" panose="020B0606020202030204" pitchFamily="34" charset="0"/>
                <a:cs typeface="Calibri" panose="020F0502020204030204" pitchFamily="34" charset="0"/>
              </a:defRPr>
            </a:lvl4pPr>
            <a:lvl5pPr>
              <a:defRPr>
                <a:latin typeface="Arial Narrow" panose="020B0606020202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F3FF767-C680-4706-88E2-4D2E9B7A8927}"/>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19215D1E-A98A-4477-A5CC-3433EC59FE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15845-9436-43BF-88FE-6C203E8675B3}"/>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878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D348-B747-4A05-B44A-D47BAD4E6A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920490-4BC3-47B1-AEDA-7FB6FE6A4C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D41B49-5D4C-441D-8EE7-F57457509536}"/>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A79C01D9-5917-4B7F-AAF6-20CE65F532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77E12-0AB8-4AE2-B3E4-8CA1A6CD159E}"/>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638514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92171-8B50-4197-9151-D46AA1767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88A5DB-2117-4220-9A71-64040E700B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5D8794-2B38-46CF-B371-AFE36B0A01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AEC08C-9300-4462-B2A1-8FA6649457C5}"/>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6" name="Footer Placeholder 5">
            <a:extLst>
              <a:ext uri="{FF2B5EF4-FFF2-40B4-BE49-F238E27FC236}">
                <a16:creationId xmlns:a16="http://schemas.microsoft.com/office/drawing/2014/main" id="{64B7F047-65ED-4A5F-A5F6-29DCD51C99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436E5-97EA-42C0-8C53-150D156A36F5}"/>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345537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C39F9-5FCA-4395-A4F6-96002A6834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C0E80D-C845-4011-AC77-60913BD3A3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2AB77B-CADC-4079-BAD1-65D9A55C28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0694D7-C405-4A23-A39E-0BB9575BCA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9B9167-9B7D-407B-8FBC-AA3F4BF0E8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B8B9E7-5543-445D-B0A9-269488220300}"/>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8" name="Footer Placeholder 7">
            <a:extLst>
              <a:ext uri="{FF2B5EF4-FFF2-40B4-BE49-F238E27FC236}">
                <a16:creationId xmlns:a16="http://schemas.microsoft.com/office/drawing/2014/main" id="{AB6C5CE2-1265-4CFE-BC18-58AB26F64A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589BA7-0E9F-4F44-AFA6-CABA38786CC9}"/>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716608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CEC26-DD14-4753-9EBD-50ABFCDCAB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89D776-DCC0-4066-AF0D-914767BFB7A8}"/>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4" name="Footer Placeholder 3">
            <a:extLst>
              <a:ext uri="{FF2B5EF4-FFF2-40B4-BE49-F238E27FC236}">
                <a16:creationId xmlns:a16="http://schemas.microsoft.com/office/drawing/2014/main" id="{04F2429E-4B02-4A14-AE35-BBEA99F8B3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B5B28D-D33F-41F9-85D6-24C00B78B339}"/>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4102158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E97FEB-0115-4DB3-8539-30FF652E1E14}"/>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3" name="Footer Placeholder 2">
            <a:extLst>
              <a:ext uri="{FF2B5EF4-FFF2-40B4-BE49-F238E27FC236}">
                <a16:creationId xmlns:a16="http://schemas.microsoft.com/office/drawing/2014/main" id="{F4F4C697-38C1-4F37-B1CA-B7A4A334AE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052331-E60A-485F-BDD4-48DA4F4148F8}"/>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3031470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4277-812F-41E1-B4F6-73F8996F7F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EECCB7-73FC-4B18-9199-771207781C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0D43C5-5273-4042-A3A0-BED4EFCC58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C3D0EF-E193-4451-9676-C3D715941651}"/>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6" name="Footer Placeholder 5">
            <a:extLst>
              <a:ext uri="{FF2B5EF4-FFF2-40B4-BE49-F238E27FC236}">
                <a16:creationId xmlns:a16="http://schemas.microsoft.com/office/drawing/2014/main" id="{B9E0F66C-940E-449F-838C-60CAC6848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173B5-93ED-4106-9660-52A462FA7FD0}"/>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032489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E5D1-B328-4B3F-AC19-71351208A7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6B55D2-6BF5-448E-8F78-5FA81DA890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C0B813-F8FA-40BD-909F-35E7F8F95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8A3961-73A7-47D4-A713-5C4E4B2F6DE3}"/>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6" name="Footer Placeholder 5">
            <a:extLst>
              <a:ext uri="{FF2B5EF4-FFF2-40B4-BE49-F238E27FC236}">
                <a16:creationId xmlns:a16="http://schemas.microsoft.com/office/drawing/2014/main" id="{49E6E9A4-B777-488A-958B-EF3BA6172B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E1671F-764C-4E51-92DC-E6AB02863198}"/>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136153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F380EC-07B4-486D-8FB7-6CEC1A581922}"/>
              </a:ext>
            </a:extLst>
          </p:cNvPr>
          <p:cNvPicPr>
            <a:picLocks noChangeAspect="1"/>
          </p:cNvPicPr>
          <p:nvPr userDrawn="1"/>
        </p:nvPicPr>
        <p:blipFill>
          <a:blip r:embed="rId13"/>
          <a:stretch>
            <a:fillRect/>
          </a:stretch>
        </p:blipFill>
        <p:spPr>
          <a:xfrm>
            <a:off x="1" y="0"/>
            <a:ext cx="12192000" cy="6858000"/>
          </a:xfrm>
          <a:prstGeom prst="rect">
            <a:avLst/>
          </a:prstGeom>
        </p:spPr>
      </p:pic>
      <p:sp>
        <p:nvSpPr>
          <p:cNvPr id="2" name="Title Placeholder 1">
            <a:extLst>
              <a:ext uri="{FF2B5EF4-FFF2-40B4-BE49-F238E27FC236}">
                <a16:creationId xmlns:a16="http://schemas.microsoft.com/office/drawing/2014/main" id="{FB63EECF-A89F-456C-B1C0-13555797BAC1}"/>
              </a:ext>
            </a:extLst>
          </p:cNvPr>
          <p:cNvSpPr>
            <a:spLocks noGrp="1"/>
          </p:cNvSpPr>
          <p:nvPr>
            <p:ph type="title"/>
          </p:nvPr>
        </p:nvSpPr>
        <p:spPr>
          <a:xfrm>
            <a:off x="0" y="0"/>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5CAA80C-F79C-44C4-966C-A018AB51E3D2}"/>
              </a:ext>
            </a:extLst>
          </p:cNvPr>
          <p:cNvSpPr>
            <a:spLocks noGrp="1"/>
          </p:cNvSpPr>
          <p:nvPr>
            <p:ph type="body" idx="1"/>
          </p:nvPr>
        </p:nvSpPr>
        <p:spPr>
          <a:xfrm>
            <a:off x="273131" y="1318161"/>
            <a:ext cx="11673445" cy="48588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5B730EB-AF24-477F-B3E9-F4F9FAE672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3E6BF224-F430-4ADE-95B5-7FB4202F7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336FC0-F4D1-40CD-A40C-9B2A92B43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634B0-0790-4912-9CFF-3C4F31C697D6}" type="slidenum">
              <a:rPr lang="en-US" smtClean="0"/>
              <a:t>‹#›</a:t>
            </a:fld>
            <a:endParaRPr lang="en-US"/>
          </a:p>
        </p:txBody>
      </p:sp>
    </p:spTree>
    <p:extLst>
      <p:ext uri="{BB962C8B-B14F-4D97-AF65-F5344CB8AC3E}">
        <p14:creationId xmlns:p14="http://schemas.microsoft.com/office/powerpoint/2010/main" val="589322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6600" b="1" kern="1200">
          <a:solidFill>
            <a:srgbClr val="052441"/>
          </a:solidFill>
          <a:effectLst>
            <a:glow rad="127000">
              <a:schemeClr val="bg1"/>
            </a:glow>
          </a:effectLst>
          <a:latin typeface="Airstrike Condensed"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8A107-2AD4-42F1-8C45-F90AB5312F4F}"/>
              </a:ext>
            </a:extLst>
          </p:cNvPr>
          <p:cNvSpPr>
            <a:spLocks noGrp="1"/>
          </p:cNvSpPr>
          <p:nvPr>
            <p:ph type="ctrTitle"/>
          </p:nvPr>
        </p:nvSpPr>
        <p:spPr>
          <a:xfrm>
            <a:off x="0" y="2230581"/>
            <a:ext cx="12192000" cy="2493819"/>
          </a:xfrm>
        </p:spPr>
        <p:txBody>
          <a:bodyPr>
            <a:noAutofit/>
          </a:bodyPr>
          <a:lstStyle/>
          <a:p>
            <a:pPr>
              <a:lnSpc>
                <a:spcPct val="70000"/>
              </a:lnSpc>
            </a:pPr>
            <a:r>
              <a:rPr lang="en-US" sz="12500" b="0" dirty="0">
                <a:latin typeface="Airstrike Condensed" pitchFamily="2" charset="0"/>
              </a:rPr>
              <a:t>Things </a:t>
            </a:r>
            <a:br>
              <a:rPr lang="en-US" sz="9600" b="0" dirty="0">
                <a:latin typeface="Airstrike Condensed" pitchFamily="2" charset="0"/>
              </a:rPr>
            </a:br>
            <a:r>
              <a:rPr lang="en-US" sz="9600" b="0" dirty="0">
                <a:latin typeface="Airstrike Condensed" pitchFamily="2" charset="0"/>
              </a:rPr>
              <a:t>to Come!</a:t>
            </a:r>
          </a:p>
        </p:txBody>
      </p:sp>
      <p:sp>
        <p:nvSpPr>
          <p:cNvPr id="3" name="Subtitle 2">
            <a:extLst>
              <a:ext uri="{FF2B5EF4-FFF2-40B4-BE49-F238E27FC236}">
                <a16:creationId xmlns:a16="http://schemas.microsoft.com/office/drawing/2014/main" id="{A1514B89-64E5-441A-AEAA-C60BD1E629A6}"/>
              </a:ext>
            </a:extLst>
          </p:cNvPr>
          <p:cNvSpPr>
            <a:spLocks noGrp="1"/>
          </p:cNvSpPr>
          <p:nvPr>
            <p:ph type="subTitle" idx="1"/>
          </p:nvPr>
        </p:nvSpPr>
        <p:spPr>
          <a:xfrm>
            <a:off x="1642969" y="4724400"/>
            <a:ext cx="9144000" cy="2044148"/>
          </a:xfrm>
        </p:spPr>
        <p:txBody>
          <a:bodyPr>
            <a:normAutofit/>
          </a:bodyPr>
          <a:lstStyle/>
          <a:p>
            <a:r>
              <a:rPr lang="en-US" sz="3600" dirty="0"/>
              <a:t>Daniel 2:29</a:t>
            </a:r>
          </a:p>
          <a:p>
            <a:r>
              <a:rPr lang="en-US" sz="3600" dirty="0"/>
              <a:t>This presentation uses Airstrike Condensed font:</a:t>
            </a:r>
            <a:br>
              <a:rPr lang="en-US" sz="3600" dirty="0"/>
            </a:br>
            <a:r>
              <a:rPr lang="en-US" sz="3600" dirty="0"/>
              <a:t>https://www.dafont.com/airstrike.font</a:t>
            </a:r>
          </a:p>
          <a:p>
            <a:endParaRPr lang="en-US" sz="3600" dirty="0"/>
          </a:p>
        </p:txBody>
      </p:sp>
      <p:grpSp>
        <p:nvGrpSpPr>
          <p:cNvPr id="4" name="Group 3">
            <a:extLst>
              <a:ext uri="{FF2B5EF4-FFF2-40B4-BE49-F238E27FC236}">
                <a16:creationId xmlns:a16="http://schemas.microsoft.com/office/drawing/2014/main" id="{C169F344-E166-433D-BBE3-A335550336EB}"/>
              </a:ext>
            </a:extLst>
          </p:cNvPr>
          <p:cNvGrpSpPr/>
          <p:nvPr/>
        </p:nvGrpSpPr>
        <p:grpSpPr>
          <a:xfrm>
            <a:off x="404066" y="292526"/>
            <a:ext cx="2477806" cy="1200783"/>
            <a:chOff x="962969" y="5030136"/>
            <a:chExt cx="2477806" cy="1200783"/>
          </a:xfrm>
        </p:grpSpPr>
        <p:pic>
          <p:nvPicPr>
            <p:cNvPr id="5" name="Picture 4">
              <a:extLst>
                <a:ext uri="{FF2B5EF4-FFF2-40B4-BE49-F238E27FC236}">
                  <a16:creationId xmlns:a16="http://schemas.microsoft.com/office/drawing/2014/main" id="{070F16CB-5057-4604-9421-D99CEDFDC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3FDEA339-3318-405E-8041-232FAB41E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1902452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5AA320E-E65A-480E-A5E2-ABE6F556A8AE}"/>
              </a:ext>
            </a:extLst>
          </p:cNvPr>
          <p:cNvPicPr>
            <a:picLocks noChangeAspect="1" noChangeArrowheads="1"/>
          </p:cNvPicPr>
          <p:nvPr/>
        </p:nvPicPr>
        <p:blipFill>
          <a:blip r:embed="rId2" cstate="print"/>
          <a:srcRect l="-3947" r="-8383" b="7309"/>
          <a:stretch>
            <a:fillRect/>
          </a:stretch>
        </p:blipFill>
        <p:spPr bwMode="auto">
          <a:xfrm>
            <a:off x="7311575" y="1752600"/>
            <a:ext cx="5275051" cy="5105400"/>
          </a:xfrm>
          <a:prstGeom prst="rect">
            <a:avLst/>
          </a:prstGeom>
          <a:noFill/>
          <a:ln w="9525">
            <a:noFill/>
            <a:miter lim="800000"/>
            <a:headEnd/>
            <a:tailEnd/>
          </a:ln>
          <a:effectLst/>
        </p:spPr>
      </p:pic>
      <p:sp>
        <p:nvSpPr>
          <p:cNvPr id="5" name="Rectangular Callout 4">
            <a:extLst>
              <a:ext uri="{FF2B5EF4-FFF2-40B4-BE49-F238E27FC236}">
                <a16:creationId xmlns:a16="http://schemas.microsoft.com/office/drawing/2014/main" id="{C2C91DC3-C1C0-4DCD-8C55-0621FA7A9EAA}"/>
              </a:ext>
            </a:extLst>
          </p:cNvPr>
          <p:cNvSpPr/>
          <p:nvPr/>
        </p:nvSpPr>
        <p:spPr>
          <a:xfrm>
            <a:off x="392634" y="1552074"/>
            <a:ext cx="7740713" cy="1768642"/>
          </a:xfrm>
          <a:prstGeom prst="wedgeRectCallout">
            <a:avLst>
              <a:gd name="adj1" fmla="val 66692"/>
              <a:gd name="adj2" fmla="val 42351"/>
            </a:avLst>
          </a:prstGeom>
          <a:solidFill>
            <a:schemeClr val="tx2">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Prediction of the Church</a:t>
            </a:r>
          </a:p>
        </p:txBody>
      </p:sp>
      <p:sp>
        <p:nvSpPr>
          <p:cNvPr id="3" name="Content Placeholder 2">
            <a:extLst>
              <a:ext uri="{FF2B5EF4-FFF2-40B4-BE49-F238E27FC236}">
                <a16:creationId xmlns:a16="http://schemas.microsoft.com/office/drawing/2014/main" id="{BEE6BAF1-EE2B-41BA-916B-C5641EAD88E0}"/>
              </a:ext>
            </a:extLst>
          </p:cNvPr>
          <p:cNvSpPr>
            <a:spLocks noGrp="1"/>
          </p:cNvSpPr>
          <p:nvPr>
            <p:ph idx="1"/>
          </p:nvPr>
        </p:nvSpPr>
        <p:spPr>
          <a:xfrm>
            <a:off x="570016" y="1318161"/>
            <a:ext cx="7340095" cy="4858802"/>
          </a:xfrm>
        </p:spPr>
        <p:txBody>
          <a:bodyPr/>
          <a:lstStyle/>
          <a:p>
            <a:r>
              <a:rPr lang="en-US" dirty="0"/>
              <a:t> </a:t>
            </a:r>
            <a:br>
              <a:rPr lang="en-US" dirty="0"/>
            </a:br>
            <a:r>
              <a:rPr lang="en-US" baseline="30000" dirty="0"/>
              <a:t>15</a:t>
            </a:r>
            <a:r>
              <a:rPr lang="en-US" dirty="0"/>
              <a:t> "But what about you?" he asked. "Who do you say I am?"</a:t>
            </a:r>
          </a:p>
          <a:p>
            <a:r>
              <a:rPr lang="en-US" dirty="0"/>
              <a:t> </a:t>
            </a:r>
          </a:p>
        </p:txBody>
      </p:sp>
    </p:spTree>
    <p:extLst>
      <p:ext uri="{BB962C8B-B14F-4D97-AF65-F5344CB8AC3E}">
        <p14:creationId xmlns:p14="http://schemas.microsoft.com/office/powerpoint/2010/main" val="1498347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5AA320E-E65A-480E-A5E2-ABE6F556A8AE}"/>
              </a:ext>
            </a:extLst>
          </p:cNvPr>
          <p:cNvPicPr>
            <a:picLocks noChangeAspect="1" noChangeArrowheads="1"/>
          </p:cNvPicPr>
          <p:nvPr/>
        </p:nvPicPr>
        <p:blipFill>
          <a:blip r:embed="rId2" cstate="print"/>
          <a:srcRect l="-3947" r="-8383" b="7309"/>
          <a:stretch>
            <a:fillRect/>
          </a:stretch>
        </p:blipFill>
        <p:spPr bwMode="auto">
          <a:xfrm>
            <a:off x="7311575" y="1752600"/>
            <a:ext cx="5275051" cy="510540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Prediction of the Church</a:t>
            </a:r>
          </a:p>
        </p:txBody>
      </p:sp>
      <p:sp>
        <p:nvSpPr>
          <p:cNvPr id="3" name="Content Placeholder 2">
            <a:extLst>
              <a:ext uri="{FF2B5EF4-FFF2-40B4-BE49-F238E27FC236}">
                <a16:creationId xmlns:a16="http://schemas.microsoft.com/office/drawing/2014/main" id="{BEE6BAF1-EE2B-41BA-916B-C5641EAD88E0}"/>
              </a:ext>
            </a:extLst>
          </p:cNvPr>
          <p:cNvSpPr>
            <a:spLocks noGrp="1"/>
          </p:cNvSpPr>
          <p:nvPr>
            <p:ph idx="1"/>
          </p:nvPr>
        </p:nvSpPr>
        <p:spPr>
          <a:xfrm>
            <a:off x="570016" y="1318161"/>
            <a:ext cx="7340095" cy="4858802"/>
          </a:xfrm>
        </p:spPr>
        <p:txBody>
          <a:bodyPr/>
          <a:lstStyle/>
          <a:p>
            <a:r>
              <a:rPr lang="en-US" dirty="0"/>
              <a:t> </a:t>
            </a:r>
            <a:br>
              <a:rPr lang="en-US" dirty="0"/>
            </a:br>
            <a:r>
              <a:rPr lang="en-US" baseline="30000" dirty="0"/>
              <a:t>16</a:t>
            </a:r>
            <a:r>
              <a:rPr lang="en-US" dirty="0"/>
              <a:t> Simon Peter answered, </a:t>
            </a:r>
            <a:br>
              <a:rPr lang="en-US" dirty="0"/>
            </a:br>
            <a:br>
              <a:rPr lang="en-US" dirty="0"/>
            </a:br>
            <a:r>
              <a:rPr lang="en-US" dirty="0"/>
              <a:t>"You are the Christ, the Son of the living God."</a:t>
            </a:r>
          </a:p>
        </p:txBody>
      </p:sp>
    </p:spTree>
    <p:extLst>
      <p:ext uri="{BB962C8B-B14F-4D97-AF65-F5344CB8AC3E}">
        <p14:creationId xmlns:p14="http://schemas.microsoft.com/office/powerpoint/2010/main" val="3924530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5AA320E-E65A-480E-A5E2-ABE6F556A8AE}"/>
              </a:ext>
            </a:extLst>
          </p:cNvPr>
          <p:cNvPicPr>
            <a:picLocks noChangeAspect="1" noChangeArrowheads="1"/>
          </p:cNvPicPr>
          <p:nvPr/>
        </p:nvPicPr>
        <p:blipFill>
          <a:blip r:embed="rId2" cstate="print"/>
          <a:srcRect l="-3947" r="-8383" b="7309"/>
          <a:stretch>
            <a:fillRect/>
          </a:stretch>
        </p:blipFill>
        <p:spPr bwMode="auto">
          <a:xfrm>
            <a:off x="7311575" y="1752600"/>
            <a:ext cx="5275051" cy="5105400"/>
          </a:xfrm>
          <a:prstGeom prst="rect">
            <a:avLst/>
          </a:prstGeom>
          <a:noFill/>
          <a:ln w="9525">
            <a:noFill/>
            <a:miter lim="800000"/>
            <a:headEnd/>
            <a:tailEnd/>
          </a:ln>
          <a:effectLst/>
        </p:spPr>
      </p:pic>
      <p:sp>
        <p:nvSpPr>
          <p:cNvPr id="5" name="Rectangular Callout 4">
            <a:extLst>
              <a:ext uri="{FF2B5EF4-FFF2-40B4-BE49-F238E27FC236}">
                <a16:creationId xmlns:a16="http://schemas.microsoft.com/office/drawing/2014/main" id="{F75951F7-C8D6-4A8D-90A3-4DC4A7201D9E}"/>
              </a:ext>
            </a:extLst>
          </p:cNvPr>
          <p:cNvSpPr/>
          <p:nvPr/>
        </p:nvSpPr>
        <p:spPr>
          <a:xfrm>
            <a:off x="392634" y="2839453"/>
            <a:ext cx="7740713" cy="2514600"/>
          </a:xfrm>
          <a:prstGeom prst="wedgeRectCallout">
            <a:avLst>
              <a:gd name="adj1" fmla="val 69490"/>
              <a:gd name="adj2" fmla="val -36596"/>
            </a:avLst>
          </a:prstGeom>
          <a:solidFill>
            <a:schemeClr val="tx2">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Prediction of the Church</a:t>
            </a:r>
          </a:p>
        </p:txBody>
      </p:sp>
      <p:sp>
        <p:nvSpPr>
          <p:cNvPr id="3" name="Content Placeholder 2">
            <a:extLst>
              <a:ext uri="{FF2B5EF4-FFF2-40B4-BE49-F238E27FC236}">
                <a16:creationId xmlns:a16="http://schemas.microsoft.com/office/drawing/2014/main" id="{BEE6BAF1-EE2B-41BA-916B-C5641EAD88E0}"/>
              </a:ext>
            </a:extLst>
          </p:cNvPr>
          <p:cNvSpPr>
            <a:spLocks noGrp="1"/>
          </p:cNvSpPr>
          <p:nvPr>
            <p:ph idx="1"/>
          </p:nvPr>
        </p:nvSpPr>
        <p:spPr>
          <a:xfrm>
            <a:off x="570016" y="1318161"/>
            <a:ext cx="7340095" cy="4858802"/>
          </a:xfrm>
        </p:spPr>
        <p:txBody>
          <a:bodyPr/>
          <a:lstStyle/>
          <a:p>
            <a:r>
              <a:rPr lang="en-US" dirty="0"/>
              <a:t> </a:t>
            </a:r>
            <a:br>
              <a:rPr lang="en-US" dirty="0"/>
            </a:br>
            <a:r>
              <a:rPr lang="en-US" baseline="30000" dirty="0"/>
              <a:t>17</a:t>
            </a:r>
            <a:r>
              <a:rPr lang="en-US" dirty="0"/>
              <a:t> Jesus replied, </a:t>
            </a:r>
            <a:br>
              <a:rPr lang="en-US" dirty="0"/>
            </a:br>
            <a:br>
              <a:rPr lang="en-US" dirty="0"/>
            </a:br>
            <a:r>
              <a:rPr lang="en-US" dirty="0"/>
              <a:t>"Blessed are you, Simon son of Jonah, for this was not revealed to you by man, but by my Father in heaven. </a:t>
            </a:r>
          </a:p>
        </p:txBody>
      </p:sp>
    </p:spTree>
    <p:extLst>
      <p:ext uri="{BB962C8B-B14F-4D97-AF65-F5344CB8AC3E}">
        <p14:creationId xmlns:p14="http://schemas.microsoft.com/office/powerpoint/2010/main" val="598808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5AA320E-E65A-480E-A5E2-ABE6F556A8AE}"/>
              </a:ext>
            </a:extLst>
          </p:cNvPr>
          <p:cNvPicPr>
            <a:picLocks noChangeAspect="1" noChangeArrowheads="1"/>
          </p:cNvPicPr>
          <p:nvPr/>
        </p:nvPicPr>
        <p:blipFill>
          <a:blip r:embed="rId2" cstate="print"/>
          <a:srcRect l="-3947" r="-8383" b="7309"/>
          <a:stretch>
            <a:fillRect/>
          </a:stretch>
        </p:blipFill>
        <p:spPr bwMode="auto">
          <a:xfrm>
            <a:off x="7311575" y="1752600"/>
            <a:ext cx="5275051" cy="5105400"/>
          </a:xfrm>
          <a:prstGeom prst="rect">
            <a:avLst/>
          </a:prstGeom>
          <a:noFill/>
          <a:ln w="9525">
            <a:noFill/>
            <a:miter lim="800000"/>
            <a:headEnd/>
            <a:tailEnd/>
          </a:ln>
          <a:effectLst/>
        </p:spPr>
      </p:pic>
      <p:sp>
        <p:nvSpPr>
          <p:cNvPr id="5" name="Rectangular Callout 4">
            <a:extLst>
              <a:ext uri="{FF2B5EF4-FFF2-40B4-BE49-F238E27FC236}">
                <a16:creationId xmlns:a16="http://schemas.microsoft.com/office/drawing/2014/main" id="{C2C91DC3-C1C0-4DCD-8C55-0621FA7A9EAA}"/>
              </a:ext>
            </a:extLst>
          </p:cNvPr>
          <p:cNvSpPr/>
          <p:nvPr/>
        </p:nvSpPr>
        <p:spPr>
          <a:xfrm>
            <a:off x="392634" y="2239397"/>
            <a:ext cx="7539511" cy="2506353"/>
          </a:xfrm>
          <a:prstGeom prst="wedgeRectCallout">
            <a:avLst>
              <a:gd name="adj1" fmla="val 71977"/>
              <a:gd name="adj2" fmla="val 2668"/>
            </a:avLst>
          </a:prstGeom>
          <a:solidFill>
            <a:schemeClr val="tx2">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Prediction of the Church</a:t>
            </a:r>
          </a:p>
        </p:txBody>
      </p:sp>
      <p:sp>
        <p:nvSpPr>
          <p:cNvPr id="3" name="Content Placeholder 2">
            <a:extLst>
              <a:ext uri="{FF2B5EF4-FFF2-40B4-BE49-F238E27FC236}">
                <a16:creationId xmlns:a16="http://schemas.microsoft.com/office/drawing/2014/main" id="{BEE6BAF1-EE2B-41BA-916B-C5641EAD88E0}"/>
              </a:ext>
            </a:extLst>
          </p:cNvPr>
          <p:cNvSpPr>
            <a:spLocks noGrp="1"/>
          </p:cNvSpPr>
          <p:nvPr>
            <p:ph idx="1"/>
          </p:nvPr>
        </p:nvSpPr>
        <p:spPr>
          <a:xfrm>
            <a:off x="570016" y="1318161"/>
            <a:ext cx="7340095" cy="4858802"/>
          </a:xfrm>
        </p:spPr>
        <p:txBody>
          <a:bodyPr/>
          <a:lstStyle/>
          <a:p>
            <a:r>
              <a:rPr lang="en-US" dirty="0"/>
              <a:t> </a:t>
            </a:r>
            <a:br>
              <a:rPr lang="en-US" dirty="0"/>
            </a:br>
            <a:endParaRPr lang="en-US" baseline="30000" dirty="0"/>
          </a:p>
          <a:p>
            <a:r>
              <a:rPr lang="en-US" baseline="30000" dirty="0"/>
              <a:t>18</a:t>
            </a:r>
            <a:r>
              <a:rPr lang="en-US" dirty="0"/>
              <a:t> And I tell you that you are Peter, and on this rock I will build my church, and the gates of Hades will not overcome it. (Mat 16:18)</a:t>
            </a:r>
          </a:p>
        </p:txBody>
      </p:sp>
    </p:spTree>
    <p:extLst>
      <p:ext uri="{BB962C8B-B14F-4D97-AF65-F5344CB8AC3E}">
        <p14:creationId xmlns:p14="http://schemas.microsoft.com/office/powerpoint/2010/main" val="908733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5AA320E-E65A-480E-A5E2-ABE6F556A8AE}"/>
              </a:ext>
            </a:extLst>
          </p:cNvPr>
          <p:cNvPicPr>
            <a:picLocks noChangeAspect="1" noChangeArrowheads="1"/>
          </p:cNvPicPr>
          <p:nvPr/>
        </p:nvPicPr>
        <p:blipFill>
          <a:blip r:embed="rId2" cstate="print"/>
          <a:srcRect l="-3947" r="-8383" b="7309"/>
          <a:stretch>
            <a:fillRect/>
          </a:stretch>
        </p:blipFill>
        <p:spPr bwMode="auto">
          <a:xfrm>
            <a:off x="7311575" y="1752600"/>
            <a:ext cx="5275051" cy="5105400"/>
          </a:xfrm>
          <a:prstGeom prst="rect">
            <a:avLst/>
          </a:prstGeom>
          <a:noFill/>
          <a:ln w="9525">
            <a:noFill/>
            <a:miter lim="800000"/>
            <a:headEnd/>
            <a:tailEnd/>
          </a:ln>
          <a:effectLst/>
        </p:spPr>
      </p:pic>
      <p:sp>
        <p:nvSpPr>
          <p:cNvPr id="5" name="Rectangular Callout 4">
            <a:extLst>
              <a:ext uri="{FF2B5EF4-FFF2-40B4-BE49-F238E27FC236}">
                <a16:creationId xmlns:a16="http://schemas.microsoft.com/office/drawing/2014/main" id="{C2C91DC3-C1C0-4DCD-8C55-0621FA7A9EAA}"/>
              </a:ext>
            </a:extLst>
          </p:cNvPr>
          <p:cNvSpPr/>
          <p:nvPr/>
        </p:nvSpPr>
        <p:spPr>
          <a:xfrm>
            <a:off x="392634" y="2239397"/>
            <a:ext cx="7539511" cy="2506353"/>
          </a:xfrm>
          <a:prstGeom prst="wedgeRectCallout">
            <a:avLst>
              <a:gd name="adj1" fmla="val 71977"/>
              <a:gd name="adj2" fmla="val 2668"/>
            </a:avLst>
          </a:prstGeom>
          <a:solidFill>
            <a:schemeClr val="tx2">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Prediction of the Church</a:t>
            </a:r>
          </a:p>
        </p:txBody>
      </p:sp>
      <p:sp>
        <p:nvSpPr>
          <p:cNvPr id="3" name="Content Placeholder 2">
            <a:extLst>
              <a:ext uri="{FF2B5EF4-FFF2-40B4-BE49-F238E27FC236}">
                <a16:creationId xmlns:a16="http://schemas.microsoft.com/office/drawing/2014/main" id="{BEE6BAF1-EE2B-41BA-916B-C5641EAD88E0}"/>
              </a:ext>
            </a:extLst>
          </p:cNvPr>
          <p:cNvSpPr>
            <a:spLocks noGrp="1"/>
          </p:cNvSpPr>
          <p:nvPr>
            <p:ph idx="1"/>
          </p:nvPr>
        </p:nvSpPr>
        <p:spPr>
          <a:xfrm>
            <a:off x="570016" y="1318161"/>
            <a:ext cx="7340095" cy="4858802"/>
          </a:xfrm>
        </p:spPr>
        <p:txBody>
          <a:bodyPr/>
          <a:lstStyle/>
          <a:p>
            <a:r>
              <a:rPr lang="en-US" dirty="0"/>
              <a:t> </a:t>
            </a:r>
            <a:r>
              <a:rPr lang="en-US" dirty="0">
                <a:effectLst>
                  <a:glow rad="127000">
                    <a:srgbClr val="FF0000"/>
                  </a:glow>
                </a:effectLst>
              </a:rPr>
              <a:t>Future Tense Prediction</a:t>
            </a:r>
            <a:br>
              <a:rPr lang="en-US" dirty="0"/>
            </a:br>
            <a:endParaRPr lang="en-US" baseline="30000" dirty="0"/>
          </a:p>
          <a:p>
            <a:r>
              <a:rPr lang="en-US" baseline="30000" dirty="0"/>
              <a:t>18</a:t>
            </a:r>
            <a:r>
              <a:rPr lang="en-US" dirty="0"/>
              <a:t> And I tell you that you are Peter, and on this rock </a:t>
            </a:r>
            <a:r>
              <a:rPr lang="en-US" dirty="0">
                <a:effectLst>
                  <a:glow rad="127000">
                    <a:srgbClr val="FF0000"/>
                  </a:glow>
                </a:effectLst>
              </a:rPr>
              <a:t>I will build </a:t>
            </a:r>
            <a:r>
              <a:rPr lang="en-US" dirty="0"/>
              <a:t>my church, and the gates of Hades will not overcome it. (Mat 16:18)</a:t>
            </a:r>
          </a:p>
        </p:txBody>
      </p:sp>
    </p:spTree>
    <p:extLst>
      <p:ext uri="{BB962C8B-B14F-4D97-AF65-F5344CB8AC3E}">
        <p14:creationId xmlns:p14="http://schemas.microsoft.com/office/powerpoint/2010/main" val="666918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5AA320E-E65A-480E-A5E2-ABE6F556A8AE}"/>
              </a:ext>
            </a:extLst>
          </p:cNvPr>
          <p:cNvPicPr>
            <a:picLocks noChangeAspect="1" noChangeArrowheads="1"/>
          </p:cNvPicPr>
          <p:nvPr/>
        </p:nvPicPr>
        <p:blipFill>
          <a:blip r:embed="rId2" cstate="print"/>
          <a:srcRect l="-3947" r="-8383" b="7309"/>
          <a:stretch>
            <a:fillRect/>
          </a:stretch>
        </p:blipFill>
        <p:spPr bwMode="auto">
          <a:xfrm>
            <a:off x="7311575" y="1752600"/>
            <a:ext cx="5275051" cy="5105400"/>
          </a:xfrm>
          <a:prstGeom prst="rect">
            <a:avLst/>
          </a:prstGeom>
          <a:noFill/>
          <a:ln w="9525">
            <a:noFill/>
            <a:miter lim="800000"/>
            <a:headEnd/>
            <a:tailEnd/>
          </a:ln>
          <a:effectLst/>
        </p:spPr>
      </p:pic>
      <p:sp>
        <p:nvSpPr>
          <p:cNvPr id="5" name="Rectangular Callout 4">
            <a:extLst>
              <a:ext uri="{FF2B5EF4-FFF2-40B4-BE49-F238E27FC236}">
                <a16:creationId xmlns:a16="http://schemas.microsoft.com/office/drawing/2014/main" id="{C2C91DC3-C1C0-4DCD-8C55-0621FA7A9EAA}"/>
              </a:ext>
            </a:extLst>
          </p:cNvPr>
          <p:cNvSpPr/>
          <p:nvPr/>
        </p:nvSpPr>
        <p:spPr>
          <a:xfrm>
            <a:off x="392634" y="2239397"/>
            <a:ext cx="7539511" cy="2506353"/>
          </a:xfrm>
          <a:prstGeom prst="wedgeRectCallout">
            <a:avLst>
              <a:gd name="adj1" fmla="val 71977"/>
              <a:gd name="adj2" fmla="val 2668"/>
            </a:avLst>
          </a:prstGeom>
          <a:solidFill>
            <a:schemeClr val="tx2">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Prediction of the Church</a:t>
            </a:r>
          </a:p>
        </p:txBody>
      </p:sp>
      <p:sp>
        <p:nvSpPr>
          <p:cNvPr id="3" name="Content Placeholder 2">
            <a:extLst>
              <a:ext uri="{FF2B5EF4-FFF2-40B4-BE49-F238E27FC236}">
                <a16:creationId xmlns:a16="http://schemas.microsoft.com/office/drawing/2014/main" id="{BEE6BAF1-EE2B-41BA-916B-C5641EAD88E0}"/>
              </a:ext>
            </a:extLst>
          </p:cNvPr>
          <p:cNvSpPr>
            <a:spLocks noGrp="1"/>
          </p:cNvSpPr>
          <p:nvPr>
            <p:ph idx="1"/>
          </p:nvPr>
        </p:nvSpPr>
        <p:spPr>
          <a:xfrm>
            <a:off x="570016" y="1318161"/>
            <a:ext cx="7340095" cy="4858802"/>
          </a:xfrm>
        </p:spPr>
        <p:txBody>
          <a:bodyPr/>
          <a:lstStyle/>
          <a:p>
            <a:r>
              <a:rPr lang="en-US" dirty="0"/>
              <a:t> Prediction of a </a:t>
            </a:r>
            <a:r>
              <a:rPr lang="en-US" dirty="0">
                <a:effectLst>
                  <a:glow rad="127000">
                    <a:srgbClr val="FF0000"/>
                  </a:glow>
                </a:effectLst>
              </a:rPr>
              <a:t>New Entity </a:t>
            </a:r>
            <a:br>
              <a:rPr lang="en-US" dirty="0"/>
            </a:br>
            <a:endParaRPr lang="en-US" baseline="30000" dirty="0"/>
          </a:p>
          <a:p>
            <a:r>
              <a:rPr lang="en-US" baseline="30000" dirty="0"/>
              <a:t>18</a:t>
            </a:r>
            <a:r>
              <a:rPr lang="en-US" dirty="0"/>
              <a:t> And I tell you that you are Peter, and on this rock I will build </a:t>
            </a:r>
            <a:r>
              <a:rPr lang="en-US" dirty="0">
                <a:effectLst>
                  <a:glow rad="127000">
                    <a:srgbClr val="FF0000"/>
                  </a:glow>
                </a:effectLst>
              </a:rPr>
              <a:t>my church</a:t>
            </a:r>
            <a:r>
              <a:rPr lang="en-US" dirty="0"/>
              <a:t>, and the gates of Hades will not overcome it. (Mat 16:18)</a:t>
            </a:r>
          </a:p>
        </p:txBody>
      </p:sp>
    </p:spTree>
    <p:extLst>
      <p:ext uri="{BB962C8B-B14F-4D97-AF65-F5344CB8AC3E}">
        <p14:creationId xmlns:p14="http://schemas.microsoft.com/office/powerpoint/2010/main" val="1034903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5AA320E-E65A-480E-A5E2-ABE6F556A8AE}"/>
              </a:ext>
            </a:extLst>
          </p:cNvPr>
          <p:cNvPicPr>
            <a:picLocks noChangeAspect="1" noChangeArrowheads="1"/>
          </p:cNvPicPr>
          <p:nvPr/>
        </p:nvPicPr>
        <p:blipFill>
          <a:blip r:embed="rId2" cstate="print"/>
          <a:srcRect l="-3947" r="-8383" b="7309"/>
          <a:stretch>
            <a:fillRect/>
          </a:stretch>
        </p:blipFill>
        <p:spPr bwMode="auto">
          <a:xfrm>
            <a:off x="7311575" y="1752600"/>
            <a:ext cx="5275051" cy="5105400"/>
          </a:xfrm>
          <a:prstGeom prst="rect">
            <a:avLst/>
          </a:prstGeom>
          <a:noFill/>
          <a:ln w="9525">
            <a:noFill/>
            <a:miter lim="800000"/>
            <a:headEnd/>
            <a:tailEnd/>
          </a:ln>
          <a:effectLst/>
        </p:spPr>
      </p:pic>
      <p:sp>
        <p:nvSpPr>
          <p:cNvPr id="5" name="Rectangular Callout 4">
            <a:extLst>
              <a:ext uri="{FF2B5EF4-FFF2-40B4-BE49-F238E27FC236}">
                <a16:creationId xmlns:a16="http://schemas.microsoft.com/office/drawing/2014/main" id="{C2C91DC3-C1C0-4DCD-8C55-0621FA7A9EAA}"/>
              </a:ext>
            </a:extLst>
          </p:cNvPr>
          <p:cNvSpPr/>
          <p:nvPr/>
        </p:nvSpPr>
        <p:spPr>
          <a:xfrm>
            <a:off x="392634" y="2239397"/>
            <a:ext cx="7539511" cy="2506353"/>
          </a:xfrm>
          <a:prstGeom prst="wedgeRectCallout">
            <a:avLst>
              <a:gd name="adj1" fmla="val 71977"/>
              <a:gd name="adj2" fmla="val 2668"/>
            </a:avLst>
          </a:prstGeom>
          <a:solidFill>
            <a:schemeClr val="tx2">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Prediction of the Church</a:t>
            </a:r>
          </a:p>
        </p:txBody>
      </p:sp>
      <p:sp>
        <p:nvSpPr>
          <p:cNvPr id="3" name="Content Placeholder 2">
            <a:extLst>
              <a:ext uri="{FF2B5EF4-FFF2-40B4-BE49-F238E27FC236}">
                <a16:creationId xmlns:a16="http://schemas.microsoft.com/office/drawing/2014/main" id="{BEE6BAF1-EE2B-41BA-916B-C5641EAD88E0}"/>
              </a:ext>
            </a:extLst>
          </p:cNvPr>
          <p:cNvSpPr>
            <a:spLocks noGrp="1"/>
          </p:cNvSpPr>
          <p:nvPr>
            <p:ph idx="1"/>
          </p:nvPr>
        </p:nvSpPr>
        <p:spPr>
          <a:xfrm>
            <a:off x="570016" y="1318161"/>
            <a:ext cx="7340095" cy="4858802"/>
          </a:xfrm>
        </p:spPr>
        <p:txBody>
          <a:bodyPr/>
          <a:lstStyle/>
          <a:p>
            <a:r>
              <a:rPr lang="en-US" dirty="0"/>
              <a:t>Predicted </a:t>
            </a:r>
            <a:r>
              <a:rPr lang="en-US" dirty="0">
                <a:effectLst>
                  <a:glow rad="127000">
                    <a:srgbClr val="FF0000"/>
                  </a:glow>
                </a:effectLst>
              </a:rPr>
              <a:t>Victory</a:t>
            </a:r>
            <a:br>
              <a:rPr lang="en-US" dirty="0"/>
            </a:br>
            <a:endParaRPr lang="en-US" baseline="30000" dirty="0"/>
          </a:p>
          <a:p>
            <a:r>
              <a:rPr lang="en-US" baseline="30000" dirty="0"/>
              <a:t>18</a:t>
            </a:r>
            <a:r>
              <a:rPr lang="en-US" dirty="0"/>
              <a:t> And I tell you that you are Peter, and on this rock I will build my church, and </a:t>
            </a:r>
            <a:r>
              <a:rPr lang="en-US" dirty="0">
                <a:effectLst>
                  <a:glow rad="127000">
                    <a:srgbClr val="FF0000"/>
                  </a:glow>
                </a:effectLst>
              </a:rPr>
              <a:t>the gates of Hades will not overcome it</a:t>
            </a:r>
            <a:r>
              <a:rPr lang="en-US" dirty="0"/>
              <a:t>. (Mat 16:18)</a:t>
            </a:r>
          </a:p>
        </p:txBody>
      </p:sp>
    </p:spTree>
    <p:extLst>
      <p:ext uri="{BB962C8B-B14F-4D97-AF65-F5344CB8AC3E}">
        <p14:creationId xmlns:p14="http://schemas.microsoft.com/office/powerpoint/2010/main" val="4075388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a:t>
            </a:r>
            <a:r>
              <a:rPr lang="en-US" u="sng" dirty="0">
                <a:solidFill>
                  <a:srgbClr val="FF0000"/>
                </a:solidFill>
              </a:rPr>
              <a:t>Purpose</a:t>
            </a:r>
            <a:r>
              <a:rPr lang="en-US" dirty="0"/>
              <a:t> of the Church</a:t>
            </a:r>
          </a:p>
        </p:txBody>
      </p:sp>
    </p:spTree>
    <p:extLst>
      <p:ext uri="{BB962C8B-B14F-4D97-AF65-F5344CB8AC3E}">
        <p14:creationId xmlns:p14="http://schemas.microsoft.com/office/powerpoint/2010/main" val="1281406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1AB9D27-2C66-4A6C-BE6E-8E22329CFACE}"/>
              </a:ext>
            </a:extLst>
          </p:cNvPr>
          <p:cNvPicPr>
            <a:picLocks noChangeAspect="1" noChangeArrowheads="1"/>
          </p:cNvPicPr>
          <p:nvPr/>
        </p:nvPicPr>
        <p:blipFill>
          <a:blip r:embed="rId2" cstate="print"/>
          <a:srcRect l="-3947" r="-8383" b="7309"/>
          <a:stretch>
            <a:fillRect/>
          </a:stretch>
        </p:blipFill>
        <p:spPr bwMode="auto">
          <a:xfrm flipH="1">
            <a:off x="-410025" y="1752600"/>
            <a:ext cx="5275051" cy="5105400"/>
          </a:xfrm>
          <a:prstGeom prst="rect">
            <a:avLst/>
          </a:prstGeom>
          <a:noFill/>
          <a:ln w="9525">
            <a:noFill/>
            <a:miter lim="800000"/>
            <a:headEnd/>
            <a:tailEnd/>
          </a:ln>
          <a:effectLst/>
        </p:spPr>
      </p:pic>
      <p:sp>
        <p:nvSpPr>
          <p:cNvPr id="5" name="Rectangular Callout 4">
            <a:extLst>
              <a:ext uri="{FF2B5EF4-FFF2-40B4-BE49-F238E27FC236}">
                <a16:creationId xmlns:a16="http://schemas.microsoft.com/office/drawing/2014/main" id="{779846FF-B367-49F3-A835-B63193C62530}"/>
              </a:ext>
            </a:extLst>
          </p:cNvPr>
          <p:cNvSpPr/>
          <p:nvPr/>
        </p:nvSpPr>
        <p:spPr>
          <a:xfrm flipH="1">
            <a:off x="3048000" y="2252097"/>
            <a:ext cx="5626100" cy="4199503"/>
          </a:xfrm>
          <a:prstGeom prst="wedgeRectCallout">
            <a:avLst>
              <a:gd name="adj1" fmla="val 62078"/>
              <a:gd name="adj2" fmla="val -27270"/>
            </a:avLst>
          </a:prstGeom>
          <a:solidFill>
            <a:schemeClr val="tx2">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Purpose of the Church</a:t>
            </a:r>
          </a:p>
        </p:txBody>
      </p:sp>
      <p:sp>
        <p:nvSpPr>
          <p:cNvPr id="3" name="Content Placeholder 2">
            <a:extLst>
              <a:ext uri="{FF2B5EF4-FFF2-40B4-BE49-F238E27FC236}">
                <a16:creationId xmlns:a16="http://schemas.microsoft.com/office/drawing/2014/main" id="{BEE6BAF1-EE2B-41BA-916B-C5641EAD88E0}"/>
              </a:ext>
            </a:extLst>
          </p:cNvPr>
          <p:cNvSpPr>
            <a:spLocks noGrp="1"/>
          </p:cNvSpPr>
          <p:nvPr>
            <p:ph idx="1"/>
          </p:nvPr>
        </p:nvSpPr>
        <p:spPr>
          <a:xfrm>
            <a:off x="570015" y="1318161"/>
            <a:ext cx="8769927" cy="4858802"/>
          </a:xfrm>
        </p:spPr>
        <p:txBody>
          <a:bodyPr/>
          <a:lstStyle/>
          <a:p>
            <a:r>
              <a:rPr lang="en-US" dirty="0"/>
              <a:t>Predicted to be a </a:t>
            </a:r>
            <a:r>
              <a:rPr lang="en-US" dirty="0">
                <a:effectLst>
                  <a:glow rad="127000">
                    <a:srgbClr val="FF0000"/>
                  </a:glow>
                </a:effectLst>
              </a:rPr>
              <a:t>Spiritual</a:t>
            </a:r>
            <a:r>
              <a:rPr lang="en-US" dirty="0"/>
              <a:t> Entity (Acts 1:8)</a:t>
            </a:r>
            <a:br>
              <a:rPr lang="en-US" sz="3200" dirty="0"/>
            </a:br>
            <a:endParaRPr lang="en-US" sz="3200" dirty="0"/>
          </a:p>
          <a:p>
            <a:r>
              <a:rPr lang="en-US" baseline="30000" dirty="0"/>
              <a:t>			8</a:t>
            </a:r>
            <a:r>
              <a:rPr lang="en-US" dirty="0"/>
              <a:t> But you will receive 					power </a:t>
            </a:r>
            <a:r>
              <a:rPr lang="en-US" dirty="0">
                <a:effectLst>
                  <a:glow rad="127000">
                    <a:srgbClr val="FF0000"/>
                  </a:glow>
                </a:effectLst>
              </a:rPr>
              <a:t>when the Holy 					Spirit comes on you</a:t>
            </a:r>
            <a:r>
              <a:rPr lang="en-US" dirty="0"/>
              <a:t>; and 				you will be my witnesses </a:t>
            </a:r>
            <a:r>
              <a:rPr lang="en-US" dirty="0">
                <a:effectLst>
                  <a:glow rad="127000">
                    <a:srgbClr val="FF0000"/>
                  </a:glow>
                </a:effectLst>
              </a:rPr>
              <a:t>				</a:t>
            </a:r>
            <a:r>
              <a:rPr lang="en-US" dirty="0"/>
              <a:t>in Jerusalem, and 	in all </a:t>
            </a:r>
            <a:br>
              <a:rPr lang="en-US" dirty="0"/>
            </a:br>
            <a:r>
              <a:rPr lang="en-US" dirty="0"/>
              <a:t>			Judea and Samaria, and 				to the ends of the earth." 		</a:t>
            </a:r>
          </a:p>
        </p:txBody>
      </p:sp>
      <p:pic>
        <p:nvPicPr>
          <p:cNvPr id="6" name="Picture 5">
            <a:extLst>
              <a:ext uri="{FF2B5EF4-FFF2-40B4-BE49-F238E27FC236}">
                <a16:creationId xmlns:a16="http://schemas.microsoft.com/office/drawing/2014/main" id="{C8680CE5-8E42-489E-A6B6-94BF6528BF1F}"/>
              </a:ext>
            </a:extLst>
          </p:cNvPr>
          <p:cNvPicPr>
            <a:picLocks noChangeAspect="1"/>
          </p:cNvPicPr>
          <p:nvPr/>
        </p:nvPicPr>
        <p:blipFill>
          <a:blip r:embed="rId3"/>
          <a:stretch>
            <a:fillRect/>
          </a:stretch>
        </p:blipFill>
        <p:spPr>
          <a:xfrm>
            <a:off x="8317281" y="1280183"/>
            <a:ext cx="3586821" cy="4577916"/>
          </a:xfrm>
          <a:prstGeom prst="rect">
            <a:avLst/>
          </a:prstGeom>
        </p:spPr>
      </p:pic>
    </p:spTree>
    <p:extLst>
      <p:ext uri="{BB962C8B-B14F-4D97-AF65-F5344CB8AC3E}">
        <p14:creationId xmlns:p14="http://schemas.microsoft.com/office/powerpoint/2010/main" val="11250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1AB9D27-2C66-4A6C-BE6E-8E22329CFACE}"/>
              </a:ext>
            </a:extLst>
          </p:cNvPr>
          <p:cNvPicPr>
            <a:picLocks noChangeAspect="1" noChangeArrowheads="1"/>
          </p:cNvPicPr>
          <p:nvPr/>
        </p:nvPicPr>
        <p:blipFill>
          <a:blip r:embed="rId2" cstate="print"/>
          <a:srcRect l="-3947" r="-8383" b="7309"/>
          <a:stretch>
            <a:fillRect/>
          </a:stretch>
        </p:blipFill>
        <p:spPr bwMode="auto">
          <a:xfrm flipH="1">
            <a:off x="-410025" y="1752600"/>
            <a:ext cx="5275051" cy="5105400"/>
          </a:xfrm>
          <a:prstGeom prst="rect">
            <a:avLst/>
          </a:prstGeom>
          <a:noFill/>
          <a:ln w="9525">
            <a:noFill/>
            <a:miter lim="800000"/>
            <a:headEnd/>
            <a:tailEnd/>
          </a:ln>
          <a:effectLst/>
        </p:spPr>
      </p:pic>
      <p:sp>
        <p:nvSpPr>
          <p:cNvPr id="5" name="Rectangular Callout 4">
            <a:extLst>
              <a:ext uri="{FF2B5EF4-FFF2-40B4-BE49-F238E27FC236}">
                <a16:creationId xmlns:a16="http://schemas.microsoft.com/office/drawing/2014/main" id="{779846FF-B367-49F3-A835-B63193C62530}"/>
              </a:ext>
            </a:extLst>
          </p:cNvPr>
          <p:cNvSpPr/>
          <p:nvPr/>
        </p:nvSpPr>
        <p:spPr>
          <a:xfrm flipH="1">
            <a:off x="3048000" y="2252097"/>
            <a:ext cx="5626100" cy="4199503"/>
          </a:xfrm>
          <a:prstGeom prst="wedgeRectCallout">
            <a:avLst>
              <a:gd name="adj1" fmla="val 62078"/>
              <a:gd name="adj2" fmla="val -27270"/>
            </a:avLst>
          </a:prstGeom>
          <a:solidFill>
            <a:schemeClr val="tx2">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Purpose of the Church</a:t>
            </a:r>
          </a:p>
        </p:txBody>
      </p:sp>
      <p:sp>
        <p:nvSpPr>
          <p:cNvPr id="3" name="Content Placeholder 2">
            <a:extLst>
              <a:ext uri="{FF2B5EF4-FFF2-40B4-BE49-F238E27FC236}">
                <a16:creationId xmlns:a16="http://schemas.microsoft.com/office/drawing/2014/main" id="{BEE6BAF1-EE2B-41BA-916B-C5641EAD88E0}"/>
              </a:ext>
            </a:extLst>
          </p:cNvPr>
          <p:cNvSpPr>
            <a:spLocks noGrp="1"/>
          </p:cNvSpPr>
          <p:nvPr>
            <p:ph idx="1"/>
          </p:nvPr>
        </p:nvSpPr>
        <p:spPr>
          <a:xfrm>
            <a:off x="570016" y="1318161"/>
            <a:ext cx="7989784" cy="4858802"/>
          </a:xfrm>
        </p:spPr>
        <p:txBody>
          <a:bodyPr/>
          <a:lstStyle/>
          <a:p>
            <a:r>
              <a:rPr lang="en-US" dirty="0"/>
              <a:t>Predicted to be </a:t>
            </a:r>
            <a:r>
              <a:rPr lang="en-US" dirty="0">
                <a:effectLst>
                  <a:glow rad="127000">
                    <a:srgbClr val="FF0000"/>
                  </a:glow>
                </a:effectLst>
              </a:rPr>
              <a:t>Witnesses</a:t>
            </a:r>
            <a:r>
              <a:rPr lang="en-US" dirty="0"/>
              <a:t> (Acts 1:8)</a:t>
            </a:r>
            <a:br>
              <a:rPr lang="en-US" sz="3200" dirty="0"/>
            </a:br>
            <a:endParaRPr lang="en-US" sz="3200" dirty="0"/>
          </a:p>
          <a:p>
            <a:r>
              <a:rPr lang="en-US" baseline="30000" dirty="0"/>
              <a:t>			8</a:t>
            </a:r>
            <a:r>
              <a:rPr lang="en-US" dirty="0"/>
              <a:t> But you will receive 				power when the Holy 				Spirit comes on you; and 			</a:t>
            </a:r>
            <a:r>
              <a:rPr lang="en-US" dirty="0">
                <a:effectLst>
                  <a:glow rad="127000">
                    <a:srgbClr val="FF0000"/>
                  </a:glow>
                </a:effectLst>
              </a:rPr>
              <a:t>you will be my witnesses 			</a:t>
            </a:r>
            <a:r>
              <a:rPr lang="en-US" dirty="0"/>
              <a:t>in Jerusalem, and 	in all </a:t>
            </a:r>
            <a:br>
              <a:rPr lang="en-US" dirty="0"/>
            </a:br>
            <a:r>
              <a:rPr lang="en-US" dirty="0"/>
              <a:t>			Judea and Samaria, and 			to the ends of the earth." 		</a:t>
            </a:r>
          </a:p>
        </p:txBody>
      </p:sp>
    </p:spTree>
    <p:extLst>
      <p:ext uri="{BB962C8B-B14F-4D97-AF65-F5344CB8AC3E}">
        <p14:creationId xmlns:p14="http://schemas.microsoft.com/office/powerpoint/2010/main" val="3309051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8A107-2AD4-42F1-8C45-F90AB5312F4F}"/>
              </a:ext>
            </a:extLst>
          </p:cNvPr>
          <p:cNvSpPr>
            <a:spLocks noGrp="1"/>
          </p:cNvSpPr>
          <p:nvPr>
            <p:ph type="ctrTitle"/>
          </p:nvPr>
        </p:nvSpPr>
        <p:spPr>
          <a:xfrm>
            <a:off x="0" y="2230581"/>
            <a:ext cx="12192000" cy="2493819"/>
          </a:xfrm>
        </p:spPr>
        <p:txBody>
          <a:bodyPr>
            <a:noAutofit/>
          </a:bodyPr>
          <a:lstStyle/>
          <a:p>
            <a:pPr>
              <a:lnSpc>
                <a:spcPct val="70000"/>
              </a:lnSpc>
            </a:pPr>
            <a:r>
              <a:rPr lang="en-US" sz="12500" b="0" dirty="0">
                <a:latin typeface="Airstrike Condensed" pitchFamily="2" charset="0"/>
              </a:rPr>
              <a:t>Things </a:t>
            </a:r>
            <a:br>
              <a:rPr lang="en-US" sz="9600" b="0" dirty="0">
                <a:latin typeface="Airstrike Condensed" pitchFamily="2" charset="0"/>
              </a:rPr>
            </a:br>
            <a:r>
              <a:rPr lang="en-US" sz="9600" b="0" dirty="0">
                <a:latin typeface="Airstrike Condensed" pitchFamily="2" charset="0"/>
              </a:rPr>
              <a:t>to Come!</a:t>
            </a:r>
          </a:p>
        </p:txBody>
      </p:sp>
      <p:sp>
        <p:nvSpPr>
          <p:cNvPr id="3" name="Subtitle 2">
            <a:extLst>
              <a:ext uri="{FF2B5EF4-FFF2-40B4-BE49-F238E27FC236}">
                <a16:creationId xmlns:a16="http://schemas.microsoft.com/office/drawing/2014/main" id="{A1514B89-64E5-441A-AEAA-C60BD1E629A6}"/>
              </a:ext>
            </a:extLst>
          </p:cNvPr>
          <p:cNvSpPr>
            <a:spLocks noGrp="1"/>
          </p:cNvSpPr>
          <p:nvPr>
            <p:ph type="subTitle" idx="1"/>
          </p:nvPr>
        </p:nvSpPr>
        <p:spPr>
          <a:xfrm>
            <a:off x="1593273" y="5846617"/>
            <a:ext cx="9144000" cy="1129145"/>
          </a:xfrm>
        </p:spPr>
        <p:txBody>
          <a:bodyPr>
            <a:normAutofit/>
          </a:bodyPr>
          <a:lstStyle/>
          <a:p>
            <a:r>
              <a:rPr lang="en-US" sz="3600" dirty="0"/>
              <a:t>Daniel 2:29</a:t>
            </a:r>
          </a:p>
        </p:txBody>
      </p:sp>
    </p:spTree>
    <p:extLst>
      <p:ext uri="{BB962C8B-B14F-4D97-AF65-F5344CB8AC3E}">
        <p14:creationId xmlns:p14="http://schemas.microsoft.com/office/powerpoint/2010/main" val="2494783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C68415-ACFD-4161-AF4C-897CA2DBC533}"/>
              </a:ext>
            </a:extLst>
          </p:cNvPr>
          <p:cNvPicPr>
            <a:picLocks noChangeAspect="1"/>
          </p:cNvPicPr>
          <p:nvPr/>
        </p:nvPicPr>
        <p:blipFill>
          <a:blip r:embed="rId2"/>
          <a:stretch>
            <a:fillRect/>
          </a:stretch>
        </p:blipFill>
        <p:spPr>
          <a:xfrm>
            <a:off x="6405715" y="-119838"/>
            <a:ext cx="7665189" cy="6977838"/>
          </a:xfrm>
          <a:prstGeom prst="rect">
            <a:avLst/>
          </a:prstGeom>
        </p:spPr>
      </p:pic>
      <p:pic>
        <p:nvPicPr>
          <p:cNvPr id="4" name="Picture 2">
            <a:extLst>
              <a:ext uri="{FF2B5EF4-FFF2-40B4-BE49-F238E27FC236}">
                <a16:creationId xmlns:a16="http://schemas.microsoft.com/office/drawing/2014/main" id="{71AB9D27-2C66-4A6C-BE6E-8E22329CFACE}"/>
              </a:ext>
            </a:extLst>
          </p:cNvPr>
          <p:cNvPicPr>
            <a:picLocks noChangeAspect="1" noChangeArrowheads="1"/>
          </p:cNvPicPr>
          <p:nvPr/>
        </p:nvPicPr>
        <p:blipFill>
          <a:blip r:embed="rId3" cstate="print"/>
          <a:srcRect l="-3947" r="-8383" b="7309"/>
          <a:stretch>
            <a:fillRect/>
          </a:stretch>
        </p:blipFill>
        <p:spPr bwMode="auto">
          <a:xfrm flipH="1">
            <a:off x="-410025" y="1752600"/>
            <a:ext cx="5275051" cy="5105400"/>
          </a:xfrm>
          <a:prstGeom prst="rect">
            <a:avLst/>
          </a:prstGeom>
          <a:noFill/>
          <a:ln w="9525">
            <a:noFill/>
            <a:miter lim="800000"/>
            <a:headEnd/>
            <a:tailEnd/>
          </a:ln>
          <a:effectLst/>
        </p:spPr>
      </p:pic>
      <p:sp>
        <p:nvSpPr>
          <p:cNvPr id="5" name="Rectangular Callout 4">
            <a:extLst>
              <a:ext uri="{FF2B5EF4-FFF2-40B4-BE49-F238E27FC236}">
                <a16:creationId xmlns:a16="http://schemas.microsoft.com/office/drawing/2014/main" id="{779846FF-B367-49F3-A835-B63193C62530}"/>
              </a:ext>
            </a:extLst>
          </p:cNvPr>
          <p:cNvSpPr/>
          <p:nvPr/>
        </p:nvSpPr>
        <p:spPr>
          <a:xfrm flipH="1">
            <a:off x="3048000" y="2252097"/>
            <a:ext cx="5626100" cy="4199503"/>
          </a:xfrm>
          <a:prstGeom prst="wedgeRectCallout">
            <a:avLst>
              <a:gd name="adj1" fmla="val 62078"/>
              <a:gd name="adj2" fmla="val -27270"/>
            </a:avLst>
          </a:prstGeom>
          <a:solidFill>
            <a:schemeClr val="tx2">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Purpose of the Church</a:t>
            </a:r>
          </a:p>
        </p:txBody>
      </p:sp>
      <p:sp>
        <p:nvSpPr>
          <p:cNvPr id="3" name="Content Placeholder 2">
            <a:extLst>
              <a:ext uri="{FF2B5EF4-FFF2-40B4-BE49-F238E27FC236}">
                <a16:creationId xmlns:a16="http://schemas.microsoft.com/office/drawing/2014/main" id="{BEE6BAF1-EE2B-41BA-916B-C5641EAD88E0}"/>
              </a:ext>
            </a:extLst>
          </p:cNvPr>
          <p:cNvSpPr>
            <a:spLocks noGrp="1"/>
          </p:cNvSpPr>
          <p:nvPr>
            <p:ph idx="1"/>
          </p:nvPr>
        </p:nvSpPr>
        <p:spPr>
          <a:xfrm>
            <a:off x="570016" y="1318161"/>
            <a:ext cx="7989784" cy="4858802"/>
          </a:xfrm>
        </p:spPr>
        <p:txBody>
          <a:bodyPr/>
          <a:lstStyle/>
          <a:p>
            <a:r>
              <a:rPr lang="en-US" dirty="0"/>
              <a:t>Predicted to be </a:t>
            </a:r>
            <a:r>
              <a:rPr lang="en-US" dirty="0">
                <a:effectLst>
                  <a:glow rad="127000">
                    <a:srgbClr val="FF0000"/>
                  </a:glow>
                </a:effectLst>
              </a:rPr>
              <a:t>Witnesses</a:t>
            </a:r>
            <a:r>
              <a:rPr lang="en-US" dirty="0"/>
              <a:t> (Acts 1:8)</a:t>
            </a:r>
            <a:br>
              <a:rPr lang="en-US" sz="3200" dirty="0"/>
            </a:br>
            <a:endParaRPr lang="en-US" sz="3200" dirty="0"/>
          </a:p>
          <a:p>
            <a:r>
              <a:rPr lang="en-US" baseline="30000" dirty="0"/>
              <a:t>			8</a:t>
            </a:r>
            <a:r>
              <a:rPr lang="en-US" dirty="0"/>
              <a:t> But you will receive 				power when the Holy 				Spirit comes on you; and 			you will be my witnesses </a:t>
            </a:r>
            <a:r>
              <a:rPr lang="en-US" dirty="0">
                <a:effectLst>
                  <a:glow rad="127000">
                    <a:srgbClr val="FF0000"/>
                  </a:glow>
                </a:effectLst>
              </a:rPr>
              <a:t>			in Jerusalem</a:t>
            </a:r>
            <a:r>
              <a:rPr lang="en-US" dirty="0"/>
              <a:t>, and 	in all </a:t>
            </a:r>
            <a:br>
              <a:rPr lang="en-US" dirty="0"/>
            </a:br>
            <a:r>
              <a:rPr lang="en-US" dirty="0"/>
              <a:t>			Judea and Samaria, and 			to the ends of the earth." 		</a:t>
            </a:r>
          </a:p>
        </p:txBody>
      </p:sp>
      <p:sp>
        <p:nvSpPr>
          <p:cNvPr id="7" name="5-Point Star 7">
            <a:extLst>
              <a:ext uri="{FF2B5EF4-FFF2-40B4-BE49-F238E27FC236}">
                <a16:creationId xmlns:a16="http://schemas.microsoft.com/office/drawing/2014/main" id="{FE9D370A-3F5C-463C-908D-D400078B5582}"/>
              </a:ext>
            </a:extLst>
          </p:cNvPr>
          <p:cNvSpPr/>
          <p:nvPr/>
        </p:nvSpPr>
        <p:spPr>
          <a:xfrm>
            <a:off x="10668891" y="3930227"/>
            <a:ext cx="686126" cy="770467"/>
          </a:xfrm>
          <a:prstGeom prst="star5">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8062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12BCFE-20A1-4AEE-ADC3-471E8031E41B}"/>
              </a:ext>
            </a:extLst>
          </p:cNvPr>
          <p:cNvPicPr>
            <a:picLocks noChangeAspect="1"/>
          </p:cNvPicPr>
          <p:nvPr/>
        </p:nvPicPr>
        <p:blipFill>
          <a:blip r:embed="rId2"/>
          <a:stretch>
            <a:fillRect/>
          </a:stretch>
        </p:blipFill>
        <p:spPr>
          <a:xfrm>
            <a:off x="6405715" y="-119838"/>
            <a:ext cx="7665189" cy="6977838"/>
          </a:xfrm>
          <a:prstGeom prst="rect">
            <a:avLst/>
          </a:prstGeom>
        </p:spPr>
      </p:pic>
      <p:sp>
        <p:nvSpPr>
          <p:cNvPr id="7" name="Oval 6">
            <a:extLst>
              <a:ext uri="{FF2B5EF4-FFF2-40B4-BE49-F238E27FC236}">
                <a16:creationId xmlns:a16="http://schemas.microsoft.com/office/drawing/2014/main" id="{2F78C7C6-96C6-4481-B03A-50B374490EA2}"/>
              </a:ext>
            </a:extLst>
          </p:cNvPr>
          <p:cNvSpPr/>
          <p:nvPr/>
        </p:nvSpPr>
        <p:spPr>
          <a:xfrm>
            <a:off x="9259061" y="2577183"/>
            <a:ext cx="2470054" cy="2773680"/>
          </a:xfrm>
          <a:prstGeom prst="ellipse">
            <a:avLst/>
          </a:prstGeom>
          <a:solidFill>
            <a:schemeClr val="bg1">
              <a:alpha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CDFDB858-B231-496C-A169-004EA771609F}"/>
              </a:ext>
            </a:extLst>
          </p:cNvPr>
          <p:cNvSpPr/>
          <p:nvPr/>
        </p:nvSpPr>
        <p:spPr>
          <a:xfrm>
            <a:off x="10668891" y="3930227"/>
            <a:ext cx="686126" cy="770467"/>
          </a:xfrm>
          <a:prstGeom prst="star5">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71AB9D27-2C66-4A6C-BE6E-8E22329CFACE}"/>
              </a:ext>
            </a:extLst>
          </p:cNvPr>
          <p:cNvPicPr>
            <a:picLocks noChangeAspect="1" noChangeArrowheads="1"/>
          </p:cNvPicPr>
          <p:nvPr/>
        </p:nvPicPr>
        <p:blipFill>
          <a:blip r:embed="rId3" cstate="print"/>
          <a:srcRect l="-3947" r="-8383" b="7309"/>
          <a:stretch>
            <a:fillRect/>
          </a:stretch>
        </p:blipFill>
        <p:spPr bwMode="auto">
          <a:xfrm flipH="1">
            <a:off x="-410025" y="1752600"/>
            <a:ext cx="5275051" cy="5105400"/>
          </a:xfrm>
          <a:prstGeom prst="rect">
            <a:avLst/>
          </a:prstGeom>
          <a:noFill/>
          <a:ln w="9525">
            <a:noFill/>
            <a:miter lim="800000"/>
            <a:headEnd/>
            <a:tailEnd/>
          </a:ln>
          <a:effectLst/>
        </p:spPr>
      </p:pic>
      <p:sp>
        <p:nvSpPr>
          <p:cNvPr id="5" name="Rectangular Callout 4">
            <a:extLst>
              <a:ext uri="{FF2B5EF4-FFF2-40B4-BE49-F238E27FC236}">
                <a16:creationId xmlns:a16="http://schemas.microsoft.com/office/drawing/2014/main" id="{779846FF-B367-49F3-A835-B63193C62530}"/>
              </a:ext>
            </a:extLst>
          </p:cNvPr>
          <p:cNvSpPr/>
          <p:nvPr/>
        </p:nvSpPr>
        <p:spPr>
          <a:xfrm flipH="1">
            <a:off x="3048000" y="2252097"/>
            <a:ext cx="5626100" cy="4199503"/>
          </a:xfrm>
          <a:prstGeom prst="wedgeRectCallout">
            <a:avLst>
              <a:gd name="adj1" fmla="val 62078"/>
              <a:gd name="adj2" fmla="val -27270"/>
            </a:avLst>
          </a:prstGeom>
          <a:solidFill>
            <a:schemeClr val="tx2">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Purpose of the Church</a:t>
            </a:r>
          </a:p>
        </p:txBody>
      </p:sp>
      <p:sp>
        <p:nvSpPr>
          <p:cNvPr id="3" name="Content Placeholder 2">
            <a:extLst>
              <a:ext uri="{FF2B5EF4-FFF2-40B4-BE49-F238E27FC236}">
                <a16:creationId xmlns:a16="http://schemas.microsoft.com/office/drawing/2014/main" id="{BEE6BAF1-EE2B-41BA-916B-C5641EAD88E0}"/>
              </a:ext>
            </a:extLst>
          </p:cNvPr>
          <p:cNvSpPr>
            <a:spLocks noGrp="1"/>
          </p:cNvSpPr>
          <p:nvPr>
            <p:ph idx="1"/>
          </p:nvPr>
        </p:nvSpPr>
        <p:spPr>
          <a:xfrm>
            <a:off x="570016" y="1318161"/>
            <a:ext cx="7989784" cy="4858802"/>
          </a:xfrm>
        </p:spPr>
        <p:txBody>
          <a:bodyPr/>
          <a:lstStyle/>
          <a:p>
            <a:r>
              <a:rPr lang="en-US" dirty="0"/>
              <a:t>Predicted to be </a:t>
            </a:r>
            <a:r>
              <a:rPr lang="en-US" dirty="0">
                <a:effectLst>
                  <a:glow rad="127000">
                    <a:srgbClr val="FF0000"/>
                  </a:glow>
                </a:effectLst>
              </a:rPr>
              <a:t>Witnesses</a:t>
            </a:r>
            <a:r>
              <a:rPr lang="en-US" dirty="0"/>
              <a:t> (Acts 1:8)</a:t>
            </a:r>
            <a:br>
              <a:rPr lang="en-US" sz="3200" dirty="0"/>
            </a:br>
            <a:endParaRPr lang="en-US" sz="3200" dirty="0"/>
          </a:p>
          <a:p>
            <a:r>
              <a:rPr lang="en-US" baseline="30000" dirty="0"/>
              <a:t>			8</a:t>
            </a:r>
            <a:r>
              <a:rPr lang="en-US" dirty="0"/>
              <a:t> But you will receive 				power when the Holy 				Spirit comes on you; and 			you will be my witnesses </a:t>
            </a:r>
            <a:r>
              <a:rPr lang="en-US" dirty="0">
                <a:effectLst>
                  <a:glow rad="127000">
                    <a:srgbClr val="FF0000"/>
                  </a:glow>
                </a:effectLst>
              </a:rPr>
              <a:t>			</a:t>
            </a:r>
            <a:r>
              <a:rPr lang="en-US" dirty="0"/>
              <a:t>in Jerusalem, and 	in all </a:t>
            </a:r>
            <a:br>
              <a:rPr lang="en-US" dirty="0"/>
            </a:br>
            <a:r>
              <a:rPr lang="en-US" dirty="0"/>
              <a:t>			</a:t>
            </a:r>
            <a:r>
              <a:rPr lang="en-US" dirty="0">
                <a:effectLst>
                  <a:glow rad="127000">
                    <a:srgbClr val="FF0000"/>
                  </a:glow>
                </a:effectLst>
              </a:rPr>
              <a:t>Judea and Samaria</a:t>
            </a:r>
            <a:r>
              <a:rPr lang="en-US" dirty="0"/>
              <a:t>, and 			to the ends of the earth." 		</a:t>
            </a:r>
          </a:p>
        </p:txBody>
      </p:sp>
    </p:spTree>
    <p:extLst>
      <p:ext uri="{BB962C8B-B14F-4D97-AF65-F5344CB8AC3E}">
        <p14:creationId xmlns:p14="http://schemas.microsoft.com/office/powerpoint/2010/main" val="3315876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5C0480-BBA9-420D-8723-30FCF70D115A}"/>
              </a:ext>
            </a:extLst>
          </p:cNvPr>
          <p:cNvPicPr>
            <a:picLocks noChangeAspect="1"/>
          </p:cNvPicPr>
          <p:nvPr/>
        </p:nvPicPr>
        <p:blipFill>
          <a:blip r:embed="rId2"/>
          <a:stretch>
            <a:fillRect/>
          </a:stretch>
        </p:blipFill>
        <p:spPr>
          <a:xfrm>
            <a:off x="6405715" y="-119838"/>
            <a:ext cx="7665189" cy="6977838"/>
          </a:xfrm>
          <a:prstGeom prst="rect">
            <a:avLst/>
          </a:prstGeom>
        </p:spPr>
      </p:pic>
      <p:pic>
        <p:nvPicPr>
          <p:cNvPr id="4" name="Picture 2">
            <a:extLst>
              <a:ext uri="{FF2B5EF4-FFF2-40B4-BE49-F238E27FC236}">
                <a16:creationId xmlns:a16="http://schemas.microsoft.com/office/drawing/2014/main" id="{71AB9D27-2C66-4A6C-BE6E-8E22329CFACE}"/>
              </a:ext>
            </a:extLst>
          </p:cNvPr>
          <p:cNvPicPr>
            <a:picLocks noChangeAspect="1" noChangeArrowheads="1"/>
          </p:cNvPicPr>
          <p:nvPr/>
        </p:nvPicPr>
        <p:blipFill>
          <a:blip r:embed="rId3" cstate="print"/>
          <a:srcRect l="-3947" r="-8383" b="7309"/>
          <a:stretch>
            <a:fillRect/>
          </a:stretch>
        </p:blipFill>
        <p:spPr bwMode="auto">
          <a:xfrm flipH="1">
            <a:off x="-410025" y="1752600"/>
            <a:ext cx="5275051" cy="5105400"/>
          </a:xfrm>
          <a:prstGeom prst="rect">
            <a:avLst/>
          </a:prstGeom>
          <a:noFill/>
          <a:ln w="9525">
            <a:noFill/>
            <a:miter lim="800000"/>
            <a:headEnd/>
            <a:tailEnd/>
          </a:ln>
          <a:effectLst/>
        </p:spPr>
      </p:pic>
      <p:sp>
        <p:nvSpPr>
          <p:cNvPr id="5" name="Rectangular Callout 4">
            <a:extLst>
              <a:ext uri="{FF2B5EF4-FFF2-40B4-BE49-F238E27FC236}">
                <a16:creationId xmlns:a16="http://schemas.microsoft.com/office/drawing/2014/main" id="{779846FF-B367-49F3-A835-B63193C62530}"/>
              </a:ext>
            </a:extLst>
          </p:cNvPr>
          <p:cNvSpPr/>
          <p:nvPr/>
        </p:nvSpPr>
        <p:spPr>
          <a:xfrm flipH="1">
            <a:off x="3048000" y="2252097"/>
            <a:ext cx="5626100" cy="4199503"/>
          </a:xfrm>
          <a:prstGeom prst="wedgeRectCallout">
            <a:avLst>
              <a:gd name="adj1" fmla="val 62078"/>
              <a:gd name="adj2" fmla="val -27270"/>
            </a:avLst>
          </a:prstGeom>
          <a:solidFill>
            <a:schemeClr val="tx2">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Purpose of the Church</a:t>
            </a:r>
          </a:p>
        </p:txBody>
      </p:sp>
      <p:sp>
        <p:nvSpPr>
          <p:cNvPr id="3" name="Content Placeholder 2">
            <a:extLst>
              <a:ext uri="{FF2B5EF4-FFF2-40B4-BE49-F238E27FC236}">
                <a16:creationId xmlns:a16="http://schemas.microsoft.com/office/drawing/2014/main" id="{BEE6BAF1-EE2B-41BA-916B-C5641EAD88E0}"/>
              </a:ext>
            </a:extLst>
          </p:cNvPr>
          <p:cNvSpPr>
            <a:spLocks noGrp="1"/>
          </p:cNvSpPr>
          <p:nvPr>
            <p:ph idx="1"/>
          </p:nvPr>
        </p:nvSpPr>
        <p:spPr>
          <a:xfrm>
            <a:off x="570016" y="1318161"/>
            <a:ext cx="7989784" cy="4858802"/>
          </a:xfrm>
        </p:spPr>
        <p:txBody>
          <a:bodyPr/>
          <a:lstStyle/>
          <a:p>
            <a:r>
              <a:rPr lang="en-US" dirty="0"/>
              <a:t>Predicted to be </a:t>
            </a:r>
            <a:r>
              <a:rPr lang="en-US" dirty="0">
                <a:effectLst>
                  <a:glow rad="127000">
                    <a:srgbClr val="FF0000"/>
                  </a:glow>
                </a:effectLst>
              </a:rPr>
              <a:t>Witnesses</a:t>
            </a:r>
            <a:r>
              <a:rPr lang="en-US" dirty="0"/>
              <a:t> (Acts 1:8)</a:t>
            </a:r>
            <a:br>
              <a:rPr lang="en-US" sz="3200" dirty="0"/>
            </a:br>
            <a:endParaRPr lang="en-US" sz="3200" dirty="0"/>
          </a:p>
          <a:p>
            <a:r>
              <a:rPr lang="en-US" baseline="30000" dirty="0"/>
              <a:t>			8</a:t>
            </a:r>
            <a:r>
              <a:rPr lang="en-US" dirty="0"/>
              <a:t> But you will receive 				power when the Holy 				Spirit comes on you; and 			you will be my witnesses </a:t>
            </a:r>
            <a:r>
              <a:rPr lang="en-US" dirty="0">
                <a:effectLst>
                  <a:glow rad="127000">
                    <a:srgbClr val="FF0000"/>
                  </a:glow>
                </a:effectLst>
              </a:rPr>
              <a:t>			</a:t>
            </a:r>
            <a:r>
              <a:rPr lang="en-US" dirty="0"/>
              <a:t>in Jerusalem, and 	in all </a:t>
            </a:r>
            <a:br>
              <a:rPr lang="en-US" dirty="0"/>
            </a:br>
            <a:r>
              <a:rPr lang="en-US" dirty="0"/>
              <a:t>			Judea and Samaria, and 			</a:t>
            </a:r>
            <a:r>
              <a:rPr lang="en-US" dirty="0">
                <a:effectLst>
                  <a:glow rad="127000">
                    <a:srgbClr val="FF0000"/>
                  </a:glow>
                </a:effectLst>
              </a:rPr>
              <a:t>to the ends of the earth</a:t>
            </a:r>
            <a:r>
              <a:rPr lang="en-US" dirty="0"/>
              <a:t>." 		</a:t>
            </a:r>
          </a:p>
        </p:txBody>
      </p:sp>
      <p:pic>
        <p:nvPicPr>
          <p:cNvPr id="8" name="Picture 7">
            <a:extLst>
              <a:ext uri="{FF2B5EF4-FFF2-40B4-BE49-F238E27FC236}">
                <a16:creationId xmlns:a16="http://schemas.microsoft.com/office/drawing/2014/main" id="{B7A5EB38-8B9C-4122-83F2-0B1E3F7F3226}"/>
              </a:ext>
            </a:extLst>
          </p:cNvPr>
          <p:cNvPicPr>
            <a:picLocks noChangeAspect="1"/>
          </p:cNvPicPr>
          <p:nvPr/>
        </p:nvPicPr>
        <p:blipFill>
          <a:blip r:embed="rId4"/>
          <a:stretch>
            <a:fillRect/>
          </a:stretch>
        </p:blipFill>
        <p:spPr>
          <a:xfrm>
            <a:off x="4629841" y="108285"/>
            <a:ext cx="9448800" cy="6983976"/>
          </a:xfrm>
          <a:prstGeom prst="rect">
            <a:avLst/>
          </a:prstGeom>
        </p:spPr>
      </p:pic>
      <p:sp>
        <p:nvSpPr>
          <p:cNvPr id="9" name="Oval 8">
            <a:extLst>
              <a:ext uri="{FF2B5EF4-FFF2-40B4-BE49-F238E27FC236}">
                <a16:creationId xmlns:a16="http://schemas.microsoft.com/office/drawing/2014/main" id="{1DD6C8BB-CF91-436B-A648-F8576FDFD393}"/>
              </a:ext>
            </a:extLst>
          </p:cNvPr>
          <p:cNvSpPr/>
          <p:nvPr/>
        </p:nvSpPr>
        <p:spPr>
          <a:xfrm>
            <a:off x="9259061" y="2577183"/>
            <a:ext cx="2470054" cy="2773680"/>
          </a:xfrm>
          <a:prstGeom prst="ellipse">
            <a:avLst/>
          </a:prstGeom>
          <a:solidFill>
            <a:schemeClr val="bg1">
              <a:alpha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7">
            <a:extLst>
              <a:ext uri="{FF2B5EF4-FFF2-40B4-BE49-F238E27FC236}">
                <a16:creationId xmlns:a16="http://schemas.microsoft.com/office/drawing/2014/main" id="{FA317130-1E56-4C44-A65A-564B6FE6DEB7}"/>
              </a:ext>
            </a:extLst>
          </p:cNvPr>
          <p:cNvSpPr/>
          <p:nvPr/>
        </p:nvSpPr>
        <p:spPr>
          <a:xfrm>
            <a:off x="10668891" y="3930227"/>
            <a:ext cx="686126" cy="770467"/>
          </a:xfrm>
          <a:prstGeom prst="star5">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567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a:t>
            </a:r>
            <a:r>
              <a:rPr lang="en-US" u="sng" dirty="0">
                <a:solidFill>
                  <a:srgbClr val="FF0000"/>
                </a:solidFill>
              </a:rPr>
              <a:t>Beginning</a:t>
            </a:r>
            <a:r>
              <a:rPr lang="en-US" dirty="0"/>
              <a:t> of the Church</a:t>
            </a:r>
          </a:p>
        </p:txBody>
      </p:sp>
    </p:spTree>
    <p:extLst>
      <p:ext uri="{BB962C8B-B14F-4D97-AF65-F5344CB8AC3E}">
        <p14:creationId xmlns:p14="http://schemas.microsoft.com/office/powerpoint/2010/main" val="3626765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2B95939-63DD-46A4-A590-8643552A1A35}"/>
              </a:ext>
            </a:extLst>
          </p:cNvPr>
          <p:cNvPicPr>
            <a:picLocks noChangeAspect="1" noChangeArrowheads="1"/>
          </p:cNvPicPr>
          <p:nvPr/>
        </p:nvPicPr>
        <p:blipFill>
          <a:blip r:embed="rId2" cstate="print"/>
          <a:srcRect l="-3947" r="-8383" b="7309"/>
          <a:stretch>
            <a:fillRect/>
          </a:stretch>
        </p:blipFill>
        <p:spPr bwMode="auto">
          <a:xfrm>
            <a:off x="7349675" y="1752600"/>
            <a:ext cx="5275051" cy="5105400"/>
          </a:xfrm>
          <a:prstGeom prst="rect">
            <a:avLst/>
          </a:prstGeom>
          <a:noFill/>
          <a:ln w="9525">
            <a:noFill/>
            <a:miter lim="800000"/>
            <a:headEnd/>
            <a:tailEnd/>
          </a:ln>
          <a:effectLst/>
        </p:spPr>
      </p:pic>
      <p:sp>
        <p:nvSpPr>
          <p:cNvPr id="5" name="Rectangular Callout 4">
            <a:extLst>
              <a:ext uri="{FF2B5EF4-FFF2-40B4-BE49-F238E27FC236}">
                <a16:creationId xmlns:a16="http://schemas.microsoft.com/office/drawing/2014/main" id="{631C36D1-51C9-4671-9C27-EDBAF905FEA1}"/>
              </a:ext>
            </a:extLst>
          </p:cNvPr>
          <p:cNvSpPr/>
          <p:nvPr/>
        </p:nvSpPr>
        <p:spPr>
          <a:xfrm flipH="1">
            <a:off x="530264" y="1174860"/>
            <a:ext cx="6876375" cy="4640724"/>
          </a:xfrm>
          <a:prstGeom prst="wedgeRectCallout">
            <a:avLst>
              <a:gd name="adj1" fmla="val -82984"/>
              <a:gd name="adj2" fmla="val 2084"/>
            </a:avLst>
          </a:prstGeom>
          <a:solidFill>
            <a:schemeClr val="tx2">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Beginning of the Church</a:t>
            </a:r>
          </a:p>
        </p:txBody>
      </p:sp>
      <p:sp>
        <p:nvSpPr>
          <p:cNvPr id="3" name="Content Placeholder 2">
            <a:extLst>
              <a:ext uri="{FF2B5EF4-FFF2-40B4-BE49-F238E27FC236}">
                <a16:creationId xmlns:a16="http://schemas.microsoft.com/office/drawing/2014/main" id="{BEE6BAF1-EE2B-41BA-916B-C5641EAD88E0}"/>
              </a:ext>
            </a:extLst>
          </p:cNvPr>
          <p:cNvSpPr>
            <a:spLocks noGrp="1"/>
          </p:cNvSpPr>
          <p:nvPr>
            <p:ph idx="1"/>
          </p:nvPr>
        </p:nvSpPr>
        <p:spPr>
          <a:xfrm>
            <a:off x="606592" y="1481327"/>
            <a:ext cx="6672032" cy="4695635"/>
          </a:xfrm>
        </p:spPr>
        <p:txBody>
          <a:bodyPr/>
          <a:lstStyle/>
          <a:p>
            <a:r>
              <a:rPr lang="en-US" dirty="0"/>
              <a:t>"Do not leave Jerusalem, but wait for the gift my Father promised, which you have heard me speak about.  </a:t>
            </a:r>
            <a:r>
              <a:rPr lang="en-US" baseline="30000" dirty="0"/>
              <a:t>5</a:t>
            </a:r>
            <a:r>
              <a:rPr lang="en-US" dirty="0"/>
              <a:t> For John baptized with water, but </a:t>
            </a:r>
            <a:r>
              <a:rPr lang="en-US" dirty="0">
                <a:effectLst>
                  <a:glow rad="127000">
                    <a:srgbClr val="FF0000"/>
                  </a:glow>
                </a:effectLst>
              </a:rPr>
              <a:t>in a few days you will be baptized with the Holy Spirit</a:t>
            </a:r>
            <a:r>
              <a:rPr lang="en-US" dirty="0"/>
              <a:t>." (</a:t>
            </a:r>
            <a:r>
              <a:rPr lang="en-US" sz="3600" dirty="0"/>
              <a:t>Acts 1:4-5) </a:t>
            </a:r>
            <a:br>
              <a:rPr lang="en-US" dirty="0"/>
            </a:br>
            <a:endParaRPr lang="en-US" dirty="0"/>
          </a:p>
        </p:txBody>
      </p:sp>
    </p:spTree>
    <p:extLst>
      <p:ext uri="{BB962C8B-B14F-4D97-AF65-F5344CB8AC3E}">
        <p14:creationId xmlns:p14="http://schemas.microsoft.com/office/powerpoint/2010/main" val="3560039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868B8D0-5CC1-4F12-A47E-8D9676A02F1B}"/>
              </a:ext>
            </a:extLst>
          </p:cNvPr>
          <p:cNvGrpSpPr/>
          <p:nvPr/>
        </p:nvGrpSpPr>
        <p:grpSpPr>
          <a:xfrm>
            <a:off x="8412480" y="1243585"/>
            <a:ext cx="4572000" cy="5614416"/>
            <a:chOff x="8405746" y="736709"/>
            <a:chExt cx="5081587" cy="6121291"/>
          </a:xfrm>
        </p:grpSpPr>
        <p:pic>
          <p:nvPicPr>
            <p:cNvPr id="4" name="Picture 8">
              <a:extLst>
                <a:ext uri="{FF2B5EF4-FFF2-40B4-BE49-F238E27FC236}">
                  <a16:creationId xmlns:a16="http://schemas.microsoft.com/office/drawing/2014/main" id="{B6CAB4D8-68E8-445C-A37B-2F72DD074967}"/>
                </a:ext>
              </a:extLst>
            </p:cNvPr>
            <p:cNvPicPr>
              <a:picLocks noChangeAspect="1" noChangeArrowheads="1"/>
            </p:cNvPicPr>
            <p:nvPr/>
          </p:nvPicPr>
          <p:blipFill>
            <a:blip r:embed="rId2" cstate="print"/>
            <a:srcRect b="36003"/>
            <a:stretch>
              <a:fillRect/>
            </a:stretch>
          </p:blipFill>
          <p:spPr bwMode="auto">
            <a:xfrm>
              <a:off x="8405746" y="1980406"/>
              <a:ext cx="5081587" cy="4877594"/>
            </a:xfrm>
            <a:prstGeom prst="rect">
              <a:avLst/>
            </a:prstGeom>
            <a:noFill/>
            <a:ln w="9525">
              <a:noFill/>
              <a:miter lim="800000"/>
              <a:headEnd/>
              <a:tailEnd/>
            </a:ln>
            <a:effectLst/>
          </p:spPr>
        </p:pic>
        <p:pic>
          <p:nvPicPr>
            <p:cNvPr id="5" name="Picture 7">
              <a:extLst>
                <a:ext uri="{FF2B5EF4-FFF2-40B4-BE49-F238E27FC236}">
                  <a16:creationId xmlns:a16="http://schemas.microsoft.com/office/drawing/2014/main" id="{632003AC-899D-4D9E-BD85-104038481EA0}"/>
                </a:ext>
              </a:extLst>
            </p:cNvPr>
            <p:cNvPicPr>
              <a:picLocks noChangeAspect="1" noChangeArrowheads="1"/>
            </p:cNvPicPr>
            <p:nvPr/>
          </p:nvPicPr>
          <p:blipFill>
            <a:blip r:embed="rId3" cstate="print"/>
            <a:srcRect/>
            <a:stretch>
              <a:fillRect/>
            </a:stretch>
          </p:blipFill>
          <p:spPr bwMode="auto">
            <a:xfrm rot="21138110" flipH="1">
              <a:off x="10050387" y="736709"/>
              <a:ext cx="1143000" cy="2324100"/>
            </a:xfrm>
            <a:prstGeom prst="rect">
              <a:avLst/>
            </a:prstGeom>
            <a:noFill/>
            <a:ln w="9525">
              <a:noFill/>
              <a:miter lim="800000"/>
              <a:headEnd/>
              <a:tailEnd/>
            </a:ln>
            <a:effectLst/>
          </p:spPr>
        </p:pic>
      </p:grpSp>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Beginning of the Church</a:t>
            </a:r>
          </a:p>
        </p:txBody>
      </p:sp>
      <p:sp>
        <p:nvSpPr>
          <p:cNvPr id="3" name="Content Placeholder 2">
            <a:extLst>
              <a:ext uri="{FF2B5EF4-FFF2-40B4-BE49-F238E27FC236}">
                <a16:creationId xmlns:a16="http://schemas.microsoft.com/office/drawing/2014/main" id="{BEE6BAF1-EE2B-41BA-916B-C5641EAD88E0}"/>
              </a:ext>
            </a:extLst>
          </p:cNvPr>
          <p:cNvSpPr>
            <a:spLocks noGrp="1"/>
          </p:cNvSpPr>
          <p:nvPr>
            <p:ph idx="1"/>
          </p:nvPr>
        </p:nvSpPr>
        <p:spPr>
          <a:xfrm>
            <a:off x="570016" y="1318161"/>
            <a:ext cx="10988000" cy="4858802"/>
          </a:xfrm>
        </p:spPr>
        <p:txBody>
          <a:bodyPr/>
          <a:lstStyle/>
          <a:p>
            <a:r>
              <a:rPr lang="en-US" dirty="0"/>
              <a:t> Acts 2</a:t>
            </a:r>
            <a:r>
              <a:rPr lang="en-US" baseline="30000" dirty="0"/>
              <a:t>1</a:t>
            </a:r>
            <a:r>
              <a:rPr lang="en-US" dirty="0"/>
              <a:t> When </a:t>
            </a:r>
            <a:r>
              <a:rPr lang="en-US" dirty="0">
                <a:effectLst>
                  <a:glow rad="127000">
                    <a:srgbClr val="FF0000"/>
                  </a:glow>
                </a:effectLst>
              </a:rPr>
              <a:t>the day of Pentecost </a:t>
            </a:r>
            <a:r>
              <a:rPr lang="en-US" dirty="0"/>
              <a:t>came, they </a:t>
            </a:r>
            <a:br>
              <a:rPr lang="en-US" dirty="0"/>
            </a:br>
            <a:r>
              <a:rPr lang="en-US" dirty="0"/>
              <a:t>were all together in one place.   </a:t>
            </a:r>
            <a:r>
              <a:rPr lang="en-US" baseline="30000" dirty="0"/>
              <a:t>2</a:t>
            </a:r>
            <a:r>
              <a:rPr lang="en-US" dirty="0"/>
              <a:t> Suddenly </a:t>
            </a:r>
            <a:br>
              <a:rPr lang="en-US" dirty="0"/>
            </a:br>
            <a:r>
              <a:rPr lang="en-US" dirty="0"/>
              <a:t>a sound like the blowing of a violent wind </a:t>
            </a:r>
            <a:br>
              <a:rPr lang="en-US" dirty="0"/>
            </a:br>
            <a:r>
              <a:rPr lang="en-US" dirty="0"/>
              <a:t>came from heaven and filled the whole </a:t>
            </a:r>
            <a:br>
              <a:rPr lang="en-US" dirty="0"/>
            </a:br>
            <a:r>
              <a:rPr lang="en-US" dirty="0"/>
              <a:t>house where they were sitting.  </a:t>
            </a:r>
            <a:r>
              <a:rPr lang="en-US" baseline="30000" dirty="0"/>
              <a:t>3</a:t>
            </a:r>
            <a:r>
              <a:rPr lang="en-US" dirty="0"/>
              <a:t> They </a:t>
            </a:r>
            <a:br>
              <a:rPr lang="en-US" dirty="0"/>
            </a:br>
            <a:r>
              <a:rPr lang="en-US" dirty="0"/>
              <a:t>saw what seemed to be tongues of fire </a:t>
            </a:r>
            <a:br>
              <a:rPr lang="en-US" dirty="0"/>
            </a:br>
            <a:r>
              <a:rPr lang="en-US" dirty="0"/>
              <a:t>that separated and came to rest on each </a:t>
            </a:r>
            <a:br>
              <a:rPr lang="en-US" dirty="0"/>
            </a:br>
            <a:r>
              <a:rPr lang="en-US" dirty="0"/>
              <a:t>of them.  </a:t>
            </a:r>
            <a:r>
              <a:rPr lang="en-US" baseline="30000" dirty="0"/>
              <a:t>4</a:t>
            </a:r>
            <a:r>
              <a:rPr lang="en-US" dirty="0"/>
              <a:t> All of them were </a:t>
            </a:r>
            <a:r>
              <a:rPr lang="en-US" dirty="0">
                <a:effectLst>
                  <a:glow rad="127000">
                    <a:srgbClr val="FF0000"/>
                  </a:glow>
                </a:effectLst>
              </a:rPr>
              <a:t>filled with </a:t>
            </a:r>
            <a:br>
              <a:rPr lang="en-US" dirty="0">
                <a:effectLst>
                  <a:glow rad="127000">
                    <a:srgbClr val="FF0000"/>
                  </a:glow>
                </a:effectLst>
              </a:rPr>
            </a:br>
            <a:r>
              <a:rPr lang="en-US" dirty="0">
                <a:effectLst>
                  <a:glow rad="127000">
                    <a:srgbClr val="FF0000"/>
                  </a:glow>
                </a:effectLst>
              </a:rPr>
              <a:t>the Holy Spirit</a:t>
            </a:r>
            <a:r>
              <a:rPr lang="en-US" dirty="0"/>
              <a:t> ....</a:t>
            </a:r>
          </a:p>
        </p:txBody>
      </p:sp>
    </p:spTree>
    <p:extLst>
      <p:ext uri="{BB962C8B-B14F-4D97-AF65-F5344CB8AC3E}">
        <p14:creationId xmlns:p14="http://schemas.microsoft.com/office/powerpoint/2010/main" val="1321007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8B70B7-92E2-46B2-AC77-5EE27C2C5C3A}"/>
              </a:ext>
            </a:extLst>
          </p:cNvPr>
          <p:cNvPicPr>
            <a:picLocks noChangeAspect="1"/>
          </p:cNvPicPr>
          <p:nvPr/>
        </p:nvPicPr>
        <p:blipFill>
          <a:blip r:embed="rId2"/>
          <a:stretch>
            <a:fillRect/>
          </a:stretch>
        </p:blipFill>
        <p:spPr>
          <a:xfrm flipH="1">
            <a:off x="6364224" y="4005073"/>
            <a:ext cx="5827776" cy="2852928"/>
          </a:xfrm>
          <a:prstGeom prst="rect">
            <a:avLst/>
          </a:prstGeom>
        </p:spPr>
      </p:pic>
      <p:pic>
        <p:nvPicPr>
          <p:cNvPr id="4" name="Picture 5">
            <a:extLst>
              <a:ext uri="{FF2B5EF4-FFF2-40B4-BE49-F238E27FC236}">
                <a16:creationId xmlns:a16="http://schemas.microsoft.com/office/drawing/2014/main" id="{8F43AC1F-61E2-455C-83CA-2653C924A75F}"/>
              </a:ext>
            </a:extLst>
          </p:cNvPr>
          <p:cNvPicPr>
            <a:picLocks noChangeAspect="1" noChangeArrowheads="1"/>
          </p:cNvPicPr>
          <p:nvPr/>
        </p:nvPicPr>
        <p:blipFill>
          <a:blip r:embed="rId3" cstate="print"/>
          <a:srcRect t="5699" r="13215"/>
          <a:stretch>
            <a:fillRect/>
          </a:stretch>
        </p:blipFill>
        <p:spPr bwMode="auto">
          <a:xfrm>
            <a:off x="5321808" y="696412"/>
            <a:ext cx="7351776" cy="6856531"/>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Beginning of the Church</a:t>
            </a:r>
          </a:p>
        </p:txBody>
      </p:sp>
      <p:sp>
        <p:nvSpPr>
          <p:cNvPr id="3" name="Content Placeholder 2">
            <a:extLst>
              <a:ext uri="{FF2B5EF4-FFF2-40B4-BE49-F238E27FC236}">
                <a16:creationId xmlns:a16="http://schemas.microsoft.com/office/drawing/2014/main" id="{BEE6BAF1-EE2B-41BA-916B-C5641EAD88E0}"/>
              </a:ext>
            </a:extLst>
          </p:cNvPr>
          <p:cNvSpPr>
            <a:spLocks noGrp="1"/>
          </p:cNvSpPr>
          <p:nvPr>
            <p:ph idx="1"/>
          </p:nvPr>
        </p:nvSpPr>
        <p:spPr>
          <a:xfrm>
            <a:off x="570016" y="1245009"/>
            <a:ext cx="10933136" cy="4858802"/>
          </a:xfrm>
        </p:spPr>
        <p:txBody>
          <a:bodyPr/>
          <a:lstStyle/>
          <a:p>
            <a:r>
              <a:rPr lang="en-US" dirty="0"/>
              <a:t> Acts 11:15  "As I began to speak, the Holy Spirit came on them as he had come on us at the beginning.   </a:t>
            </a:r>
            <a:r>
              <a:rPr lang="en-US" baseline="30000" dirty="0"/>
              <a:t>16</a:t>
            </a:r>
            <a:r>
              <a:rPr lang="en-US" dirty="0"/>
              <a:t> Then I remembered what the Lord had </a:t>
            </a:r>
            <a:br>
              <a:rPr lang="en-US" dirty="0"/>
            </a:br>
            <a:r>
              <a:rPr lang="en-US" dirty="0"/>
              <a:t>said: </a:t>
            </a:r>
            <a:r>
              <a:rPr lang="en-US" dirty="0">
                <a:effectLst>
                  <a:glow rad="127000">
                    <a:srgbClr val="FF0000"/>
                  </a:glow>
                </a:effectLst>
              </a:rPr>
              <a:t>'John baptized with water, </a:t>
            </a:r>
            <a:br>
              <a:rPr lang="en-US" dirty="0"/>
            </a:br>
            <a:r>
              <a:rPr lang="en-US" dirty="0">
                <a:effectLst>
                  <a:glow rad="127000">
                    <a:srgbClr val="FF0000"/>
                  </a:glow>
                </a:effectLst>
              </a:rPr>
              <a:t>but you will be baptized with </a:t>
            </a:r>
            <a:br>
              <a:rPr lang="en-US" dirty="0">
                <a:effectLst>
                  <a:glow rad="127000">
                    <a:srgbClr val="FF0000"/>
                  </a:glow>
                </a:effectLst>
              </a:rPr>
            </a:br>
            <a:r>
              <a:rPr lang="en-US" dirty="0">
                <a:effectLst>
                  <a:glow rad="127000">
                    <a:srgbClr val="FF0000"/>
                  </a:glow>
                </a:effectLst>
              </a:rPr>
              <a:t>the Holy Spirit</a:t>
            </a:r>
            <a:r>
              <a:rPr lang="en-US" dirty="0"/>
              <a:t>.' </a:t>
            </a:r>
            <a:r>
              <a:rPr lang="en-US" baseline="30000" dirty="0"/>
              <a:t>17</a:t>
            </a:r>
            <a:r>
              <a:rPr lang="en-US" dirty="0"/>
              <a:t> So if God </a:t>
            </a:r>
            <a:br>
              <a:rPr lang="en-US" dirty="0"/>
            </a:br>
            <a:r>
              <a:rPr lang="en-US" dirty="0"/>
              <a:t>gave them the same gift as he </a:t>
            </a:r>
            <a:br>
              <a:rPr lang="en-US" dirty="0"/>
            </a:br>
            <a:r>
              <a:rPr lang="en-US" dirty="0"/>
              <a:t>gave us, who believed in the </a:t>
            </a:r>
            <a:br>
              <a:rPr lang="en-US" dirty="0"/>
            </a:br>
            <a:r>
              <a:rPr lang="en-US" dirty="0"/>
              <a:t>Lord Jesus Christ, who was I to </a:t>
            </a:r>
            <a:br>
              <a:rPr lang="en-US" dirty="0"/>
            </a:br>
            <a:r>
              <a:rPr lang="en-US" dirty="0"/>
              <a:t>think that I could oppose God?“  </a:t>
            </a:r>
          </a:p>
        </p:txBody>
      </p:sp>
      <p:pic>
        <p:nvPicPr>
          <p:cNvPr id="8" name="Picture 7">
            <a:extLst>
              <a:ext uri="{FF2B5EF4-FFF2-40B4-BE49-F238E27FC236}">
                <a16:creationId xmlns:a16="http://schemas.microsoft.com/office/drawing/2014/main" id="{AFE09212-135B-40DB-8C6C-CB326A9BD56C}"/>
              </a:ext>
            </a:extLst>
          </p:cNvPr>
          <p:cNvPicPr>
            <a:picLocks noChangeAspect="1"/>
          </p:cNvPicPr>
          <p:nvPr/>
        </p:nvPicPr>
        <p:blipFill>
          <a:blip r:embed="rId4"/>
          <a:stretch>
            <a:fillRect/>
          </a:stretch>
        </p:blipFill>
        <p:spPr>
          <a:xfrm>
            <a:off x="7517181" y="2759529"/>
            <a:ext cx="2414953" cy="3082242"/>
          </a:xfrm>
          <a:prstGeom prst="rect">
            <a:avLst/>
          </a:prstGeom>
        </p:spPr>
      </p:pic>
    </p:spTree>
    <p:extLst>
      <p:ext uri="{BB962C8B-B14F-4D97-AF65-F5344CB8AC3E}">
        <p14:creationId xmlns:p14="http://schemas.microsoft.com/office/powerpoint/2010/main" val="200051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8B70B7-92E2-46B2-AC77-5EE27C2C5C3A}"/>
              </a:ext>
            </a:extLst>
          </p:cNvPr>
          <p:cNvPicPr>
            <a:picLocks noChangeAspect="1"/>
          </p:cNvPicPr>
          <p:nvPr/>
        </p:nvPicPr>
        <p:blipFill>
          <a:blip r:embed="rId2"/>
          <a:stretch>
            <a:fillRect/>
          </a:stretch>
        </p:blipFill>
        <p:spPr>
          <a:xfrm flipH="1">
            <a:off x="6364224" y="4005073"/>
            <a:ext cx="5827776" cy="2852928"/>
          </a:xfrm>
          <a:prstGeom prst="rect">
            <a:avLst/>
          </a:prstGeom>
        </p:spPr>
      </p:pic>
      <p:pic>
        <p:nvPicPr>
          <p:cNvPr id="4" name="Picture 5">
            <a:extLst>
              <a:ext uri="{FF2B5EF4-FFF2-40B4-BE49-F238E27FC236}">
                <a16:creationId xmlns:a16="http://schemas.microsoft.com/office/drawing/2014/main" id="{8F43AC1F-61E2-455C-83CA-2653C924A75F}"/>
              </a:ext>
            </a:extLst>
          </p:cNvPr>
          <p:cNvPicPr>
            <a:picLocks noChangeAspect="1" noChangeArrowheads="1"/>
          </p:cNvPicPr>
          <p:nvPr/>
        </p:nvPicPr>
        <p:blipFill>
          <a:blip r:embed="rId3" cstate="print"/>
          <a:srcRect t="5699" r="13215"/>
          <a:stretch>
            <a:fillRect/>
          </a:stretch>
        </p:blipFill>
        <p:spPr bwMode="auto">
          <a:xfrm>
            <a:off x="5321808" y="696412"/>
            <a:ext cx="7351776" cy="6856531"/>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Beginning of the Church</a:t>
            </a:r>
          </a:p>
        </p:txBody>
      </p:sp>
      <p:sp>
        <p:nvSpPr>
          <p:cNvPr id="3" name="Content Placeholder 2">
            <a:extLst>
              <a:ext uri="{FF2B5EF4-FFF2-40B4-BE49-F238E27FC236}">
                <a16:creationId xmlns:a16="http://schemas.microsoft.com/office/drawing/2014/main" id="{BEE6BAF1-EE2B-41BA-916B-C5641EAD88E0}"/>
              </a:ext>
            </a:extLst>
          </p:cNvPr>
          <p:cNvSpPr>
            <a:spLocks noGrp="1"/>
          </p:cNvSpPr>
          <p:nvPr>
            <p:ph idx="1"/>
          </p:nvPr>
        </p:nvSpPr>
        <p:spPr>
          <a:xfrm>
            <a:off x="570016" y="1245009"/>
            <a:ext cx="10933136" cy="4858802"/>
          </a:xfrm>
        </p:spPr>
        <p:txBody>
          <a:bodyPr/>
          <a:lstStyle/>
          <a:p>
            <a:r>
              <a:rPr lang="en-US" dirty="0"/>
              <a:t> Acts 11:15  "As I began to speak, the Holy Spirit came on them as he had come on us at the beginning.   </a:t>
            </a:r>
            <a:r>
              <a:rPr lang="en-US" baseline="30000" dirty="0"/>
              <a:t>16</a:t>
            </a:r>
            <a:r>
              <a:rPr lang="en-US" dirty="0"/>
              <a:t> Then I remembered what the Lord had </a:t>
            </a:r>
            <a:br>
              <a:rPr lang="en-US" dirty="0"/>
            </a:br>
            <a:r>
              <a:rPr lang="en-US" dirty="0"/>
              <a:t>said: 'John baptized with water, </a:t>
            </a:r>
            <a:br>
              <a:rPr lang="en-US" dirty="0"/>
            </a:br>
            <a:r>
              <a:rPr lang="en-US" dirty="0"/>
              <a:t>but you will be baptized with </a:t>
            </a:r>
            <a:br>
              <a:rPr lang="en-US" dirty="0"/>
            </a:br>
            <a:r>
              <a:rPr lang="en-US" dirty="0"/>
              <a:t>the Holy Spirit.' </a:t>
            </a:r>
            <a:r>
              <a:rPr lang="en-US" baseline="30000" dirty="0"/>
              <a:t>17</a:t>
            </a:r>
            <a:r>
              <a:rPr lang="en-US" dirty="0"/>
              <a:t> </a:t>
            </a:r>
            <a:r>
              <a:rPr lang="en-US" dirty="0">
                <a:effectLst>
                  <a:glow rad="127000">
                    <a:srgbClr val="FF0000"/>
                  </a:glow>
                </a:effectLst>
              </a:rPr>
              <a:t>So if God </a:t>
            </a:r>
            <a:br>
              <a:rPr lang="en-US" dirty="0">
                <a:effectLst>
                  <a:glow rad="127000">
                    <a:srgbClr val="FF0000"/>
                  </a:glow>
                </a:effectLst>
              </a:rPr>
            </a:br>
            <a:r>
              <a:rPr lang="en-US" dirty="0">
                <a:effectLst>
                  <a:glow rad="127000">
                    <a:srgbClr val="FF0000"/>
                  </a:glow>
                </a:effectLst>
              </a:rPr>
              <a:t>gave them the same gift as he </a:t>
            </a:r>
            <a:br>
              <a:rPr lang="en-US" dirty="0">
                <a:effectLst>
                  <a:glow rad="127000">
                    <a:srgbClr val="FF0000"/>
                  </a:glow>
                </a:effectLst>
              </a:rPr>
            </a:br>
            <a:r>
              <a:rPr lang="en-US" dirty="0">
                <a:effectLst>
                  <a:glow rad="127000">
                    <a:srgbClr val="FF0000"/>
                  </a:glow>
                </a:effectLst>
              </a:rPr>
              <a:t>gave us, who believed in the </a:t>
            </a:r>
            <a:br>
              <a:rPr lang="en-US" dirty="0">
                <a:effectLst>
                  <a:glow rad="127000">
                    <a:srgbClr val="FF0000"/>
                  </a:glow>
                </a:effectLst>
              </a:rPr>
            </a:br>
            <a:r>
              <a:rPr lang="en-US" dirty="0">
                <a:effectLst>
                  <a:glow rad="127000">
                    <a:srgbClr val="FF0000"/>
                  </a:glow>
                </a:effectLst>
              </a:rPr>
              <a:t>Lord Jesus Christ</a:t>
            </a:r>
            <a:r>
              <a:rPr lang="en-US" dirty="0"/>
              <a:t>, who was I to </a:t>
            </a:r>
            <a:br>
              <a:rPr lang="en-US" dirty="0"/>
            </a:br>
            <a:r>
              <a:rPr lang="en-US" dirty="0"/>
              <a:t>think that I could oppose God?“  </a:t>
            </a:r>
          </a:p>
        </p:txBody>
      </p:sp>
      <p:pic>
        <p:nvPicPr>
          <p:cNvPr id="8" name="Picture 7">
            <a:extLst>
              <a:ext uri="{FF2B5EF4-FFF2-40B4-BE49-F238E27FC236}">
                <a16:creationId xmlns:a16="http://schemas.microsoft.com/office/drawing/2014/main" id="{A6CEAC99-52AC-46E5-8B68-D54A9C25307F}"/>
              </a:ext>
            </a:extLst>
          </p:cNvPr>
          <p:cNvPicPr>
            <a:picLocks noChangeAspect="1"/>
          </p:cNvPicPr>
          <p:nvPr/>
        </p:nvPicPr>
        <p:blipFill>
          <a:blip r:embed="rId4"/>
          <a:stretch>
            <a:fillRect/>
          </a:stretch>
        </p:blipFill>
        <p:spPr>
          <a:xfrm>
            <a:off x="7517181" y="2759529"/>
            <a:ext cx="2414953" cy="3082242"/>
          </a:xfrm>
          <a:prstGeom prst="rect">
            <a:avLst/>
          </a:prstGeom>
        </p:spPr>
      </p:pic>
    </p:spTree>
    <p:extLst>
      <p:ext uri="{BB962C8B-B14F-4D97-AF65-F5344CB8AC3E}">
        <p14:creationId xmlns:p14="http://schemas.microsoft.com/office/powerpoint/2010/main" val="1525137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8F43AC1F-61E2-455C-83CA-2653C924A75F}"/>
              </a:ext>
            </a:extLst>
          </p:cNvPr>
          <p:cNvPicPr>
            <a:picLocks noChangeAspect="1" noChangeArrowheads="1"/>
          </p:cNvPicPr>
          <p:nvPr/>
        </p:nvPicPr>
        <p:blipFill>
          <a:blip r:embed="rId2" cstate="print"/>
          <a:srcRect t="5699" r="13215"/>
          <a:stretch>
            <a:fillRect/>
          </a:stretch>
        </p:blipFill>
        <p:spPr bwMode="auto">
          <a:xfrm>
            <a:off x="5321808" y="696412"/>
            <a:ext cx="7351776" cy="6856531"/>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id="{1A8ACC5C-FA81-4A0B-99F3-EEF8E64B9CBC}"/>
              </a:ext>
            </a:extLst>
          </p:cNvPr>
          <p:cNvPicPr>
            <a:picLocks noChangeAspect="1"/>
          </p:cNvPicPr>
          <p:nvPr/>
        </p:nvPicPr>
        <p:blipFill>
          <a:blip r:embed="rId3"/>
          <a:stretch>
            <a:fillRect/>
          </a:stretch>
        </p:blipFill>
        <p:spPr>
          <a:xfrm>
            <a:off x="7517181" y="2759529"/>
            <a:ext cx="2414953" cy="3082242"/>
          </a:xfrm>
          <a:prstGeom prst="rect">
            <a:avLst/>
          </a:prstGeom>
        </p:spPr>
      </p:pic>
      <p:pic>
        <p:nvPicPr>
          <p:cNvPr id="6" name="Picture 5">
            <a:extLst>
              <a:ext uri="{FF2B5EF4-FFF2-40B4-BE49-F238E27FC236}">
                <a16:creationId xmlns:a16="http://schemas.microsoft.com/office/drawing/2014/main" id="{EF8B70B7-92E2-46B2-AC77-5EE27C2C5C3A}"/>
              </a:ext>
            </a:extLst>
          </p:cNvPr>
          <p:cNvPicPr>
            <a:picLocks noChangeAspect="1"/>
          </p:cNvPicPr>
          <p:nvPr/>
        </p:nvPicPr>
        <p:blipFill>
          <a:blip r:embed="rId4"/>
          <a:stretch>
            <a:fillRect/>
          </a:stretch>
        </p:blipFill>
        <p:spPr>
          <a:xfrm flipH="1">
            <a:off x="6364224" y="4005073"/>
            <a:ext cx="5827776" cy="2852928"/>
          </a:xfrm>
          <a:prstGeom prst="rect">
            <a:avLst/>
          </a:prstGeom>
        </p:spPr>
      </p:pic>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Beginning of the Church</a:t>
            </a:r>
          </a:p>
        </p:txBody>
      </p:sp>
      <p:pic>
        <p:nvPicPr>
          <p:cNvPr id="7" name="Picture 6">
            <a:extLst>
              <a:ext uri="{FF2B5EF4-FFF2-40B4-BE49-F238E27FC236}">
                <a16:creationId xmlns:a16="http://schemas.microsoft.com/office/drawing/2014/main" id="{42C7B43E-4160-43BA-9674-9368AEC847B8}"/>
              </a:ext>
            </a:extLst>
          </p:cNvPr>
          <p:cNvPicPr>
            <a:picLocks noChangeAspect="1"/>
          </p:cNvPicPr>
          <p:nvPr/>
        </p:nvPicPr>
        <p:blipFill>
          <a:blip r:embed="rId4"/>
          <a:stretch>
            <a:fillRect/>
          </a:stretch>
        </p:blipFill>
        <p:spPr>
          <a:xfrm flipH="1">
            <a:off x="6364224" y="4005072"/>
            <a:ext cx="5827776" cy="2852928"/>
          </a:xfrm>
          <a:prstGeom prst="rect">
            <a:avLst/>
          </a:prstGeom>
        </p:spPr>
      </p:pic>
      <p:sp>
        <p:nvSpPr>
          <p:cNvPr id="3" name="Content Placeholder 2">
            <a:extLst>
              <a:ext uri="{FF2B5EF4-FFF2-40B4-BE49-F238E27FC236}">
                <a16:creationId xmlns:a16="http://schemas.microsoft.com/office/drawing/2014/main" id="{BEE6BAF1-EE2B-41BA-916B-C5641EAD88E0}"/>
              </a:ext>
            </a:extLst>
          </p:cNvPr>
          <p:cNvSpPr>
            <a:spLocks noGrp="1"/>
          </p:cNvSpPr>
          <p:nvPr>
            <p:ph idx="1"/>
          </p:nvPr>
        </p:nvSpPr>
        <p:spPr>
          <a:xfrm>
            <a:off x="571500" y="1244410"/>
            <a:ext cx="10931652" cy="4895497"/>
          </a:xfrm>
        </p:spPr>
        <p:txBody>
          <a:bodyPr/>
          <a:lstStyle/>
          <a:p>
            <a:r>
              <a:rPr lang="en-US" dirty="0"/>
              <a:t> Acts 11:15  "As I began to speak, the Holy Spirit came on them as he had come on us at the beginning.   </a:t>
            </a:r>
            <a:r>
              <a:rPr lang="en-US" baseline="30000" dirty="0"/>
              <a:t>16</a:t>
            </a:r>
            <a:r>
              <a:rPr lang="en-US" dirty="0"/>
              <a:t> Then I remembered what the Lord had </a:t>
            </a:r>
            <a:br>
              <a:rPr lang="en-US" dirty="0"/>
            </a:br>
            <a:r>
              <a:rPr lang="en-US" dirty="0"/>
              <a:t>said: 'John baptized with water, </a:t>
            </a:r>
            <a:br>
              <a:rPr lang="en-US" dirty="0"/>
            </a:br>
            <a:r>
              <a:rPr lang="en-US" dirty="0"/>
              <a:t>but you will be baptized with </a:t>
            </a:r>
            <a:br>
              <a:rPr lang="en-US" dirty="0"/>
            </a:br>
            <a:r>
              <a:rPr lang="en-US" dirty="0"/>
              <a:t>the Holy Spirit.' </a:t>
            </a:r>
            <a:r>
              <a:rPr lang="en-US" baseline="30000" dirty="0"/>
              <a:t>17</a:t>
            </a:r>
            <a:r>
              <a:rPr lang="en-US" dirty="0"/>
              <a:t> </a:t>
            </a:r>
            <a:r>
              <a:rPr lang="en-US" dirty="0">
                <a:effectLst>
                  <a:glow rad="127000">
                    <a:srgbClr val="FF0000"/>
                  </a:glow>
                </a:effectLst>
              </a:rPr>
              <a:t>So if God </a:t>
            </a:r>
            <a:br>
              <a:rPr lang="en-US" dirty="0">
                <a:effectLst>
                  <a:glow rad="127000">
                    <a:srgbClr val="FF0000"/>
                  </a:glow>
                </a:effectLst>
              </a:rPr>
            </a:br>
            <a:r>
              <a:rPr lang="en-US" dirty="0">
                <a:effectLst>
                  <a:glow rad="127000">
                    <a:srgbClr val="FF0000"/>
                  </a:glow>
                </a:effectLst>
              </a:rPr>
              <a:t>gave them the same gift as he </a:t>
            </a:r>
            <a:br>
              <a:rPr lang="en-US" dirty="0">
                <a:effectLst>
                  <a:glow rad="127000">
                    <a:srgbClr val="FF0000"/>
                  </a:glow>
                </a:effectLst>
              </a:rPr>
            </a:br>
            <a:r>
              <a:rPr lang="en-US" dirty="0">
                <a:effectLst>
                  <a:glow rad="127000">
                    <a:srgbClr val="FF0000"/>
                  </a:glow>
                </a:effectLst>
              </a:rPr>
              <a:t>gave us, who believed in the </a:t>
            </a:r>
            <a:br>
              <a:rPr lang="en-US" dirty="0">
                <a:effectLst>
                  <a:glow rad="127000">
                    <a:srgbClr val="FF0000"/>
                  </a:glow>
                </a:effectLst>
              </a:rPr>
            </a:br>
            <a:r>
              <a:rPr lang="en-US" dirty="0">
                <a:effectLst>
                  <a:glow rad="127000">
                    <a:srgbClr val="FF0000"/>
                  </a:glow>
                </a:effectLst>
              </a:rPr>
              <a:t>Lord Jesus Christ, who was I to </a:t>
            </a:r>
            <a:br>
              <a:rPr lang="en-US" dirty="0">
                <a:effectLst>
                  <a:glow rad="127000">
                    <a:srgbClr val="FF0000"/>
                  </a:glow>
                </a:effectLst>
              </a:rPr>
            </a:br>
            <a:r>
              <a:rPr lang="en-US" dirty="0">
                <a:effectLst>
                  <a:glow rad="127000">
                    <a:srgbClr val="FF0000"/>
                  </a:glow>
                </a:effectLst>
              </a:rPr>
              <a:t>think that I could oppose God?“  </a:t>
            </a:r>
          </a:p>
        </p:txBody>
      </p:sp>
    </p:spTree>
    <p:extLst>
      <p:ext uri="{BB962C8B-B14F-4D97-AF65-F5344CB8AC3E}">
        <p14:creationId xmlns:p14="http://schemas.microsoft.com/office/powerpoint/2010/main" val="23466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a:t>
            </a:r>
            <a:r>
              <a:rPr lang="en-US" u="sng" dirty="0">
                <a:solidFill>
                  <a:srgbClr val="FF0000"/>
                </a:solidFill>
              </a:rPr>
              <a:t>Propagation</a:t>
            </a:r>
            <a:r>
              <a:rPr lang="en-US" dirty="0"/>
              <a:t> of the Church</a:t>
            </a:r>
          </a:p>
        </p:txBody>
      </p:sp>
    </p:spTree>
    <p:extLst>
      <p:ext uri="{BB962C8B-B14F-4D97-AF65-F5344CB8AC3E}">
        <p14:creationId xmlns:p14="http://schemas.microsoft.com/office/powerpoint/2010/main" val="3177072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7FB4B-977E-4116-9A42-8B132E57DA0A}"/>
              </a:ext>
            </a:extLst>
          </p:cNvPr>
          <p:cNvPicPr>
            <a:picLocks noChangeAspect="1"/>
          </p:cNvPicPr>
          <p:nvPr/>
        </p:nvPicPr>
        <p:blipFill>
          <a:blip r:embed="rId2"/>
          <a:stretch>
            <a:fillRect/>
          </a:stretch>
        </p:blipFill>
        <p:spPr>
          <a:xfrm>
            <a:off x="4141406" y="1234046"/>
            <a:ext cx="3658704" cy="5485408"/>
          </a:xfrm>
          <a:prstGeom prst="rect">
            <a:avLst/>
          </a:prstGeom>
        </p:spPr>
      </p:pic>
      <p:sp>
        <p:nvSpPr>
          <p:cNvPr id="2" name="Title 1">
            <a:extLst>
              <a:ext uri="{FF2B5EF4-FFF2-40B4-BE49-F238E27FC236}">
                <a16:creationId xmlns:a16="http://schemas.microsoft.com/office/drawing/2014/main" id="{A71F318C-0050-4173-A145-DD1557C91B7C}"/>
              </a:ext>
            </a:extLst>
          </p:cNvPr>
          <p:cNvSpPr>
            <a:spLocks noGrp="1"/>
          </p:cNvSpPr>
          <p:nvPr>
            <p:ph type="title"/>
          </p:nvPr>
        </p:nvSpPr>
        <p:spPr/>
        <p:txBody>
          <a:bodyPr/>
          <a:lstStyle/>
          <a:p>
            <a:r>
              <a:rPr lang="en-US" dirty="0"/>
              <a:t>Predictive prophecy</a:t>
            </a:r>
          </a:p>
        </p:txBody>
      </p:sp>
      <p:grpSp>
        <p:nvGrpSpPr>
          <p:cNvPr id="16" name="Group 15">
            <a:extLst>
              <a:ext uri="{FF2B5EF4-FFF2-40B4-BE49-F238E27FC236}">
                <a16:creationId xmlns:a16="http://schemas.microsoft.com/office/drawing/2014/main" id="{D67BBF64-62F7-45DE-AFB0-AB24E8791AE0}"/>
              </a:ext>
            </a:extLst>
          </p:cNvPr>
          <p:cNvGrpSpPr/>
          <p:nvPr/>
        </p:nvGrpSpPr>
        <p:grpSpPr>
          <a:xfrm>
            <a:off x="4126657" y="3925130"/>
            <a:ext cx="3658704" cy="2818115"/>
            <a:chOff x="4126657" y="3925130"/>
            <a:chExt cx="3658704" cy="2818115"/>
          </a:xfrm>
        </p:grpSpPr>
        <p:grpSp>
          <p:nvGrpSpPr>
            <p:cNvPr id="12" name="Group 11">
              <a:extLst>
                <a:ext uri="{FF2B5EF4-FFF2-40B4-BE49-F238E27FC236}">
                  <a16:creationId xmlns:a16="http://schemas.microsoft.com/office/drawing/2014/main" id="{D1F02D98-BBC7-4710-B901-3DFA7B6E4932}"/>
                </a:ext>
              </a:extLst>
            </p:cNvPr>
            <p:cNvGrpSpPr/>
            <p:nvPr/>
          </p:nvGrpSpPr>
          <p:grpSpPr>
            <a:xfrm>
              <a:off x="4126657" y="3925130"/>
              <a:ext cx="3658704" cy="2818115"/>
              <a:chOff x="4126657" y="3925130"/>
              <a:chExt cx="3658704" cy="2818115"/>
            </a:xfrm>
          </p:grpSpPr>
          <p:pic>
            <p:nvPicPr>
              <p:cNvPr id="6" name="Picture 5">
                <a:extLst>
                  <a:ext uri="{FF2B5EF4-FFF2-40B4-BE49-F238E27FC236}">
                    <a16:creationId xmlns:a16="http://schemas.microsoft.com/office/drawing/2014/main" id="{CC99E4E8-9C7E-47C1-9230-6B8E3CEA1F54}"/>
                  </a:ext>
                </a:extLst>
              </p:cNvPr>
              <p:cNvPicPr>
                <a:picLocks noChangeAspect="1"/>
              </p:cNvPicPr>
              <p:nvPr/>
            </p:nvPicPr>
            <p:blipFill>
              <a:blip r:embed="rId3"/>
              <a:stretch>
                <a:fillRect/>
              </a:stretch>
            </p:blipFill>
            <p:spPr>
              <a:xfrm>
                <a:off x="4131679" y="3938608"/>
                <a:ext cx="3651551" cy="2804637"/>
              </a:xfrm>
              <a:prstGeom prst="rect">
                <a:avLst/>
              </a:prstGeom>
            </p:spPr>
          </p:pic>
          <p:cxnSp>
            <p:nvCxnSpPr>
              <p:cNvPr id="8" name="Straight Connector 7">
                <a:extLst>
                  <a:ext uri="{FF2B5EF4-FFF2-40B4-BE49-F238E27FC236}">
                    <a16:creationId xmlns:a16="http://schemas.microsoft.com/office/drawing/2014/main" id="{8A62056D-FFA1-4BD4-AA36-B685360E0F23}"/>
                  </a:ext>
                </a:extLst>
              </p:cNvPr>
              <p:cNvCxnSpPr>
                <a:cxnSpLocks/>
              </p:cNvCxnSpPr>
              <p:nvPr/>
            </p:nvCxnSpPr>
            <p:spPr>
              <a:xfrm>
                <a:off x="4126657" y="3925130"/>
                <a:ext cx="365870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7088CC91-01D0-48DD-AD64-E328004C9C80}"/>
                </a:ext>
              </a:extLst>
            </p:cNvPr>
            <p:cNvSpPr txBox="1"/>
            <p:nvPr/>
          </p:nvSpPr>
          <p:spPr>
            <a:xfrm>
              <a:off x="4384431" y="4489938"/>
              <a:ext cx="1383323"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50%</a:t>
              </a:r>
            </a:p>
          </p:txBody>
        </p:sp>
      </p:grpSp>
      <p:grpSp>
        <p:nvGrpSpPr>
          <p:cNvPr id="13" name="Group 12">
            <a:extLst>
              <a:ext uri="{FF2B5EF4-FFF2-40B4-BE49-F238E27FC236}">
                <a16:creationId xmlns:a16="http://schemas.microsoft.com/office/drawing/2014/main" id="{CEDE8983-7165-4373-B195-C042D1E5B428}"/>
              </a:ext>
            </a:extLst>
          </p:cNvPr>
          <p:cNvGrpSpPr/>
          <p:nvPr/>
        </p:nvGrpSpPr>
        <p:grpSpPr>
          <a:xfrm>
            <a:off x="5978526" y="3923071"/>
            <a:ext cx="1792022" cy="2813694"/>
            <a:chOff x="5978526" y="3923071"/>
            <a:chExt cx="1792022" cy="2813694"/>
          </a:xfrm>
        </p:grpSpPr>
        <p:pic>
          <p:nvPicPr>
            <p:cNvPr id="9" name="Picture 8">
              <a:extLst>
                <a:ext uri="{FF2B5EF4-FFF2-40B4-BE49-F238E27FC236}">
                  <a16:creationId xmlns:a16="http://schemas.microsoft.com/office/drawing/2014/main" id="{98185F54-EC1B-4FC0-A16A-A78DDEFFBEA1}"/>
                </a:ext>
              </a:extLst>
            </p:cNvPr>
            <p:cNvPicPr>
              <a:picLocks noChangeAspect="1"/>
            </p:cNvPicPr>
            <p:nvPr/>
          </p:nvPicPr>
          <p:blipFill rotWithShape="1">
            <a:blip r:embed="rId4"/>
            <a:srcRect t="1518"/>
            <a:stretch/>
          </p:blipFill>
          <p:spPr>
            <a:xfrm>
              <a:off x="5978526" y="3974690"/>
              <a:ext cx="1792022" cy="2762075"/>
            </a:xfrm>
            <a:prstGeom prst="rect">
              <a:avLst/>
            </a:prstGeom>
          </p:spPr>
        </p:pic>
        <p:cxnSp>
          <p:nvCxnSpPr>
            <p:cNvPr id="11" name="Straight Connector 10">
              <a:extLst>
                <a:ext uri="{FF2B5EF4-FFF2-40B4-BE49-F238E27FC236}">
                  <a16:creationId xmlns:a16="http://schemas.microsoft.com/office/drawing/2014/main" id="{A42D9471-13D9-4AB2-B45D-1A75AC5F547A}"/>
                </a:ext>
              </a:extLst>
            </p:cNvPr>
            <p:cNvCxnSpPr/>
            <p:nvPr/>
          </p:nvCxnSpPr>
          <p:spPr>
            <a:xfrm>
              <a:off x="5980471" y="3923071"/>
              <a:ext cx="0" cy="27579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F20B71D3-7324-4291-847B-D84BBDA6B9BB}"/>
              </a:ext>
            </a:extLst>
          </p:cNvPr>
          <p:cNvSpPr txBox="1"/>
          <p:nvPr/>
        </p:nvSpPr>
        <p:spPr>
          <a:xfrm>
            <a:off x="6224954" y="4478215"/>
            <a:ext cx="1383323"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25%</a:t>
            </a:r>
          </a:p>
        </p:txBody>
      </p:sp>
    </p:spTree>
    <p:extLst>
      <p:ext uri="{BB962C8B-B14F-4D97-AF65-F5344CB8AC3E}">
        <p14:creationId xmlns:p14="http://schemas.microsoft.com/office/powerpoint/2010/main" val="421068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Propagation of the Church</a:t>
            </a:r>
          </a:p>
        </p:txBody>
      </p:sp>
      <p:sp>
        <p:nvSpPr>
          <p:cNvPr id="3" name="Content Placeholder 2">
            <a:extLst>
              <a:ext uri="{FF2B5EF4-FFF2-40B4-BE49-F238E27FC236}">
                <a16:creationId xmlns:a16="http://schemas.microsoft.com/office/drawing/2014/main" id="{BEE6BAF1-EE2B-41BA-916B-C5641EAD88E0}"/>
              </a:ext>
            </a:extLst>
          </p:cNvPr>
          <p:cNvSpPr>
            <a:spLocks noGrp="1"/>
          </p:cNvSpPr>
          <p:nvPr>
            <p:ph idx="1"/>
          </p:nvPr>
        </p:nvSpPr>
        <p:spPr>
          <a:xfrm>
            <a:off x="570016" y="1318161"/>
            <a:ext cx="5407038" cy="4858802"/>
          </a:xfrm>
        </p:spPr>
        <p:txBody>
          <a:bodyPr>
            <a:noAutofit/>
          </a:bodyPr>
          <a:lstStyle/>
          <a:p>
            <a:pPr marL="342900" indent="-342900">
              <a:buFont typeface="Arial" panose="020B0604020202020204" pitchFamily="34" charset="0"/>
              <a:buChar char="•"/>
            </a:pPr>
            <a:r>
              <a:rPr lang="en-US" sz="3600" dirty="0"/>
              <a:t>... about </a:t>
            </a:r>
            <a:r>
              <a:rPr lang="en-US" sz="3600" dirty="0">
                <a:effectLst>
                  <a:glow rad="127000">
                    <a:srgbClr val="FF0000"/>
                  </a:glow>
                </a:effectLst>
              </a:rPr>
              <a:t>three thousand were added </a:t>
            </a:r>
            <a:r>
              <a:rPr lang="en-US" sz="3600" dirty="0"/>
              <a:t>to their number (Acts 2:41)</a:t>
            </a:r>
          </a:p>
          <a:p>
            <a:pPr marL="342900" indent="-342900">
              <a:buFont typeface="Arial" panose="020B0604020202020204" pitchFamily="34" charset="0"/>
              <a:buChar char="•"/>
            </a:pPr>
            <a:r>
              <a:rPr lang="en-US" sz="3600" dirty="0"/>
              <a:t>And the Lord </a:t>
            </a:r>
            <a:r>
              <a:rPr lang="en-US" sz="3600" dirty="0">
                <a:effectLst>
                  <a:glow rad="127000">
                    <a:srgbClr val="FF0000"/>
                  </a:glow>
                </a:effectLst>
              </a:rPr>
              <a:t>added to their number daily </a:t>
            </a:r>
            <a:r>
              <a:rPr lang="en-US" sz="3600" dirty="0"/>
              <a:t>those who were being saved. (Acts 2:47)</a:t>
            </a:r>
          </a:p>
          <a:p>
            <a:pPr marL="342900" indent="-342900">
              <a:buFont typeface="Arial" panose="020B0604020202020204" pitchFamily="34" charset="0"/>
              <a:buChar char="•"/>
            </a:pPr>
            <a:r>
              <a:rPr lang="en-US" sz="3600" dirty="0"/>
              <a:t>... more ... believed in the Lord and were </a:t>
            </a:r>
            <a:r>
              <a:rPr lang="en-US" sz="3600" dirty="0">
                <a:effectLst>
                  <a:glow rad="127000">
                    <a:srgbClr val="FF0000"/>
                  </a:glow>
                </a:effectLst>
              </a:rPr>
              <a:t>added to their number</a:t>
            </a:r>
            <a:r>
              <a:rPr lang="en-US" sz="3600" dirty="0"/>
              <a:t>. (Acts 5:14)</a:t>
            </a:r>
          </a:p>
        </p:txBody>
      </p:sp>
      <p:sp>
        <p:nvSpPr>
          <p:cNvPr id="8" name="Content Placeholder 2">
            <a:extLst>
              <a:ext uri="{FF2B5EF4-FFF2-40B4-BE49-F238E27FC236}">
                <a16:creationId xmlns:a16="http://schemas.microsoft.com/office/drawing/2014/main" id="{69F4E56C-FB9C-4737-863D-CDC0B1466AF6}"/>
              </a:ext>
            </a:extLst>
          </p:cNvPr>
          <p:cNvSpPr txBox="1">
            <a:spLocks/>
          </p:cNvSpPr>
          <p:nvPr/>
        </p:nvSpPr>
        <p:spPr>
          <a:xfrm>
            <a:off x="6412016" y="1376218"/>
            <a:ext cx="5589484" cy="84699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3600" dirty="0"/>
              <a:t>Now in those days, the number of disciples was </a:t>
            </a:r>
            <a:r>
              <a:rPr lang="en-US" sz="3600" dirty="0">
                <a:effectLst>
                  <a:glow rad="127000">
                    <a:srgbClr val="FF0000"/>
                  </a:glow>
                </a:effectLst>
              </a:rPr>
              <a:t>multiplying</a:t>
            </a:r>
            <a:r>
              <a:rPr lang="en-US" sz="3600" dirty="0"/>
              <a:t>,  (Act 6:1 NKJ)</a:t>
            </a:r>
          </a:p>
          <a:p>
            <a:pPr marL="342900" indent="-342900">
              <a:buFont typeface="Arial" panose="020B0604020202020204" pitchFamily="34" charset="0"/>
              <a:buChar char="•"/>
            </a:pPr>
            <a:r>
              <a:rPr lang="en-US" sz="3600" dirty="0"/>
              <a:t>The number of disciples in Jerusalem </a:t>
            </a:r>
            <a:r>
              <a:rPr lang="en-US" sz="3600" dirty="0">
                <a:effectLst>
                  <a:glow rad="127000">
                    <a:srgbClr val="FF0000"/>
                  </a:glow>
                </a:effectLst>
              </a:rPr>
              <a:t>increased rapidly</a:t>
            </a:r>
            <a:r>
              <a:rPr lang="en-US" sz="3600" dirty="0"/>
              <a:t>, (Acts 6:7)</a:t>
            </a:r>
          </a:p>
          <a:p>
            <a:pPr marL="342900" indent="-342900">
              <a:buFont typeface="Arial" panose="020B0604020202020204" pitchFamily="34" charset="0"/>
              <a:buChar char="•"/>
            </a:pPr>
            <a:r>
              <a:rPr lang="en-US" sz="3600" dirty="0"/>
              <a:t> </a:t>
            </a:r>
            <a:r>
              <a:rPr lang="en-US" sz="3600" baseline="30000" dirty="0"/>
              <a:t>4</a:t>
            </a:r>
            <a:r>
              <a:rPr lang="en-US" sz="3600" dirty="0"/>
              <a:t> Those who had been scattered preached the word </a:t>
            </a:r>
            <a:r>
              <a:rPr lang="en-US" sz="3600" dirty="0">
                <a:effectLst>
                  <a:glow rad="127000">
                    <a:srgbClr val="FF0000"/>
                  </a:glow>
                </a:effectLst>
              </a:rPr>
              <a:t>wherever they went</a:t>
            </a:r>
            <a:r>
              <a:rPr lang="en-US" sz="3600" dirty="0"/>
              <a:t>. (Acts 8:4)</a:t>
            </a:r>
          </a:p>
        </p:txBody>
      </p:sp>
    </p:spTree>
    <p:extLst>
      <p:ext uri="{BB962C8B-B14F-4D97-AF65-F5344CB8AC3E}">
        <p14:creationId xmlns:p14="http://schemas.microsoft.com/office/powerpoint/2010/main" val="51285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Propagation of the Church</a:t>
            </a:r>
          </a:p>
        </p:txBody>
      </p:sp>
      <p:sp>
        <p:nvSpPr>
          <p:cNvPr id="3" name="Content Placeholder 2">
            <a:extLst>
              <a:ext uri="{FF2B5EF4-FFF2-40B4-BE49-F238E27FC236}">
                <a16:creationId xmlns:a16="http://schemas.microsoft.com/office/drawing/2014/main" id="{BEE6BAF1-EE2B-41BA-916B-C5641EAD88E0}"/>
              </a:ext>
            </a:extLst>
          </p:cNvPr>
          <p:cNvSpPr>
            <a:spLocks noGrp="1"/>
          </p:cNvSpPr>
          <p:nvPr>
            <p:ph idx="1"/>
          </p:nvPr>
        </p:nvSpPr>
        <p:spPr>
          <a:xfrm>
            <a:off x="570016" y="1318161"/>
            <a:ext cx="5407038" cy="4858802"/>
          </a:xfrm>
        </p:spPr>
        <p:txBody>
          <a:bodyPr>
            <a:noAutofit/>
          </a:bodyPr>
          <a:lstStyle/>
          <a:p>
            <a:pPr marL="342900" indent="-342900">
              <a:buFont typeface="Arial" panose="020B0604020202020204" pitchFamily="34" charset="0"/>
              <a:buChar char="•"/>
            </a:pPr>
            <a:r>
              <a:rPr lang="en-US" sz="3600" dirty="0"/>
              <a:t>the church </a:t>
            </a:r>
            <a:r>
              <a:rPr lang="en-US" sz="3600" dirty="0">
                <a:effectLst>
                  <a:glow rad="127000">
                    <a:srgbClr val="FF0000"/>
                  </a:glow>
                </a:effectLst>
              </a:rPr>
              <a:t>increased in numbers</a:t>
            </a:r>
            <a:r>
              <a:rPr lang="en-US" sz="3600" dirty="0"/>
              <a:t>. (Acts 9:31 NET)</a:t>
            </a:r>
          </a:p>
          <a:p>
            <a:pPr marL="342900" indent="-342900">
              <a:buFont typeface="Arial" panose="020B0604020202020204" pitchFamily="34" charset="0"/>
              <a:buChar char="•"/>
            </a:pPr>
            <a:r>
              <a:rPr lang="en-US" sz="3600" dirty="0"/>
              <a:t>But the word of God continued to </a:t>
            </a:r>
            <a:r>
              <a:rPr lang="en-US" sz="3600" dirty="0">
                <a:effectLst>
                  <a:glow rad="127000">
                    <a:srgbClr val="FF0000"/>
                  </a:glow>
                </a:effectLst>
              </a:rPr>
              <a:t>increase and spread</a:t>
            </a:r>
            <a:r>
              <a:rPr lang="en-US" sz="3600" dirty="0"/>
              <a:t>. (Act 12:24)</a:t>
            </a:r>
          </a:p>
          <a:p>
            <a:pPr marL="342900" indent="-342900">
              <a:buFont typeface="Arial" panose="020B0604020202020204" pitchFamily="34" charset="0"/>
              <a:buChar char="•"/>
            </a:pPr>
            <a:r>
              <a:rPr lang="en-US" sz="3600" dirty="0"/>
              <a:t>So the churches were strengthened in the faith and </a:t>
            </a:r>
            <a:r>
              <a:rPr lang="en-US" sz="3600" dirty="0">
                <a:effectLst>
                  <a:glow rad="127000">
                    <a:srgbClr val="FF0000"/>
                  </a:glow>
                </a:effectLst>
              </a:rPr>
              <a:t>grew daily in numbers</a:t>
            </a:r>
            <a:r>
              <a:rPr lang="en-US" sz="3600" dirty="0"/>
              <a:t>. (Act 16:5 NIV)</a:t>
            </a:r>
          </a:p>
        </p:txBody>
      </p:sp>
      <p:sp>
        <p:nvSpPr>
          <p:cNvPr id="8" name="Content Placeholder 2">
            <a:extLst>
              <a:ext uri="{FF2B5EF4-FFF2-40B4-BE49-F238E27FC236}">
                <a16:creationId xmlns:a16="http://schemas.microsoft.com/office/drawing/2014/main" id="{69F4E56C-FB9C-4737-863D-CDC0B1466AF6}"/>
              </a:ext>
            </a:extLst>
          </p:cNvPr>
          <p:cNvSpPr txBox="1">
            <a:spLocks/>
          </p:cNvSpPr>
          <p:nvPr/>
        </p:nvSpPr>
        <p:spPr>
          <a:xfrm>
            <a:off x="6412016" y="1376218"/>
            <a:ext cx="5589484" cy="84699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3600" dirty="0"/>
              <a:t>In this way the word of the Lord </a:t>
            </a:r>
            <a:r>
              <a:rPr lang="en-US" sz="3600" dirty="0">
                <a:effectLst>
                  <a:glow rad="127000">
                    <a:srgbClr val="FF0000"/>
                  </a:glow>
                </a:effectLst>
              </a:rPr>
              <a:t>spread</a:t>
            </a:r>
            <a:r>
              <a:rPr lang="en-US" sz="3600" dirty="0"/>
              <a:t> widely and grew in power. (Acts 19:20)</a:t>
            </a:r>
          </a:p>
          <a:p>
            <a:pPr marL="342900" indent="-342900">
              <a:buFont typeface="Arial" panose="020B0604020202020204" pitchFamily="34" charset="0"/>
              <a:buChar char="•"/>
            </a:pPr>
            <a:r>
              <a:rPr lang="en-US" sz="3600" dirty="0">
                <a:effectLst>
                  <a:glow rad="127000">
                    <a:srgbClr val="FF0000"/>
                  </a:glow>
                </a:effectLst>
              </a:rPr>
              <a:t>All over the world </a:t>
            </a:r>
            <a:r>
              <a:rPr lang="en-US" sz="3600" dirty="0"/>
              <a:t>this gospel is bearing fruit and growing, just as it has been doing among you since the day you heard it and understood God's grace in all its truth. (Col 1:6 NIV)</a:t>
            </a:r>
            <a:endParaRPr lang="en-US" sz="2000" dirty="0"/>
          </a:p>
        </p:txBody>
      </p:sp>
    </p:spTree>
    <p:extLst>
      <p:ext uri="{BB962C8B-B14F-4D97-AF65-F5344CB8AC3E}">
        <p14:creationId xmlns:p14="http://schemas.microsoft.com/office/powerpoint/2010/main" val="355764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a:t>
            </a:r>
            <a:r>
              <a:rPr lang="en-US" u="sng" dirty="0">
                <a:solidFill>
                  <a:srgbClr val="FF0000"/>
                </a:solidFill>
              </a:rPr>
              <a:t>Continuation</a:t>
            </a:r>
            <a:r>
              <a:rPr lang="en-US" dirty="0"/>
              <a:t> of the Church</a:t>
            </a:r>
          </a:p>
        </p:txBody>
      </p:sp>
    </p:spTree>
    <p:extLst>
      <p:ext uri="{BB962C8B-B14F-4D97-AF65-F5344CB8AC3E}">
        <p14:creationId xmlns:p14="http://schemas.microsoft.com/office/powerpoint/2010/main" val="4163973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Continuation of the Church</a:t>
            </a:r>
          </a:p>
        </p:txBody>
      </p:sp>
      <p:sp>
        <p:nvSpPr>
          <p:cNvPr id="3" name="Content Placeholder 2">
            <a:extLst>
              <a:ext uri="{FF2B5EF4-FFF2-40B4-BE49-F238E27FC236}">
                <a16:creationId xmlns:a16="http://schemas.microsoft.com/office/drawing/2014/main" id="{BEE6BAF1-EE2B-41BA-916B-C5641EAD88E0}"/>
              </a:ext>
            </a:extLst>
          </p:cNvPr>
          <p:cNvSpPr>
            <a:spLocks noGrp="1"/>
          </p:cNvSpPr>
          <p:nvPr>
            <p:ph idx="1"/>
          </p:nvPr>
        </p:nvSpPr>
        <p:spPr>
          <a:xfrm>
            <a:off x="570016" y="1318161"/>
            <a:ext cx="6728855" cy="4858802"/>
          </a:xfrm>
        </p:spPr>
        <p:txBody>
          <a:bodyPr/>
          <a:lstStyle/>
          <a:p>
            <a:r>
              <a:rPr lang="en-US" dirty="0"/>
              <a:t> Acts 28</a:t>
            </a:r>
            <a:r>
              <a:rPr lang="en-US" baseline="30000" dirty="0"/>
              <a:t>30</a:t>
            </a:r>
            <a:r>
              <a:rPr lang="en-US" dirty="0"/>
              <a:t> For two whole years Paul stayed there in his own rented house and welcomed all who came to see him.   </a:t>
            </a:r>
            <a:r>
              <a:rPr lang="en-US" baseline="30000" dirty="0"/>
              <a:t>31</a:t>
            </a:r>
            <a:r>
              <a:rPr lang="en-US" dirty="0"/>
              <a:t> Boldly and without hindrance he preached the kingdom of God and taught about the Lord Jesus Christ.</a:t>
            </a:r>
          </a:p>
        </p:txBody>
      </p:sp>
      <p:sp>
        <p:nvSpPr>
          <p:cNvPr id="5" name="TextBox 4">
            <a:extLst>
              <a:ext uri="{FF2B5EF4-FFF2-40B4-BE49-F238E27FC236}">
                <a16:creationId xmlns:a16="http://schemas.microsoft.com/office/drawing/2014/main" id="{2735DF16-50DD-411F-A8E3-AE5556EB716F}"/>
              </a:ext>
            </a:extLst>
          </p:cNvPr>
          <p:cNvSpPr txBox="1"/>
          <p:nvPr/>
        </p:nvSpPr>
        <p:spPr>
          <a:xfrm>
            <a:off x="2808513" y="5355770"/>
            <a:ext cx="6776357" cy="1015663"/>
          </a:xfrm>
          <a:prstGeom prst="rect">
            <a:avLst/>
          </a:prstGeom>
          <a:noFill/>
        </p:spPr>
        <p:txBody>
          <a:bodyPr wrap="square" rtlCol="0">
            <a:spAutoFit/>
          </a:bodyPr>
          <a:lstStyle/>
          <a:p>
            <a:r>
              <a:rPr lang="en-US" sz="6000" b="1" dirty="0">
                <a:solidFill>
                  <a:schemeClr val="bg1"/>
                </a:solidFill>
                <a:effectLst>
                  <a:glow rad="127000">
                    <a:srgbClr val="FF0000"/>
                  </a:glow>
                </a:effectLst>
              </a:rPr>
              <a:t>No “The End.”</a:t>
            </a:r>
          </a:p>
        </p:txBody>
      </p:sp>
      <p:pic>
        <p:nvPicPr>
          <p:cNvPr id="6" name="Picture 5">
            <a:extLst>
              <a:ext uri="{FF2B5EF4-FFF2-40B4-BE49-F238E27FC236}">
                <a16:creationId xmlns:a16="http://schemas.microsoft.com/office/drawing/2014/main" id="{E53C3BEB-C551-4ACC-8B6A-27BDF19B9E12}"/>
              </a:ext>
            </a:extLst>
          </p:cNvPr>
          <p:cNvPicPr>
            <a:picLocks noChangeAspect="1"/>
          </p:cNvPicPr>
          <p:nvPr/>
        </p:nvPicPr>
        <p:blipFill>
          <a:blip r:embed="rId2"/>
          <a:stretch>
            <a:fillRect/>
          </a:stretch>
        </p:blipFill>
        <p:spPr>
          <a:xfrm>
            <a:off x="7511510" y="1112108"/>
            <a:ext cx="4680489" cy="5745892"/>
          </a:xfrm>
          <a:prstGeom prst="rect">
            <a:avLst/>
          </a:prstGeom>
        </p:spPr>
      </p:pic>
    </p:spTree>
    <p:extLst>
      <p:ext uri="{BB962C8B-B14F-4D97-AF65-F5344CB8AC3E}">
        <p14:creationId xmlns:p14="http://schemas.microsoft.com/office/powerpoint/2010/main" val="310331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900E9935-A9CE-40F6-9E82-0F7C13B4C7FD}"/>
              </a:ext>
            </a:extLst>
          </p:cNvPr>
          <p:cNvCxnSpPr/>
          <p:nvPr/>
        </p:nvCxnSpPr>
        <p:spPr>
          <a:xfrm flipV="1">
            <a:off x="2881745" y="2175164"/>
            <a:ext cx="0" cy="2216727"/>
          </a:xfrm>
          <a:prstGeom prst="straightConnector1">
            <a:avLst/>
          </a:prstGeom>
          <a:ln w="101600">
            <a:solidFill>
              <a:schemeClr val="bg1"/>
            </a:solidFill>
            <a:tailEnd type="triangle"/>
          </a:ln>
          <a:effectLst>
            <a:glow rad="127000">
              <a:srgbClr val="FF0000">
                <a:alpha val="40000"/>
              </a:srgbClr>
            </a:glow>
          </a:effectLst>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3049C959-5364-4A21-B07D-995E9904AF22}"/>
              </a:ext>
            </a:extLst>
          </p:cNvPr>
          <p:cNvGrpSpPr/>
          <p:nvPr/>
        </p:nvGrpSpPr>
        <p:grpSpPr>
          <a:xfrm>
            <a:off x="4761891" y="1665516"/>
            <a:ext cx="5480980" cy="3788590"/>
            <a:chOff x="4761891" y="1665516"/>
            <a:chExt cx="5480980" cy="3788590"/>
          </a:xfrm>
        </p:grpSpPr>
        <p:pic>
          <p:nvPicPr>
            <p:cNvPr id="9" name="Picture 8">
              <a:extLst>
                <a:ext uri="{FF2B5EF4-FFF2-40B4-BE49-F238E27FC236}">
                  <a16:creationId xmlns:a16="http://schemas.microsoft.com/office/drawing/2014/main" id="{5699B483-C26A-4088-9196-EDBBC086CC0C}"/>
                </a:ext>
              </a:extLst>
            </p:cNvPr>
            <p:cNvPicPr>
              <a:picLocks noChangeAspect="1"/>
            </p:cNvPicPr>
            <p:nvPr/>
          </p:nvPicPr>
          <p:blipFill>
            <a:blip r:embed="rId2"/>
            <a:stretch>
              <a:fillRect/>
            </a:stretch>
          </p:blipFill>
          <p:spPr>
            <a:xfrm>
              <a:off x="4761891" y="1665516"/>
              <a:ext cx="5480980" cy="3575094"/>
            </a:xfrm>
            <a:prstGeom prst="rect">
              <a:avLst/>
            </a:prstGeom>
          </p:spPr>
        </p:pic>
        <p:sp>
          <p:nvSpPr>
            <p:cNvPr id="13" name="Content Placeholder 2">
              <a:extLst>
                <a:ext uri="{FF2B5EF4-FFF2-40B4-BE49-F238E27FC236}">
                  <a16:creationId xmlns:a16="http://schemas.microsoft.com/office/drawing/2014/main" id="{F7324D91-569C-44F1-BEFE-FB46CD485C0E}"/>
                </a:ext>
              </a:extLst>
            </p:cNvPr>
            <p:cNvSpPr txBox="1">
              <a:spLocks/>
            </p:cNvSpPr>
            <p:nvPr/>
          </p:nvSpPr>
          <p:spPr>
            <a:xfrm>
              <a:off x="6964627" y="4534943"/>
              <a:ext cx="1498269" cy="9191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NOW</a:t>
              </a:r>
            </a:p>
          </p:txBody>
        </p:sp>
      </p:grpSp>
      <p:sp>
        <p:nvSpPr>
          <p:cNvPr id="6" name="Rectangle 5">
            <a:extLst>
              <a:ext uri="{FF2B5EF4-FFF2-40B4-BE49-F238E27FC236}">
                <a16:creationId xmlns:a16="http://schemas.microsoft.com/office/drawing/2014/main" id="{B17D2B19-899C-47A5-A233-79899C2E2D86}"/>
              </a:ext>
            </a:extLst>
          </p:cNvPr>
          <p:cNvSpPr/>
          <p:nvPr/>
        </p:nvSpPr>
        <p:spPr>
          <a:xfrm>
            <a:off x="2141951" y="2993721"/>
            <a:ext cx="663879" cy="926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B823C4-72D9-44DB-AC4B-4C022B0DB4D7}"/>
              </a:ext>
            </a:extLst>
          </p:cNvPr>
          <p:cNvSpPr>
            <a:spLocks noGrp="1"/>
          </p:cNvSpPr>
          <p:nvPr>
            <p:ph type="title"/>
          </p:nvPr>
        </p:nvSpPr>
        <p:spPr/>
        <p:txBody>
          <a:bodyPr/>
          <a:lstStyle/>
          <a:p>
            <a:r>
              <a:rPr lang="en-US" dirty="0"/>
              <a:t>The Continuation of the Church</a:t>
            </a:r>
          </a:p>
        </p:txBody>
      </p:sp>
      <p:sp>
        <p:nvSpPr>
          <p:cNvPr id="3" name="Content Placeholder 2">
            <a:extLst>
              <a:ext uri="{FF2B5EF4-FFF2-40B4-BE49-F238E27FC236}">
                <a16:creationId xmlns:a16="http://schemas.microsoft.com/office/drawing/2014/main" id="{0BA6FC98-B6C6-415C-A83E-87C9E59A7E74}"/>
              </a:ext>
            </a:extLst>
          </p:cNvPr>
          <p:cNvSpPr>
            <a:spLocks noGrp="1"/>
          </p:cNvSpPr>
          <p:nvPr>
            <p:ph idx="1"/>
          </p:nvPr>
        </p:nvSpPr>
        <p:spPr>
          <a:xfrm>
            <a:off x="325087" y="4539341"/>
            <a:ext cx="2956956" cy="919163"/>
          </a:xfrm>
        </p:spPr>
        <p:txBody>
          <a:bodyPr/>
          <a:lstStyle/>
          <a:p>
            <a:r>
              <a:rPr lang="en-US" dirty="0"/>
              <a:t>PENTECOST</a:t>
            </a:r>
          </a:p>
        </p:txBody>
      </p:sp>
      <p:grpSp>
        <p:nvGrpSpPr>
          <p:cNvPr id="15" name="Group 14">
            <a:extLst>
              <a:ext uri="{FF2B5EF4-FFF2-40B4-BE49-F238E27FC236}">
                <a16:creationId xmlns:a16="http://schemas.microsoft.com/office/drawing/2014/main" id="{E49F6181-F797-42A8-9BF8-633A8DEFAE16}"/>
              </a:ext>
            </a:extLst>
          </p:cNvPr>
          <p:cNvGrpSpPr/>
          <p:nvPr/>
        </p:nvGrpSpPr>
        <p:grpSpPr>
          <a:xfrm>
            <a:off x="1949875" y="2539584"/>
            <a:ext cx="4483699" cy="1818133"/>
            <a:chOff x="1949875" y="2539584"/>
            <a:chExt cx="4483699" cy="1818133"/>
          </a:xfrm>
        </p:grpSpPr>
        <p:sp>
          <p:nvSpPr>
            <p:cNvPr id="5" name="Arrow: Right 4">
              <a:extLst>
                <a:ext uri="{FF2B5EF4-FFF2-40B4-BE49-F238E27FC236}">
                  <a16:creationId xmlns:a16="http://schemas.microsoft.com/office/drawing/2014/main" id="{5466DCFE-FA96-4629-A521-D97EC6C789D1}"/>
                </a:ext>
              </a:extLst>
            </p:cNvPr>
            <p:cNvSpPr/>
            <p:nvPr/>
          </p:nvSpPr>
          <p:spPr>
            <a:xfrm>
              <a:off x="1949875" y="2539584"/>
              <a:ext cx="4483699" cy="1818133"/>
            </a:xfrm>
            <a:prstGeom prst="rightArrow">
              <a:avLst/>
            </a:prstGeom>
            <a:effectLst>
              <a:glow rad="254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glow rad="127000">
                    <a:schemeClr val="bg1"/>
                  </a:glow>
                </a:effectLst>
              </a:endParaRPr>
            </a:p>
          </p:txBody>
        </p:sp>
        <p:sp>
          <p:nvSpPr>
            <p:cNvPr id="7" name="TextBox 6">
              <a:extLst>
                <a:ext uri="{FF2B5EF4-FFF2-40B4-BE49-F238E27FC236}">
                  <a16:creationId xmlns:a16="http://schemas.microsoft.com/office/drawing/2014/main" id="{5C239A76-F985-46D3-8CD4-2EBAB3700BA4}"/>
                </a:ext>
              </a:extLst>
            </p:cNvPr>
            <p:cNvSpPr txBox="1"/>
            <p:nvPr/>
          </p:nvSpPr>
          <p:spPr>
            <a:xfrm>
              <a:off x="2324266" y="3076101"/>
              <a:ext cx="3959832" cy="667972"/>
            </a:xfrm>
            <a:prstGeom prst="rect">
              <a:avLst/>
            </a:prstGeom>
            <a:noFill/>
          </p:spPr>
          <p:txBody>
            <a:bodyPr wrap="square" rtlCol="0">
              <a:spAutoFit/>
            </a:bodyPr>
            <a:lstStyle/>
            <a:p>
              <a:r>
                <a:rPr lang="en-US" sz="4000" b="1" dirty="0">
                  <a:solidFill>
                    <a:schemeClr val="bg1"/>
                  </a:solidFill>
                </a:rPr>
                <a:t>Nearly 2000 Years</a:t>
              </a:r>
            </a:p>
          </p:txBody>
        </p:sp>
      </p:grpSp>
      <p:pic>
        <p:nvPicPr>
          <p:cNvPr id="4" name="Picture 3">
            <a:extLst>
              <a:ext uri="{FF2B5EF4-FFF2-40B4-BE49-F238E27FC236}">
                <a16:creationId xmlns:a16="http://schemas.microsoft.com/office/drawing/2014/main" id="{A9B4D881-492A-4339-9B4C-862CB1C05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1701"/>
            <a:ext cx="2498273" cy="2498272"/>
          </a:xfrm>
          <a:prstGeom prst="rect">
            <a:avLst/>
          </a:prstGeom>
        </p:spPr>
      </p:pic>
      <p:grpSp>
        <p:nvGrpSpPr>
          <p:cNvPr id="17" name="Group 16">
            <a:extLst>
              <a:ext uri="{FF2B5EF4-FFF2-40B4-BE49-F238E27FC236}">
                <a16:creationId xmlns:a16="http://schemas.microsoft.com/office/drawing/2014/main" id="{4B326AFF-9550-4310-BDEF-3187C2230575}"/>
              </a:ext>
            </a:extLst>
          </p:cNvPr>
          <p:cNvGrpSpPr/>
          <p:nvPr/>
        </p:nvGrpSpPr>
        <p:grpSpPr>
          <a:xfrm>
            <a:off x="8952017" y="2622680"/>
            <a:ext cx="2184070" cy="1818133"/>
            <a:chOff x="8952017" y="2622680"/>
            <a:chExt cx="2184070" cy="1818133"/>
          </a:xfrm>
        </p:grpSpPr>
        <p:sp>
          <p:nvSpPr>
            <p:cNvPr id="10" name="Arrow: Right 9">
              <a:extLst>
                <a:ext uri="{FF2B5EF4-FFF2-40B4-BE49-F238E27FC236}">
                  <a16:creationId xmlns:a16="http://schemas.microsoft.com/office/drawing/2014/main" id="{1C0C928A-9FA2-46A7-B701-D08A4775F102}"/>
                </a:ext>
              </a:extLst>
            </p:cNvPr>
            <p:cNvSpPr/>
            <p:nvPr/>
          </p:nvSpPr>
          <p:spPr>
            <a:xfrm>
              <a:off x="8964387" y="2622680"/>
              <a:ext cx="2171700" cy="1818133"/>
            </a:xfrm>
            <a:prstGeom prst="rightArrow">
              <a:avLst/>
            </a:prstGeom>
            <a:effectLst>
              <a:glow rad="254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27000">
                    <a:schemeClr val="bg1"/>
                  </a:glow>
                </a:effectLst>
              </a:endParaRPr>
            </a:p>
          </p:txBody>
        </p:sp>
        <p:sp>
          <p:nvSpPr>
            <p:cNvPr id="14" name="Content Placeholder 2">
              <a:extLst>
                <a:ext uri="{FF2B5EF4-FFF2-40B4-BE49-F238E27FC236}">
                  <a16:creationId xmlns:a16="http://schemas.microsoft.com/office/drawing/2014/main" id="{D2E557C3-AC66-4B2D-9FA0-AD81FE7A9A13}"/>
                </a:ext>
              </a:extLst>
            </p:cNvPr>
            <p:cNvSpPr txBox="1">
              <a:spLocks/>
            </p:cNvSpPr>
            <p:nvPr/>
          </p:nvSpPr>
          <p:spPr>
            <a:xfrm>
              <a:off x="8952017" y="3162300"/>
              <a:ext cx="2096984" cy="1181101"/>
            </a:xfrm>
            <a:prstGeom prst="rect">
              <a:avLst/>
            </a:prstGeom>
            <a:effectLst>
              <a:glow rad="127000">
                <a:schemeClr val="accent1">
                  <a:alpha val="0"/>
                </a:schemeClr>
              </a:glow>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effectLst>
                    <a:glow rad="127000">
                      <a:srgbClr val="052441">
                        <a:alpha val="0"/>
                      </a:srgbClr>
                    </a:glow>
                  </a:effectLst>
                </a:rPr>
                <a:t>To Come</a:t>
              </a:r>
            </a:p>
          </p:txBody>
        </p:sp>
      </p:grpSp>
      <p:sp>
        <p:nvSpPr>
          <p:cNvPr id="12" name="TextBox 11">
            <a:extLst>
              <a:ext uri="{FF2B5EF4-FFF2-40B4-BE49-F238E27FC236}">
                <a16:creationId xmlns:a16="http://schemas.microsoft.com/office/drawing/2014/main" id="{9BA80AD6-22E5-445F-8862-B4E19801FDA0}"/>
              </a:ext>
            </a:extLst>
          </p:cNvPr>
          <p:cNvSpPr txBox="1"/>
          <p:nvPr/>
        </p:nvSpPr>
        <p:spPr>
          <a:xfrm>
            <a:off x="1620981" y="1343891"/>
            <a:ext cx="2576945" cy="707886"/>
          </a:xfrm>
          <a:prstGeom prst="rect">
            <a:avLst/>
          </a:prstGeom>
          <a:noFill/>
        </p:spPr>
        <p:txBody>
          <a:bodyPr wrap="square" rtlCol="0">
            <a:spAutoFit/>
          </a:bodyPr>
          <a:lstStyle/>
          <a:p>
            <a:r>
              <a:rPr lang="en-US" sz="4000" b="1" dirty="0">
                <a:solidFill>
                  <a:schemeClr val="bg1"/>
                </a:solidFill>
                <a:effectLst>
                  <a:glow rad="127000">
                    <a:srgbClr val="FF0000"/>
                  </a:glow>
                </a:effectLst>
              </a:rPr>
              <a:t>End of Acts</a:t>
            </a:r>
          </a:p>
        </p:txBody>
      </p:sp>
    </p:spTree>
    <p:extLst>
      <p:ext uri="{BB962C8B-B14F-4D97-AF65-F5344CB8AC3E}">
        <p14:creationId xmlns:p14="http://schemas.microsoft.com/office/powerpoint/2010/main" val="288734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50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F108-F657-4E27-B94F-CA06F1EF4D9D}"/>
              </a:ext>
            </a:extLst>
          </p:cNvPr>
          <p:cNvSpPr>
            <a:spLocks noGrp="1"/>
          </p:cNvSpPr>
          <p:nvPr>
            <p:ph type="title"/>
          </p:nvPr>
        </p:nvSpPr>
        <p:spPr/>
        <p:txBody>
          <a:bodyPr/>
          <a:lstStyle/>
          <a:p>
            <a:r>
              <a:rPr lang="en-US" dirty="0"/>
              <a:t>The </a:t>
            </a:r>
            <a:r>
              <a:rPr lang="en-US" u="sng" dirty="0">
                <a:solidFill>
                  <a:srgbClr val="FF0000"/>
                </a:solidFill>
              </a:rPr>
              <a:t>Culmination</a:t>
            </a:r>
            <a:r>
              <a:rPr lang="en-US" dirty="0"/>
              <a:t> of the Church </a:t>
            </a:r>
          </a:p>
        </p:txBody>
      </p:sp>
    </p:spTree>
    <p:extLst>
      <p:ext uri="{BB962C8B-B14F-4D97-AF65-F5344CB8AC3E}">
        <p14:creationId xmlns:p14="http://schemas.microsoft.com/office/powerpoint/2010/main" val="733122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129CBE4C-AA59-4AB3-A999-001E588B8F4C}"/>
              </a:ext>
            </a:extLst>
          </p:cNvPr>
          <p:cNvPicPr>
            <a:picLocks noChangeAspect="1" noChangeArrowheads="1"/>
          </p:cNvPicPr>
          <p:nvPr/>
        </p:nvPicPr>
        <p:blipFill>
          <a:blip r:embed="rId2" cstate="print"/>
          <a:srcRect l="-3947" r="-8383" b="7309"/>
          <a:stretch>
            <a:fillRect/>
          </a:stretch>
        </p:blipFill>
        <p:spPr bwMode="auto">
          <a:xfrm>
            <a:off x="7805057" y="1752600"/>
            <a:ext cx="5275051" cy="5105400"/>
          </a:xfrm>
          <a:prstGeom prst="rect">
            <a:avLst/>
          </a:prstGeom>
          <a:noFill/>
          <a:ln w="9525">
            <a:noFill/>
            <a:miter lim="800000"/>
            <a:headEnd/>
            <a:tailEnd/>
          </a:ln>
          <a:effectLst/>
        </p:spPr>
      </p:pic>
      <p:sp>
        <p:nvSpPr>
          <p:cNvPr id="8" name="Rectangular Callout 4">
            <a:extLst>
              <a:ext uri="{FF2B5EF4-FFF2-40B4-BE49-F238E27FC236}">
                <a16:creationId xmlns:a16="http://schemas.microsoft.com/office/drawing/2014/main" id="{584805E6-DA7C-4B95-9BB1-34607E47D637}"/>
              </a:ext>
            </a:extLst>
          </p:cNvPr>
          <p:cNvSpPr/>
          <p:nvPr/>
        </p:nvSpPr>
        <p:spPr>
          <a:xfrm>
            <a:off x="443345" y="1149925"/>
            <a:ext cx="7900555" cy="5120245"/>
          </a:xfrm>
          <a:prstGeom prst="wedgeRectCallout">
            <a:avLst>
              <a:gd name="adj1" fmla="val 73941"/>
              <a:gd name="adj2" fmla="val -14200"/>
            </a:avLst>
          </a:prstGeom>
          <a:solidFill>
            <a:schemeClr val="tx2">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8AF108-F657-4E27-B94F-CA06F1EF4D9D}"/>
              </a:ext>
            </a:extLst>
          </p:cNvPr>
          <p:cNvSpPr>
            <a:spLocks noGrp="1"/>
          </p:cNvSpPr>
          <p:nvPr>
            <p:ph type="title"/>
          </p:nvPr>
        </p:nvSpPr>
        <p:spPr/>
        <p:txBody>
          <a:bodyPr/>
          <a:lstStyle/>
          <a:p>
            <a:r>
              <a:rPr lang="en-US" dirty="0"/>
              <a:t>The Culmination of the Church </a:t>
            </a:r>
          </a:p>
        </p:txBody>
      </p:sp>
      <p:sp>
        <p:nvSpPr>
          <p:cNvPr id="3" name="Content Placeholder 2">
            <a:extLst>
              <a:ext uri="{FF2B5EF4-FFF2-40B4-BE49-F238E27FC236}">
                <a16:creationId xmlns:a16="http://schemas.microsoft.com/office/drawing/2014/main" id="{D8445055-B872-4C11-85E5-49A16F43372D}"/>
              </a:ext>
            </a:extLst>
          </p:cNvPr>
          <p:cNvSpPr>
            <a:spLocks noGrp="1"/>
          </p:cNvSpPr>
          <p:nvPr>
            <p:ph idx="1"/>
          </p:nvPr>
        </p:nvSpPr>
        <p:spPr>
          <a:xfrm>
            <a:off x="570015" y="1318161"/>
            <a:ext cx="7561614" cy="3955968"/>
          </a:xfrm>
        </p:spPr>
        <p:txBody>
          <a:bodyPr>
            <a:noAutofit/>
          </a:bodyPr>
          <a:lstStyle/>
          <a:p>
            <a:r>
              <a:rPr lang="en-US" sz="4400" dirty="0"/>
              <a:t> </a:t>
            </a:r>
            <a:r>
              <a:rPr lang="en-US" sz="4400" baseline="30000" dirty="0"/>
              <a:t>2</a:t>
            </a:r>
            <a:r>
              <a:rPr lang="en-US" sz="4400" dirty="0"/>
              <a:t> In my Father's house are many rooms; if it were not so, I would have told you. I am going there to prepare a place for you.   </a:t>
            </a:r>
            <a:r>
              <a:rPr lang="en-US" sz="4400" baseline="30000" dirty="0"/>
              <a:t>3</a:t>
            </a:r>
            <a:r>
              <a:rPr lang="en-US" sz="4400" dirty="0"/>
              <a:t> And if I go and prepare a place for you, </a:t>
            </a:r>
            <a:br>
              <a:rPr lang="en-US" sz="4400" dirty="0"/>
            </a:br>
            <a:r>
              <a:rPr lang="en-US" sz="4400" dirty="0">
                <a:effectLst>
                  <a:glow rad="127000">
                    <a:srgbClr val="FF0000"/>
                  </a:glow>
                </a:effectLst>
              </a:rPr>
              <a:t>I will come back and take you to be with me</a:t>
            </a:r>
            <a:r>
              <a:rPr lang="en-US" sz="4400" dirty="0"/>
              <a:t> that you also may be where I am.      John 14:2-3</a:t>
            </a:r>
          </a:p>
        </p:txBody>
      </p:sp>
      <p:sp>
        <p:nvSpPr>
          <p:cNvPr id="7" name="Content Placeholder 2">
            <a:extLst>
              <a:ext uri="{FF2B5EF4-FFF2-40B4-BE49-F238E27FC236}">
                <a16:creationId xmlns:a16="http://schemas.microsoft.com/office/drawing/2014/main" id="{38B1F75A-4FE5-468B-B815-873C9EA57AA7}"/>
              </a:ext>
            </a:extLst>
          </p:cNvPr>
          <p:cNvSpPr txBox="1">
            <a:spLocks/>
          </p:cNvSpPr>
          <p:nvPr/>
        </p:nvSpPr>
        <p:spPr>
          <a:xfrm>
            <a:off x="570016" y="1318161"/>
            <a:ext cx="5844639" cy="48588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800"/>
              </a:lnSpc>
            </a:pPr>
            <a:endParaRPr lang="en-US" sz="2400" dirty="0"/>
          </a:p>
        </p:txBody>
      </p:sp>
    </p:spTree>
    <p:extLst>
      <p:ext uri="{BB962C8B-B14F-4D97-AF65-F5344CB8AC3E}">
        <p14:creationId xmlns:p14="http://schemas.microsoft.com/office/powerpoint/2010/main" val="3128681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a:extLst>
              <a:ext uri="{FF2B5EF4-FFF2-40B4-BE49-F238E27FC236}">
                <a16:creationId xmlns:a16="http://schemas.microsoft.com/office/drawing/2014/main" id="{B2DF64C2-CA4B-4500-ADE8-028DE293466B}"/>
              </a:ext>
            </a:extLst>
          </p:cNvPr>
          <p:cNvCxnSpPr/>
          <p:nvPr/>
        </p:nvCxnSpPr>
        <p:spPr>
          <a:xfrm flipV="1">
            <a:off x="2881745" y="2175164"/>
            <a:ext cx="0" cy="2216727"/>
          </a:xfrm>
          <a:prstGeom prst="straightConnector1">
            <a:avLst/>
          </a:prstGeom>
          <a:ln w="101600">
            <a:solidFill>
              <a:schemeClr val="bg1"/>
            </a:solidFill>
            <a:tailEnd type="triangle"/>
          </a:ln>
          <a:effectLst>
            <a:glow rad="127000">
              <a:srgbClr val="FF0000">
                <a:alpha val="40000"/>
              </a:srgbClr>
            </a:glow>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84FB2BB-EB6A-4CF1-923A-9D6F86F70EE7}"/>
              </a:ext>
            </a:extLst>
          </p:cNvPr>
          <p:cNvSpPr txBox="1"/>
          <p:nvPr/>
        </p:nvSpPr>
        <p:spPr>
          <a:xfrm>
            <a:off x="1620981" y="1343891"/>
            <a:ext cx="2576945" cy="707886"/>
          </a:xfrm>
          <a:prstGeom prst="rect">
            <a:avLst/>
          </a:prstGeom>
          <a:noFill/>
        </p:spPr>
        <p:txBody>
          <a:bodyPr wrap="square" rtlCol="0">
            <a:spAutoFit/>
          </a:bodyPr>
          <a:lstStyle/>
          <a:p>
            <a:r>
              <a:rPr lang="en-US" sz="4000" b="1" dirty="0">
                <a:solidFill>
                  <a:schemeClr val="bg1"/>
                </a:solidFill>
                <a:effectLst>
                  <a:glow rad="127000">
                    <a:srgbClr val="FF0000"/>
                  </a:glow>
                </a:effectLst>
              </a:rPr>
              <a:t>End of Acts</a:t>
            </a:r>
          </a:p>
        </p:txBody>
      </p:sp>
      <p:sp>
        <p:nvSpPr>
          <p:cNvPr id="2" name="Title 1">
            <a:extLst>
              <a:ext uri="{FF2B5EF4-FFF2-40B4-BE49-F238E27FC236}">
                <a16:creationId xmlns:a16="http://schemas.microsoft.com/office/drawing/2014/main" id="{858B3276-305C-4ECF-8011-92ED1091C4A9}"/>
              </a:ext>
            </a:extLst>
          </p:cNvPr>
          <p:cNvSpPr>
            <a:spLocks noGrp="1"/>
          </p:cNvSpPr>
          <p:nvPr>
            <p:ph type="title"/>
          </p:nvPr>
        </p:nvSpPr>
        <p:spPr/>
        <p:txBody>
          <a:bodyPr/>
          <a:lstStyle/>
          <a:p>
            <a:r>
              <a:rPr lang="en-US" dirty="0"/>
              <a:t>The Culmination of the Church </a:t>
            </a:r>
          </a:p>
        </p:txBody>
      </p:sp>
      <p:sp>
        <p:nvSpPr>
          <p:cNvPr id="4" name="Content Placeholder 2">
            <a:extLst>
              <a:ext uri="{FF2B5EF4-FFF2-40B4-BE49-F238E27FC236}">
                <a16:creationId xmlns:a16="http://schemas.microsoft.com/office/drawing/2014/main" id="{FC130EAA-242C-4F91-9192-B62EF6D57441}"/>
              </a:ext>
            </a:extLst>
          </p:cNvPr>
          <p:cNvSpPr txBox="1">
            <a:spLocks/>
          </p:cNvSpPr>
          <p:nvPr/>
        </p:nvSpPr>
        <p:spPr>
          <a:xfrm>
            <a:off x="325087" y="4686298"/>
            <a:ext cx="2956956" cy="9191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PENTECOST</a:t>
            </a:r>
          </a:p>
        </p:txBody>
      </p:sp>
      <p:grpSp>
        <p:nvGrpSpPr>
          <p:cNvPr id="5" name="Group 4">
            <a:extLst>
              <a:ext uri="{FF2B5EF4-FFF2-40B4-BE49-F238E27FC236}">
                <a16:creationId xmlns:a16="http://schemas.microsoft.com/office/drawing/2014/main" id="{5540DA42-49C0-4538-9D1B-60C44360F33D}"/>
              </a:ext>
            </a:extLst>
          </p:cNvPr>
          <p:cNvGrpSpPr/>
          <p:nvPr/>
        </p:nvGrpSpPr>
        <p:grpSpPr>
          <a:xfrm>
            <a:off x="0" y="1665516"/>
            <a:ext cx="11136087" cy="3575094"/>
            <a:chOff x="179613" y="1621935"/>
            <a:chExt cx="11801504" cy="3788717"/>
          </a:xfrm>
        </p:grpSpPr>
        <p:pic>
          <p:nvPicPr>
            <p:cNvPr id="6" name="Picture 5">
              <a:extLst>
                <a:ext uri="{FF2B5EF4-FFF2-40B4-BE49-F238E27FC236}">
                  <a16:creationId xmlns:a16="http://schemas.microsoft.com/office/drawing/2014/main" id="{E1B6FCB8-7455-4748-86B9-2ADE7FAE688C}"/>
                </a:ext>
              </a:extLst>
            </p:cNvPr>
            <p:cNvPicPr>
              <a:picLocks noChangeAspect="1"/>
            </p:cNvPicPr>
            <p:nvPr/>
          </p:nvPicPr>
          <p:blipFill>
            <a:blip r:embed="rId2"/>
            <a:stretch>
              <a:fillRect/>
            </a:stretch>
          </p:blipFill>
          <p:spPr>
            <a:xfrm>
              <a:off x="5226042" y="1621935"/>
              <a:ext cx="5808486" cy="3788717"/>
            </a:xfrm>
            <a:prstGeom prst="rect">
              <a:avLst/>
            </a:prstGeom>
          </p:spPr>
        </p:pic>
        <p:sp>
          <p:nvSpPr>
            <p:cNvPr id="7" name="Arrow: Right 6">
              <a:extLst>
                <a:ext uri="{FF2B5EF4-FFF2-40B4-BE49-F238E27FC236}">
                  <a16:creationId xmlns:a16="http://schemas.microsoft.com/office/drawing/2014/main" id="{30231665-AB5E-46FA-AF38-33506035ACA7}"/>
                </a:ext>
              </a:extLst>
            </p:cNvPr>
            <p:cNvSpPr/>
            <p:nvPr/>
          </p:nvSpPr>
          <p:spPr>
            <a:xfrm>
              <a:off x="2245999" y="2548231"/>
              <a:ext cx="4751614" cy="1926772"/>
            </a:xfrm>
            <a:prstGeom prst="rightArrow">
              <a:avLst/>
            </a:prstGeom>
            <a:effectLst>
              <a:glow rad="254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27000">
                    <a:schemeClr val="bg1"/>
                  </a:glow>
                </a:effectLst>
              </a:endParaRPr>
            </a:p>
          </p:txBody>
        </p:sp>
        <p:pic>
          <p:nvPicPr>
            <p:cNvPr id="8" name="Picture 7">
              <a:extLst>
                <a:ext uri="{FF2B5EF4-FFF2-40B4-BE49-F238E27FC236}">
                  <a16:creationId xmlns:a16="http://schemas.microsoft.com/office/drawing/2014/main" id="{D90AA5F0-E0B2-4CCA-B717-BC78CB605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13" y="2158366"/>
              <a:ext cx="2647553" cy="2647552"/>
            </a:xfrm>
            <a:prstGeom prst="rect">
              <a:avLst/>
            </a:prstGeom>
          </p:spPr>
        </p:pic>
        <p:sp>
          <p:nvSpPr>
            <p:cNvPr id="9" name="TextBox 8">
              <a:extLst>
                <a:ext uri="{FF2B5EF4-FFF2-40B4-BE49-F238E27FC236}">
                  <a16:creationId xmlns:a16="http://schemas.microsoft.com/office/drawing/2014/main" id="{C7AE3E80-B29E-41E6-80EA-F6E24882B644}"/>
                </a:ext>
              </a:extLst>
            </p:cNvPr>
            <p:cNvSpPr txBox="1"/>
            <p:nvPr/>
          </p:nvSpPr>
          <p:spPr>
            <a:xfrm>
              <a:off x="2642761" y="3116807"/>
              <a:ext cx="4196445" cy="707885"/>
            </a:xfrm>
            <a:prstGeom prst="rect">
              <a:avLst/>
            </a:prstGeom>
            <a:noFill/>
          </p:spPr>
          <p:txBody>
            <a:bodyPr wrap="square" rtlCol="0">
              <a:spAutoFit/>
            </a:bodyPr>
            <a:lstStyle/>
            <a:p>
              <a:r>
                <a:rPr lang="en-US" sz="4000" b="1" dirty="0">
                  <a:solidFill>
                    <a:schemeClr val="bg1"/>
                  </a:solidFill>
                </a:rPr>
                <a:t>Nearly 2000 Years</a:t>
              </a:r>
            </a:p>
          </p:txBody>
        </p:sp>
        <p:sp>
          <p:nvSpPr>
            <p:cNvPr id="10" name="Arrow: Right 9">
              <a:extLst>
                <a:ext uri="{FF2B5EF4-FFF2-40B4-BE49-F238E27FC236}">
                  <a16:creationId xmlns:a16="http://schemas.microsoft.com/office/drawing/2014/main" id="{684E72A7-65A2-4664-BCBE-EF9D2CC0E04E}"/>
                </a:ext>
              </a:extLst>
            </p:cNvPr>
            <p:cNvSpPr/>
            <p:nvPr/>
          </p:nvSpPr>
          <p:spPr>
            <a:xfrm>
              <a:off x="9679651" y="2636293"/>
              <a:ext cx="2301466" cy="1926772"/>
            </a:xfrm>
            <a:prstGeom prst="rightArrow">
              <a:avLst/>
            </a:prstGeom>
            <a:effectLst>
              <a:glow rad="254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27000">
                    <a:schemeClr val="bg1"/>
                  </a:glow>
                </a:effectLst>
              </a:endParaRPr>
            </a:p>
          </p:txBody>
        </p:sp>
      </p:grpSp>
      <p:sp>
        <p:nvSpPr>
          <p:cNvPr id="11" name="Content Placeholder 2">
            <a:extLst>
              <a:ext uri="{FF2B5EF4-FFF2-40B4-BE49-F238E27FC236}">
                <a16:creationId xmlns:a16="http://schemas.microsoft.com/office/drawing/2014/main" id="{0ED8551D-D102-4A8B-9007-E3889F962BF7}"/>
              </a:ext>
            </a:extLst>
          </p:cNvPr>
          <p:cNvSpPr txBox="1">
            <a:spLocks/>
          </p:cNvSpPr>
          <p:nvPr/>
        </p:nvSpPr>
        <p:spPr>
          <a:xfrm>
            <a:off x="6976259" y="4724399"/>
            <a:ext cx="1498269" cy="9191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NOW</a:t>
            </a:r>
          </a:p>
        </p:txBody>
      </p:sp>
      <p:sp>
        <p:nvSpPr>
          <p:cNvPr id="12" name="Content Placeholder 2">
            <a:extLst>
              <a:ext uri="{FF2B5EF4-FFF2-40B4-BE49-F238E27FC236}">
                <a16:creationId xmlns:a16="http://schemas.microsoft.com/office/drawing/2014/main" id="{F1E848C3-E646-4357-8872-6F1D573A695B}"/>
              </a:ext>
            </a:extLst>
          </p:cNvPr>
          <p:cNvSpPr txBox="1">
            <a:spLocks/>
          </p:cNvSpPr>
          <p:nvPr/>
        </p:nvSpPr>
        <p:spPr>
          <a:xfrm>
            <a:off x="8952017" y="3162300"/>
            <a:ext cx="2096984" cy="1181101"/>
          </a:xfrm>
          <a:prstGeom prst="rect">
            <a:avLst/>
          </a:prstGeom>
          <a:effectLst>
            <a:glow rad="127000">
              <a:schemeClr val="accent1">
                <a:alpha val="0"/>
              </a:schemeClr>
            </a:glow>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effectLst>
                  <a:glow rad="127000">
                    <a:srgbClr val="052441">
                      <a:alpha val="0"/>
                    </a:srgbClr>
                  </a:glow>
                </a:effectLst>
              </a:rPr>
              <a:t>To Come</a:t>
            </a:r>
          </a:p>
        </p:txBody>
      </p:sp>
      <p:grpSp>
        <p:nvGrpSpPr>
          <p:cNvPr id="3" name="Group 2">
            <a:extLst>
              <a:ext uri="{FF2B5EF4-FFF2-40B4-BE49-F238E27FC236}">
                <a16:creationId xmlns:a16="http://schemas.microsoft.com/office/drawing/2014/main" id="{DFCE8881-0F84-490C-9895-290DD2B95FF2}"/>
              </a:ext>
            </a:extLst>
          </p:cNvPr>
          <p:cNvGrpSpPr/>
          <p:nvPr/>
        </p:nvGrpSpPr>
        <p:grpSpPr>
          <a:xfrm>
            <a:off x="9895115" y="-3"/>
            <a:ext cx="2111828" cy="5600022"/>
            <a:chOff x="9895115" y="-3"/>
            <a:chExt cx="2111828" cy="5600022"/>
          </a:xfrm>
        </p:grpSpPr>
        <p:sp>
          <p:nvSpPr>
            <p:cNvPr id="13" name="Arrow: U-Turn 12">
              <a:extLst>
                <a:ext uri="{FF2B5EF4-FFF2-40B4-BE49-F238E27FC236}">
                  <a16:creationId xmlns:a16="http://schemas.microsoft.com/office/drawing/2014/main" id="{C18ACDED-99A5-4517-A952-266F36427379}"/>
                </a:ext>
              </a:extLst>
            </p:cNvPr>
            <p:cNvSpPr/>
            <p:nvPr/>
          </p:nvSpPr>
          <p:spPr>
            <a:xfrm flipV="1">
              <a:off x="10613571" y="-3"/>
              <a:ext cx="1208315" cy="3086101"/>
            </a:xfrm>
            <a:prstGeom prst="uturnArrow">
              <a:avLst>
                <a:gd name="adj1" fmla="val 31255"/>
                <a:gd name="adj2" fmla="val 25000"/>
                <a:gd name="adj3" fmla="val 75949"/>
                <a:gd name="adj4" fmla="val 44102"/>
                <a:gd name="adj5" fmla="val 68199"/>
              </a:avLst>
            </a:prstGeom>
            <a:solidFill>
              <a:schemeClr val="bg1"/>
            </a:solidFill>
            <a:ln w="57150">
              <a:solidFill>
                <a:srgbClr val="052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ontent Placeholder 2">
              <a:extLst>
                <a:ext uri="{FF2B5EF4-FFF2-40B4-BE49-F238E27FC236}">
                  <a16:creationId xmlns:a16="http://schemas.microsoft.com/office/drawing/2014/main" id="{F9DBBAC5-7374-40AE-98E6-BCBF61CF26B1}"/>
                </a:ext>
              </a:extLst>
            </p:cNvPr>
            <p:cNvSpPr txBox="1">
              <a:spLocks/>
            </p:cNvSpPr>
            <p:nvPr/>
          </p:nvSpPr>
          <p:spPr>
            <a:xfrm>
              <a:off x="9895115" y="4680856"/>
              <a:ext cx="2111828" cy="919163"/>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RAPTURE</a:t>
              </a:r>
            </a:p>
          </p:txBody>
        </p:sp>
      </p:grpSp>
    </p:spTree>
    <p:extLst>
      <p:ext uri="{BB962C8B-B14F-4D97-AF65-F5344CB8AC3E}">
        <p14:creationId xmlns:p14="http://schemas.microsoft.com/office/powerpoint/2010/main" val="357590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3B694-976C-49E9-B763-E54BFC57E9E5}"/>
              </a:ext>
            </a:extLst>
          </p:cNvPr>
          <p:cNvSpPr>
            <a:spLocks noGrp="1"/>
          </p:cNvSpPr>
          <p:nvPr>
            <p:ph type="title"/>
          </p:nvPr>
        </p:nvSpPr>
        <p:spPr/>
        <p:txBody>
          <a:bodyPr/>
          <a:lstStyle/>
          <a:p>
            <a:r>
              <a:rPr lang="en-US" dirty="0"/>
              <a:t>The </a:t>
            </a:r>
            <a:r>
              <a:rPr lang="en-US" u="sng" dirty="0">
                <a:solidFill>
                  <a:srgbClr val="FF0000"/>
                </a:solidFill>
              </a:rPr>
              <a:t>Reward</a:t>
            </a:r>
            <a:r>
              <a:rPr lang="en-US" dirty="0"/>
              <a:t> of the Church</a:t>
            </a:r>
          </a:p>
        </p:txBody>
      </p:sp>
    </p:spTree>
    <p:extLst>
      <p:ext uri="{BB962C8B-B14F-4D97-AF65-F5344CB8AC3E}">
        <p14:creationId xmlns:p14="http://schemas.microsoft.com/office/powerpoint/2010/main" val="1657341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3B694-976C-49E9-B763-E54BFC57E9E5}"/>
              </a:ext>
            </a:extLst>
          </p:cNvPr>
          <p:cNvSpPr>
            <a:spLocks noGrp="1"/>
          </p:cNvSpPr>
          <p:nvPr>
            <p:ph type="title"/>
          </p:nvPr>
        </p:nvSpPr>
        <p:spPr/>
        <p:txBody>
          <a:bodyPr/>
          <a:lstStyle/>
          <a:p>
            <a:r>
              <a:rPr lang="en-US" dirty="0"/>
              <a:t>The Reward of the Church</a:t>
            </a:r>
          </a:p>
        </p:txBody>
      </p:sp>
      <p:sp>
        <p:nvSpPr>
          <p:cNvPr id="3" name="Content Placeholder 2">
            <a:extLst>
              <a:ext uri="{FF2B5EF4-FFF2-40B4-BE49-F238E27FC236}">
                <a16:creationId xmlns:a16="http://schemas.microsoft.com/office/drawing/2014/main" id="{D4910251-031E-4894-B5F0-C272FD7FF119}"/>
              </a:ext>
            </a:extLst>
          </p:cNvPr>
          <p:cNvSpPr>
            <a:spLocks noGrp="1"/>
          </p:cNvSpPr>
          <p:nvPr>
            <p:ph idx="1"/>
          </p:nvPr>
        </p:nvSpPr>
        <p:spPr/>
        <p:txBody>
          <a:bodyPr/>
          <a:lstStyle/>
          <a:p>
            <a:r>
              <a:rPr lang="en-US" dirty="0"/>
              <a:t> </a:t>
            </a:r>
            <a:r>
              <a:rPr lang="en-US" baseline="30000" dirty="0"/>
              <a:t>10</a:t>
            </a:r>
            <a:r>
              <a:rPr lang="en-US" dirty="0"/>
              <a:t> For we must all appear before </a:t>
            </a:r>
            <a:r>
              <a:rPr lang="en-US" dirty="0">
                <a:effectLst>
                  <a:glow rad="127000">
                    <a:srgbClr val="FF0000"/>
                  </a:glow>
                </a:effectLst>
              </a:rPr>
              <a:t>the judgment seat of Christ</a:t>
            </a:r>
            <a:r>
              <a:rPr lang="en-US" dirty="0"/>
              <a:t>, that each one may receive what is due him for the things done while in the body, whether good or bad. (2Cor 5:10)</a:t>
            </a:r>
          </a:p>
        </p:txBody>
      </p:sp>
      <p:grpSp>
        <p:nvGrpSpPr>
          <p:cNvPr id="15" name="Group 14">
            <a:extLst>
              <a:ext uri="{FF2B5EF4-FFF2-40B4-BE49-F238E27FC236}">
                <a16:creationId xmlns:a16="http://schemas.microsoft.com/office/drawing/2014/main" id="{92D12A9A-BCAB-413D-82DF-CB884DF6A22A}"/>
              </a:ext>
            </a:extLst>
          </p:cNvPr>
          <p:cNvGrpSpPr/>
          <p:nvPr/>
        </p:nvGrpSpPr>
        <p:grpSpPr>
          <a:xfrm>
            <a:off x="0" y="2935704"/>
            <a:ext cx="9083842" cy="3706479"/>
            <a:chOff x="0" y="685265"/>
            <a:chExt cx="12151798" cy="4958297"/>
          </a:xfrm>
        </p:grpSpPr>
        <p:sp>
          <p:nvSpPr>
            <p:cNvPr id="4" name="Content Placeholder 2">
              <a:extLst>
                <a:ext uri="{FF2B5EF4-FFF2-40B4-BE49-F238E27FC236}">
                  <a16:creationId xmlns:a16="http://schemas.microsoft.com/office/drawing/2014/main" id="{D41DE95C-3856-424F-A9BF-D558636B0DBA}"/>
                </a:ext>
              </a:extLst>
            </p:cNvPr>
            <p:cNvSpPr txBox="1">
              <a:spLocks/>
            </p:cNvSpPr>
            <p:nvPr/>
          </p:nvSpPr>
          <p:spPr>
            <a:xfrm>
              <a:off x="325087" y="4686298"/>
              <a:ext cx="2956956" cy="9191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PENTECOST</a:t>
              </a:r>
            </a:p>
          </p:txBody>
        </p:sp>
        <p:grpSp>
          <p:nvGrpSpPr>
            <p:cNvPr id="5" name="Group 4">
              <a:extLst>
                <a:ext uri="{FF2B5EF4-FFF2-40B4-BE49-F238E27FC236}">
                  <a16:creationId xmlns:a16="http://schemas.microsoft.com/office/drawing/2014/main" id="{549AF8CF-E66C-4F8A-98D2-EFF85BBF6DCD}"/>
                </a:ext>
              </a:extLst>
            </p:cNvPr>
            <p:cNvGrpSpPr/>
            <p:nvPr/>
          </p:nvGrpSpPr>
          <p:grpSpPr>
            <a:xfrm>
              <a:off x="0" y="1665516"/>
              <a:ext cx="11136087" cy="3575094"/>
              <a:chOff x="179613" y="1621935"/>
              <a:chExt cx="11801504" cy="3788717"/>
            </a:xfrm>
          </p:grpSpPr>
          <p:pic>
            <p:nvPicPr>
              <p:cNvPr id="6" name="Picture 5">
                <a:extLst>
                  <a:ext uri="{FF2B5EF4-FFF2-40B4-BE49-F238E27FC236}">
                    <a16:creationId xmlns:a16="http://schemas.microsoft.com/office/drawing/2014/main" id="{A2626C1B-A979-4D43-B759-C602027E4D3E}"/>
                  </a:ext>
                </a:extLst>
              </p:cNvPr>
              <p:cNvPicPr>
                <a:picLocks noChangeAspect="1"/>
              </p:cNvPicPr>
              <p:nvPr/>
            </p:nvPicPr>
            <p:blipFill>
              <a:blip r:embed="rId2"/>
              <a:stretch>
                <a:fillRect/>
              </a:stretch>
            </p:blipFill>
            <p:spPr>
              <a:xfrm>
                <a:off x="5226042" y="1621935"/>
                <a:ext cx="5808486" cy="3788717"/>
              </a:xfrm>
              <a:prstGeom prst="rect">
                <a:avLst/>
              </a:prstGeom>
            </p:spPr>
          </p:pic>
          <p:sp>
            <p:nvSpPr>
              <p:cNvPr id="7" name="Arrow: Right 6">
                <a:extLst>
                  <a:ext uri="{FF2B5EF4-FFF2-40B4-BE49-F238E27FC236}">
                    <a16:creationId xmlns:a16="http://schemas.microsoft.com/office/drawing/2014/main" id="{3C7C5D8A-520E-4A97-9373-FB66F7ECBB26}"/>
                  </a:ext>
                </a:extLst>
              </p:cNvPr>
              <p:cNvSpPr/>
              <p:nvPr/>
            </p:nvSpPr>
            <p:spPr>
              <a:xfrm>
                <a:off x="2245999" y="2548231"/>
                <a:ext cx="4751614" cy="1926772"/>
              </a:xfrm>
              <a:prstGeom prst="rightArrow">
                <a:avLst/>
              </a:prstGeom>
              <a:effectLst>
                <a:glow rad="254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effectLst>
                    <a:glow rad="127000">
                      <a:schemeClr val="bg1"/>
                    </a:glow>
                  </a:effectLst>
                </a:endParaRPr>
              </a:p>
            </p:txBody>
          </p:sp>
          <p:pic>
            <p:nvPicPr>
              <p:cNvPr id="8" name="Picture 7">
                <a:extLst>
                  <a:ext uri="{FF2B5EF4-FFF2-40B4-BE49-F238E27FC236}">
                    <a16:creationId xmlns:a16="http://schemas.microsoft.com/office/drawing/2014/main" id="{6FF5B584-16C1-49C0-B37F-E0A412475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13" y="2158366"/>
                <a:ext cx="2647553" cy="2647552"/>
              </a:xfrm>
              <a:prstGeom prst="rect">
                <a:avLst/>
              </a:prstGeom>
            </p:spPr>
          </p:pic>
          <p:sp>
            <p:nvSpPr>
              <p:cNvPr id="9" name="TextBox 8">
                <a:extLst>
                  <a:ext uri="{FF2B5EF4-FFF2-40B4-BE49-F238E27FC236}">
                    <a16:creationId xmlns:a16="http://schemas.microsoft.com/office/drawing/2014/main" id="{ED9915CD-0D23-4893-A119-19AFB09D587B}"/>
                  </a:ext>
                </a:extLst>
              </p:cNvPr>
              <p:cNvSpPr txBox="1"/>
              <p:nvPr/>
            </p:nvSpPr>
            <p:spPr>
              <a:xfrm>
                <a:off x="2642761" y="3116806"/>
                <a:ext cx="4196445" cy="741754"/>
              </a:xfrm>
              <a:prstGeom prst="rect">
                <a:avLst/>
              </a:prstGeom>
              <a:noFill/>
            </p:spPr>
            <p:txBody>
              <a:bodyPr wrap="square" rtlCol="0">
                <a:spAutoFit/>
              </a:bodyPr>
              <a:lstStyle/>
              <a:p>
                <a:r>
                  <a:rPr lang="en-US" sz="2800" b="1" dirty="0">
                    <a:solidFill>
                      <a:schemeClr val="bg1"/>
                    </a:solidFill>
                  </a:rPr>
                  <a:t>Nearly 2000 Years</a:t>
                </a:r>
              </a:p>
            </p:txBody>
          </p:sp>
          <p:sp>
            <p:nvSpPr>
              <p:cNvPr id="10" name="Arrow: Right 9">
                <a:extLst>
                  <a:ext uri="{FF2B5EF4-FFF2-40B4-BE49-F238E27FC236}">
                    <a16:creationId xmlns:a16="http://schemas.microsoft.com/office/drawing/2014/main" id="{312E4FBD-53AF-4916-9BF5-49E090B5E1FE}"/>
                  </a:ext>
                </a:extLst>
              </p:cNvPr>
              <p:cNvSpPr/>
              <p:nvPr/>
            </p:nvSpPr>
            <p:spPr>
              <a:xfrm>
                <a:off x="9679651" y="2636293"/>
                <a:ext cx="2301466" cy="1926772"/>
              </a:xfrm>
              <a:prstGeom prst="rightArrow">
                <a:avLst/>
              </a:prstGeom>
              <a:effectLst>
                <a:glow rad="254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effectLst>
                    <a:glow rad="127000">
                      <a:schemeClr val="bg1"/>
                    </a:glow>
                  </a:effectLst>
                </a:endParaRPr>
              </a:p>
            </p:txBody>
          </p:sp>
        </p:grpSp>
        <p:sp>
          <p:nvSpPr>
            <p:cNvPr id="11" name="Content Placeholder 2">
              <a:extLst>
                <a:ext uri="{FF2B5EF4-FFF2-40B4-BE49-F238E27FC236}">
                  <a16:creationId xmlns:a16="http://schemas.microsoft.com/office/drawing/2014/main" id="{A855B896-8370-48BA-A83A-12B8996B1CC6}"/>
                </a:ext>
              </a:extLst>
            </p:cNvPr>
            <p:cNvSpPr txBox="1">
              <a:spLocks/>
            </p:cNvSpPr>
            <p:nvPr/>
          </p:nvSpPr>
          <p:spPr>
            <a:xfrm>
              <a:off x="6976259" y="4724399"/>
              <a:ext cx="1498269" cy="9191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NOW</a:t>
              </a:r>
            </a:p>
          </p:txBody>
        </p:sp>
        <p:sp>
          <p:nvSpPr>
            <p:cNvPr id="12" name="Content Placeholder 2">
              <a:extLst>
                <a:ext uri="{FF2B5EF4-FFF2-40B4-BE49-F238E27FC236}">
                  <a16:creationId xmlns:a16="http://schemas.microsoft.com/office/drawing/2014/main" id="{90C750D2-0FED-4BC3-8218-4C53FC8A70E9}"/>
                </a:ext>
              </a:extLst>
            </p:cNvPr>
            <p:cNvSpPr txBox="1">
              <a:spLocks/>
            </p:cNvSpPr>
            <p:nvPr/>
          </p:nvSpPr>
          <p:spPr>
            <a:xfrm>
              <a:off x="8952017" y="3162300"/>
              <a:ext cx="2096984" cy="1181101"/>
            </a:xfrm>
            <a:prstGeom prst="rect">
              <a:avLst/>
            </a:prstGeom>
            <a:effectLst>
              <a:glow rad="127000">
                <a:schemeClr val="accent1">
                  <a:alpha val="0"/>
                </a:schemeClr>
              </a:glow>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effectLst>
                    <a:glow rad="127000">
                      <a:srgbClr val="052441">
                        <a:alpha val="0"/>
                      </a:srgbClr>
                    </a:glow>
                  </a:effectLst>
                </a:rPr>
                <a:t>To Come</a:t>
              </a:r>
            </a:p>
          </p:txBody>
        </p:sp>
        <p:sp>
          <p:nvSpPr>
            <p:cNvPr id="13" name="Arrow: U-Turn 12">
              <a:extLst>
                <a:ext uri="{FF2B5EF4-FFF2-40B4-BE49-F238E27FC236}">
                  <a16:creationId xmlns:a16="http://schemas.microsoft.com/office/drawing/2014/main" id="{B9399EE8-1CC2-4CD6-BD0C-004C5D15A7E6}"/>
                </a:ext>
              </a:extLst>
            </p:cNvPr>
            <p:cNvSpPr/>
            <p:nvPr/>
          </p:nvSpPr>
          <p:spPr>
            <a:xfrm flipV="1">
              <a:off x="10613571" y="685265"/>
              <a:ext cx="1393372" cy="2400830"/>
            </a:xfrm>
            <a:prstGeom prst="uturnArrow">
              <a:avLst>
                <a:gd name="adj1" fmla="val 31255"/>
                <a:gd name="adj2" fmla="val 25000"/>
                <a:gd name="adj3" fmla="val 75949"/>
                <a:gd name="adj4" fmla="val 44102"/>
                <a:gd name="adj5" fmla="val 68199"/>
              </a:avLst>
            </a:prstGeom>
            <a:solidFill>
              <a:schemeClr val="bg1"/>
            </a:solidFill>
            <a:ln w="57150">
              <a:solidFill>
                <a:srgbClr val="052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4" name="Content Placeholder 2">
              <a:extLst>
                <a:ext uri="{FF2B5EF4-FFF2-40B4-BE49-F238E27FC236}">
                  <a16:creationId xmlns:a16="http://schemas.microsoft.com/office/drawing/2014/main" id="{C0E0CCD6-F501-4891-9C75-12ACDACB0FDC}"/>
                </a:ext>
              </a:extLst>
            </p:cNvPr>
            <p:cNvSpPr txBox="1">
              <a:spLocks/>
            </p:cNvSpPr>
            <p:nvPr/>
          </p:nvSpPr>
          <p:spPr>
            <a:xfrm>
              <a:off x="9895115" y="4680856"/>
              <a:ext cx="2256683" cy="9191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RAPTURE</a:t>
              </a:r>
            </a:p>
          </p:txBody>
        </p:sp>
      </p:grpSp>
      <p:pic>
        <p:nvPicPr>
          <p:cNvPr id="16" name="Picture 15">
            <a:extLst>
              <a:ext uri="{FF2B5EF4-FFF2-40B4-BE49-F238E27FC236}">
                <a16:creationId xmlns:a16="http://schemas.microsoft.com/office/drawing/2014/main" id="{C872F25F-98B9-480C-B4D9-C026B644EDA3}"/>
              </a:ext>
            </a:extLst>
          </p:cNvPr>
          <p:cNvPicPr>
            <a:picLocks noChangeAspect="1"/>
          </p:cNvPicPr>
          <p:nvPr/>
        </p:nvPicPr>
        <p:blipFill>
          <a:blip r:embed="rId4"/>
          <a:stretch>
            <a:fillRect/>
          </a:stretch>
        </p:blipFill>
        <p:spPr>
          <a:xfrm>
            <a:off x="8944383" y="2982850"/>
            <a:ext cx="2749403" cy="1012615"/>
          </a:xfrm>
          <a:prstGeom prst="rect">
            <a:avLst/>
          </a:prstGeom>
          <a:effectLst>
            <a:glow rad="127000">
              <a:schemeClr val="bg1"/>
            </a:glow>
          </a:effectLst>
        </p:spPr>
      </p:pic>
    </p:spTree>
    <p:extLst>
      <p:ext uri="{BB962C8B-B14F-4D97-AF65-F5344CB8AC3E}">
        <p14:creationId xmlns:p14="http://schemas.microsoft.com/office/powerpoint/2010/main" val="143085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B3B09-0A55-48B5-88AE-1A5BED8800CB}"/>
              </a:ext>
            </a:extLst>
          </p:cNvPr>
          <p:cNvSpPr>
            <a:spLocks noGrp="1"/>
          </p:cNvSpPr>
          <p:nvPr>
            <p:ph type="title"/>
          </p:nvPr>
        </p:nvSpPr>
        <p:spPr/>
        <p:txBody>
          <a:bodyPr/>
          <a:lstStyle/>
          <a:p>
            <a:r>
              <a:rPr lang="en-US" dirty="0"/>
              <a:t>Our focus ...</a:t>
            </a:r>
          </a:p>
        </p:txBody>
      </p:sp>
      <p:sp>
        <p:nvSpPr>
          <p:cNvPr id="3" name="Content Placeholder 2">
            <a:extLst>
              <a:ext uri="{FF2B5EF4-FFF2-40B4-BE49-F238E27FC236}">
                <a16:creationId xmlns:a16="http://schemas.microsoft.com/office/drawing/2014/main" id="{F12AD43B-F547-4213-A5E0-A9D4AD7E62C3}"/>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294260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2EE7D-2923-4C64-8620-1B95C5F64F80}"/>
              </a:ext>
            </a:extLst>
          </p:cNvPr>
          <p:cNvSpPr>
            <a:spLocks noGrp="1"/>
          </p:cNvSpPr>
          <p:nvPr>
            <p:ph type="title"/>
          </p:nvPr>
        </p:nvSpPr>
        <p:spPr/>
        <p:txBody>
          <a:bodyPr/>
          <a:lstStyle/>
          <a:p>
            <a:r>
              <a:rPr lang="en-US" dirty="0"/>
              <a:t>Here’s the Point</a:t>
            </a:r>
          </a:p>
        </p:txBody>
      </p:sp>
    </p:spTree>
    <p:extLst>
      <p:ext uri="{BB962C8B-B14F-4D97-AF65-F5344CB8AC3E}">
        <p14:creationId xmlns:p14="http://schemas.microsoft.com/office/powerpoint/2010/main" val="359441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2EE7D-2923-4C64-8620-1B95C5F64F80}"/>
              </a:ext>
            </a:extLst>
          </p:cNvPr>
          <p:cNvSpPr>
            <a:spLocks noGrp="1"/>
          </p:cNvSpPr>
          <p:nvPr>
            <p:ph type="title"/>
          </p:nvPr>
        </p:nvSpPr>
        <p:spPr/>
        <p:txBody>
          <a:bodyPr/>
          <a:lstStyle/>
          <a:p>
            <a:r>
              <a:rPr lang="en-US" dirty="0"/>
              <a:t>Here’s the Point</a:t>
            </a:r>
          </a:p>
        </p:txBody>
      </p:sp>
      <p:sp>
        <p:nvSpPr>
          <p:cNvPr id="3" name="Content Placeholder 2">
            <a:extLst>
              <a:ext uri="{FF2B5EF4-FFF2-40B4-BE49-F238E27FC236}">
                <a16:creationId xmlns:a16="http://schemas.microsoft.com/office/drawing/2014/main" id="{12250A4D-B72A-4FB3-B42A-5EB892B3052E}"/>
              </a:ext>
            </a:extLst>
          </p:cNvPr>
          <p:cNvSpPr>
            <a:spLocks noGrp="1"/>
          </p:cNvSpPr>
          <p:nvPr>
            <p:ph idx="1"/>
          </p:nvPr>
        </p:nvSpPr>
        <p:spPr/>
        <p:txBody>
          <a:bodyPr/>
          <a:lstStyle/>
          <a:p>
            <a:r>
              <a:rPr lang="en-US" dirty="0"/>
              <a:t>The Church ... </a:t>
            </a:r>
          </a:p>
          <a:p>
            <a:pPr marL="806450" indent="-342900">
              <a:buFont typeface="Arial" panose="020B0604020202020204" pitchFamily="34" charset="0"/>
              <a:buChar char="•"/>
            </a:pPr>
            <a:r>
              <a:rPr lang="en-US" dirty="0"/>
              <a:t>Was Predicted—by Jesus.</a:t>
            </a:r>
          </a:p>
          <a:p>
            <a:endParaRPr lang="en-US" dirty="0"/>
          </a:p>
        </p:txBody>
      </p:sp>
      <p:pic>
        <p:nvPicPr>
          <p:cNvPr id="4" name="Picture 2">
            <a:extLst>
              <a:ext uri="{FF2B5EF4-FFF2-40B4-BE49-F238E27FC236}">
                <a16:creationId xmlns:a16="http://schemas.microsoft.com/office/drawing/2014/main" id="{189087B8-A93D-4DDB-8820-4B022C667D55}"/>
              </a:ext>
            </a:extLst>
          </p:cNvPr>
          <p:cNvPicPr>
            <a:picLocks noChangeAspect="1" noChangeArrowheads="1"/>
          </p:cNvPicPr>
          <p:nvPr/>
        </p:nvPicPr>
        <p:blipFill>
          <a:blip r:embed="rId2" cstate="print"/>
          <a:srcRect l="-3947" r="-8383" b="7309"/>
          <a:stretch>
            <a:fillRect/>
          </a:stretch>
        </p:blipFill>
        <p:spPr bwMode="auto">
          <a:xfrm>
            <a:off x="7311575" y="1752600"/>
            <a:ext cx="5275051" cy="5105400"/>
          </a:xfrm>
          <a:prstGeom prst="rect">
            <a:avLst/>
          </a:prstGeom>
          <a:noFill/>
          <a:ln w="9525">
            <a:noFill/>
            <a:miter lim="800000"/>
            <a:headEnd/>
            <a:tailEnd/>
          </a:ln>
          <a:effectLst/>
        </p:spPr>
      </p:pic>
    </p:spTree>
    <p:extLst>
      <p:ext uri="{BB962C8B-B14F-4D97-AF65-F5344CB8AC3E}">
        <p14:creationId xmlns:p14="http://schemas.microsoft.com/office/powerpoint/2010/main" val="3548071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2EE7D-2923-4C64-8620-1B95C5F64F80}"/>
              </a:ext>
            </a:extLst>
          </p:cNvPr>
          <p:cNvSpPr>
            <a:spLocks noGrp="1"/>
          </p:cNvSpPr>
          <p:nvPr>
            <p:ph type="title"/>
          </p:nvPr>
        </p:nvSpPr>
        <p:spPr/>
        <p:txBody>
          <a:bodyPr/>
          <a:lstStyle/>
          <a:p>
            <a:r>
              <a:rPr lang="en-US" dirty="0"/>
              <a:t>Here’s the Point</a:t>
            </a:r>
          </a:p>
        </p:txBody>
      </p:sp>
      <p:sp>
        <p:nvSpPr>
          <p:cNvPr id="3" name="Content Placeholder 2">
            <a:extLst>
              <a:ext uri="{FF2B5EF4-FFF2-40B4-BE49-F238E27FC236}">
                <a16:creationId xmlns:a16="http://schemas.microsoft.com/office/drawing/2014/main" id="{12250A4D-B72A-4FB3-B42A-5EB892B3052E}"/>
              </a:ext>
            </a:extLst>
          </p:cNvPr>
          <p:cNvSpPr>
            <a:spLocks noGrp="1"/>
          </p:cNvSpPr>
          <p:nvPr>
            <p:ph idx="1"/>
          </p:nvPr>
        </p:nvSpPr>
        <p:spPr/>
        <p:txBody>
          <a:bodyPr/>
          <a:lstStyle/>
          <a:p>
            <a:r>
              <a:rPr lang="en-US" dirty="0"/>
              <a:t>The Church ... </a:t>
            </a:r>
          </a:p>
          <a:p>
            <a:pPr marL="806450" indent="-342900">
              <a:buFont typeface="Arial" panose="020B0604020202020204" pitchFamily="34" charset="0"/>
              <a:buChar char="•"/>
            </a:pPr>
            <a:r>
              <a:rPr lang="en-US" dirty="0"/>
              <a:t>Was Predicted—by Jesus.</a:t>
            </a:r>
          </a:p>
          <a:p>
            <a:pPr marL="806450" indent="-342900">
              <a:buFont typeface="Arial" panose="020B0604020202020204" pitchFamily="34" charset="0"/>
              <a:buChar char="•"/>
            </a:pPr>
            <a:r>
              <a:rPr lang="en-US" dirty="0"/>
              <a:t>Has a Purpose—to witness.</a:t>
            </a:r>
          </a:p>
          <a:p>
            <a:endParaRPr lang="en-US" dirty="0"/>
          </a:p>
        </p:txBody>
      </p:sp>
      <p:pic>
        <p:nvPicPr>
          <p:cNvPr id="4" name="Picture 3">
            <a:extLst>
              <a:ext uri="{FF2B5EF4-FFF2-40B4-BE49-F238E27FC236}">
                <a16:creationId xmlns:a16="http://schemas.microsoft.com/office/drawing/2014/main" id="{295766A9-E3C3-47F6-B4D5-F57AF3D7FA9F}"/>
              </a:ext>
            </a:extLst>
          </p:cNvPr>
          <p:cNvPicPr>
            <a:picLocks noChangeAspect="1"/>
          </p:cNvPicPr>
          <p:nvPr/>
        </p:nvPicPr>
        <p:blipFill>
          <a:blip r:embed="rId2"/>
          <a:stretch>
            <a:fillRect/>
          </a:stretch>
        </p:blipFill>
        <p:spPr>
          <a:xfrm>
            <a:off x="6405715" y="-119838"/>
            <a:ext cx="7665189" cy="6977838"/>
          </a:xfrm>
          <a:prstGeom prst="rect">
            <a:avLst/>
          </a:prstGeom>
        </p:spPr>
      </p:pic>
      <p:pic>
        <p:nvPicPr>
          <p:cNvPr id="5" name="Picture 4">
            <a:extLst>
              <a:ext uri="{FF2B5EF4-FFF2-40B4-BE49-F238E27FC236}">
                <a16:creationId xmlns:a16="http://schemas.microsoft.com/office/drawing/2014/main" id="{075DA020-4E55-47E5-B048-ECB972FABA47}"/>
              </a:ext>
            </a:extLst>
          </p:cNvPr>
          <p:cNvPicPr>
            <a:picLocks noChangeAspect="1"/>
          </p:cNvPicPr>
          <p:nvPr/>
        </p:nvPicPr>
        <p:blipFill>
          <a:blip r:embed="rId3"/>
          <a:stretch>
            <a:fillRect/>
          </a:stretch>
        </p:blipFill>
        <p:spPr>
          <a:xfrm>
            <a:off x="4622105" y="150312"/>
            <a:ext cx="9448800" cy="6983976"/>
          </a:xfrm>
          <a:prstGeom prst="rect">
            <a:avLst/>
          </a:prstGeom>
        </p:spPr>
      </p:pic>
      <p:sp>
        <p:nvSpPr>
          <p:cNvPr id="6" name="Oval 5">
            <a:extLst>
              <a:ext uri="{FF2B5EF4-FFF2-40B4-BE49-F238E27FC236}">
                <a16:creationId xmlns:a16="http://schemas.microsoft.com/office/drawing/2014/main" id="{5176C622-8BCE-42B4-9FE1-1D91FB815CB2}"/>
              </a:ext>
            </a:extLst>
          </p:cNvPr>
          <p:cNvSpPr/>
          <p:nvPr/>
        </p:nvSpPr>
        <p:spPr>
          <a:xfrm>
            <a:off x="9259061" y="2577183"/>
            <a:ext cx="2470054" cy="2773680"/>
          </a:xfrm>
          <a:prstGeom prst="ellipse">
            <a:avLst/>
          </a:prstGeom>
          <a:solidFill>
            <a:schemeClr val="bg1">
              <a:alpha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7">
            <a:extLst>
              <a:ext uri="{FF2B5EF4-FFF2-40B4-BE49-F238E27FC236}">
                <a16:creationId xmlns:a16="http://schemas.microsoft.com/office/drawing/2014/main" id="{DB16DC82-8C4C-4732-8A80-892BB236DD2A}"/>
              </a:ext>
            </a:extLst>
          </p:cNvPr>
          <p:cNvSpPr/>
          <p:nvPr/>
        </p:nvSpPr>
        <p:spPr>
          <a:xfrm>
            <a:off x="10668891" y="3930227"/>
            <a:ext cx="686126" cy="770467"/>
          </a:xfrm>
          <a:prstGeom prst="star5">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21999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2EE7D-2923-4C64-8620-1B95C5F64F80}"/>
              </a:ext>
            </a:extLst>
          </p:cNvPr>
          <p:cNvSpPr>
            <a:spLocks noGrp="1"/>
          </p:cNvSpPr>
          <p:nvPr>
            <p:ph type="title"/>
          </p:nvPr>
        </p:nvSpPr>
        <p:spPr/>
        <p:txBody>
          <a:bodyPr/>
          <a:lstStyle/>
          <a:p>
            <a:r>
              <a:rPr lang="en-US" dirty="0"/>
              <a:t>Here’s the Point</a:t>
            </a:r>
          </a:p>
        </p:txBody>
      </p:sp>
      <p:sp>
        <p:nvSpPr>
          <p:cNvPr id="3" name="Content Placeholder 2">
            <a:extLst>
              <a:ext uri="{FF2B5EF4-FFF2-40B4-BE49-F238E27FC236}">
                <a16:creationId xmlns:a16="http://schemas.microsoft.com/office/drawing/2014/main" id="{12250A4D-B72A-4FB3-B42A-5EB892B3052E}"/>
              </a:ext>
            </a:extLst>
          </p:cNvPr>
          <p:cNvSpPr>
            <a:spLocks noGrp="1"/>
          </p:cNvSpPr>
          <p:nvPr>
            <p:ph idx="1"/>
          </p:nvPr>
        </p:nvSpPr>
        <p:spPr/>
        <p:txBody>
          <a:bodyPr/>
          <a:lstStyle/>
          <a:p>
            <a:r>
              <a:rPr lang="en-US" dirty="0"/>
              <a:t>The Church ... </a:t>
            </a:r>
          </a:p>
          <a:p>
            <a:pPr marL="806450" indent="-342900">
              <a:buFont typeface="Arial" panose="020B0604020202020204" pitchFamily="34" charset="0"/>
              <a:buChar char="•"/>
            </a:pPr>
            <a:r>
              <a:rPr lang="en-US" dirty="0"/>
              <a:t>Was Predicted—by Jesus.</a:t>
            </a:r>
          </a:p>
          <a:p>
            <a:pPr marL="806450" indent="-342900">
              <a:buFont typeface="Arial" panose="020B0604020202020204" pitchFamily="34" charset="0"/>
              <a:buChar char="•"/>
            </a:pPr>
            <a:r>
              <a:rPr lang="en-US" dirty="0"/>
              <a:t>Has a Purpose—to witness.</a:t>
            </a:r>
          </a:p>
          <a:p>
            <a:pPr marL="806450" indent="-342900">
              <a:buFont typeface="Arial" panose="020B0604020202020204" pitchFamily="34" charset="0"/>
              <a:buChar char="•"/>
            </a:pPr>
            <a:r>
              <a:rPr lang="en-US" dirty="0"/>
              <a:t>Had a Beginning—Pentecost.</a:t>
            </a:r>
          </a:p>
          <a:p>
            <a:endParaRPr lang="en-US" dirty="0"/>
          </a:p>
        </p:txBody>
      </p:sp>
      <p:grpSp>
        <p:nvGrpSpPr>
          <p:cNvPr id="4" name="Group 3">
            <a:extLst>
              <a:ext uri="{FF2B5EF4-FFF2-40B4-BE49-F238E27FC236}">
                <a16:creationId xmlns:a16="http://schemas.microsoft.com/office/drawing/2014/main" id="{6784B187-EDD5-4EBD-AB59-8F2D0787ED2B}"/>
              </a:ext>
            </a:extLst>
          </p:cNvPr>
          <p:cNvGrpSpPr/>
          <p:nvPr/>
        </p:nvGrpSpPr>
        <p:grpSpPr>
          <a:xfrm>
            <a:off x="8412480" y="1243585"/>
            <a:ext cx="4572000" cy="5614416"/>
            <a:chOff x="8405746" y="736709"/>
            <a:chExt cx="5081587" cy="6121291"/>
          </a:xfrm>
        </p:grpSpPr>
        <p:pic>
          <p:nvPicPr>
            <p:cNvPr id="5" name="Picture 8">
              <a:extLst>
                <a:ext uri="{FF2B5EF4-FFF2-40B4-BE49-F238E27FC236}">
                  <a16:creationId xmlns:a16="http://schemas.microsoft.com/office/drawing/2014/main" id="{77D49D5A-7A81-43B3-96FC-DC2E6ED517D3}"/>
                </a:ext>
              </a:extLst>
            </p:cNvPr>
            <p:cNvPicPr>
              <a:picLocks noChangeAspect="1" noChangeArrowheads="1"/>
            </p:cNvPicPr>
            <p:nvPr/>
          </p:nvPicPr>
          <p:blipFill>
            <a:blip r:embed="rId2" cstate="print"/>
            <a:srcRect b="36003"/>
            <a:stretch>
              <a:fillRect/>
            </a:stretch>
          </p:blipFill>
          <p:spPr bwMode="auto">
            <a:xfrm>
              <a:off x="8405746" y="1980406"/>
              <a:ext cx="5081587" cy="4877594"/>
            </a:xfrm>
            <a:prstGeom prst="rect">
              <a:avLst/>
            </a:prstGeom>
            <a:noFill/>
            <a:ln w="9525">
              <a:noFill/>
              <a:miter lim="800000"/>
              <a:headEnd/>
              <a:tailEnd/>
            </a:ln>
            <a:effectLst/>
          </p:spPr>
        </p:pic>
        <p:pic>
          <p:nvPicPr>
            <p:cNvPr id="6" name="Picture 7">
              <a:extLst>
                <a:ext uri="{FF2B5EF4-FFF2-40B4-BE49-F238E27FC236}">
                  <a16:creationId xmlns:a16="http://schemas.microsoft.com/office/drawing/2014/main" id="{B88759B6-373B-4302-8D6A-0893A89DEB73}"/>
                </a:ext>
              </a:extLst>
            </p:cNvPr>
            <p:cNvPicPr>
              <a:picLocks noChangeAspect="1" noChangeArrowheads="1"/>
            </p:cNvPicPr>
            <p:nvPr/>
          </p:nvPicPr>
          <p:blipFill>
            <a:blip r:embed="rId3" cstate="print"/>
            <a:srcRect/>
            <a:stretch>
              <a:fillRect/>
            </a:stretch>
          </p:blipFill>
          <p:spPr bwMode="auto">
            <a:xfrm rot="21138110" flipH="1">
              <a:off x="10050387" y="736709"/>
              <a:ext cx="1143000" cy="2324100"/>
            </a:xfrm>
            <a:prstGeom prst="rect">
              <a:avLst/>
            </a:prstGeom>
            <a:noFill/>
            <a:ln w="9525">
              <a:noFill/>
              <a:miter lim="800000"/>
              <a:headEnd/>
              <a:tailEnd/>
            </a:ln>
            <a:effectLst/>
          </p:spPr>
        </p:pic>
      </p:grpSp>
    </p:spTree>
    <p:extLst>
      <p:ext uri="{BB962C8B-B14F-4D97-AF65-F5344CB8AC3E}">
        <p14:creationId xmlns:p14="http://schemas.microsoft.com/office/powerpoint/2010/main" val="1481641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6F12A37-0B9F-444F-AC31-A32581771048}"/>
              </a:ext>
            </a:extLst>
          </p:cNvPr>
          <p:cNvGrpSpPr/>
          <p:nvPr/>
        </p:nvGrpSpPr>
        <p:grpSpPr>
          <a:xfrm>
            <a:off x="0" y="4364182"/>
            <a:ext cx="9494643" cy="3048130"/>
            <a:chOff x="179613" y="1621935"/>
            <a:chExt cx="11801504" cy="3788717"/>
          </a:xfrm>
        </p:grpSpPr>
        <p:pic>
          <p:nvPicPr>
            <p:cNvPr id="6" name="Picture 5">
              <a:extLst>
                <a:ext uri="{FF2B5EF4-FFF2-40B4-BE49-F238E27FC236}">
                  <a16:creationId xmlns:a16="http://schemas.microsoft.com/office/drawing/2014/main" id="{CDFF489F-F1C9-4B8D-BFD3-0604B052E4F8}"/>
                </a:ext>
              </a:extLst>
            </p:cNvPr>
            <p:cNvPicPr>
              <a:picLocks noChangeAspect="1"/>
            </p:cNvPicPr>
            <p:nvPr/>
          </p:nvPicPr>
          <p:blipFill>
            <a:blip r:embed="rId2"/>
            <a:stretch>
              <a:fillRect/>
            </a:stretch>
          </p:blipFill>
          <p:spPr>
            <a:xfrm>
              <a:off x="5226042" y="1621935"/>
              <a:ext cx="5808486" cy="3788717"/>
            </a:xfrm>
            <a:prstGeom prst="rect">
              <a:avLst/>
            </a:prstGeom>
          </p:spPr>
        </p:pic>
        <p:sp>
          <p:nvSpPr>
            <p:cNvPr id="7" name="Arrow: Right 6">
              <a:extLst>
                <a:ext uri="{FF2B5EF4-FFF2-40B4-BE49-F238E27FC236}">
                  <a16:creationId xmlns:a16="http://schemas.microsoft.com/office/drawing/2014/main" id="{32F98C39-354D-4539-A379-5A4BC7C962AA}"/>
                </a:ext>
              </a:extLst>
            </p:cNvPr>
            <p:cNvSpPr/>
            <p:nvPr/>
          </p:nvSpPr>
          <p:spPr>
            <a:xfrm>
              <a:off x="2245999" y="2548231"/>
              <a:ext cx="4751614" cy="1926772"/>
            </a:xfrm>
            <a:prstGeom prst="rightArrow">
              <a:avLst/>
            </a:prstGeom>
            <a:effectLst>
              <a:glow rad="254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27000">
                    <a:schemeClr val="bg1"/>
                  </a:glow>
                </a:effectLst>
              </a:endParaRPr>
            </a:p>
          </p:txBody>
        </p:sp>
        <p:pic>
          <p:nvPicPr>
            <p:cNvPr id="8" name="Picture 7">
              <a:extLst>
                <a:ext uri="{FF2B5EF4-FFF2-40B4-BE49-F238E27FC236}">
                  <a16:creationId xmlns:a16="http://schemas.microsoft.com/office/drawing/2014/main" id="{84AFEC27-55E3-47E8-A8E5-457FCA7C2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13" y="2158366"/>
              <a:ext cx="2647553" cy="2647552"/>
            </a:xfrm>
            <a:prstGeom prst="rect">
              <a:avLst/>
            </a:prstGeom>
          </p:spPr>
        </p:pic>
        <p:sp>
          <p:nvSpPr>
            <p:cNvPr id="9" name="TextBox 8">
              <a:extLst>
                <a:ext uri="{FF2B5EF4-FFF2-40B4-BE49-F238E27FC236}">
                  <a16:creationId xmlns:a16="http://schemas.microsoft.com/office/drawing/2014/main" id="{92B8BF46-0032-4B6E-8E0E-A2A77934107B}"/>
                </a:ext>
              </a:extLst>
            </p:cNvPr>
            <p:cNvSpPr txBox="1"/>
            <p:nvPr/>
          </p:nvSpPr>
          <p:spPr>
            <a:xfrm>
              <a:off x="2642761" y="3116807"/>
              <a:ext cx="4196444" cy="726854"/>
            </a:xfrm>
            <a:prstGeom prst="rect">
              <a:avLst/>
            </a:prstGeom>
            <a:noFill/>
          </p:spPr>
          <p:txBody>
            <a:bodyPr wrap="square" rtlCol="0">
              <a:spAutoFit/>
            </a:bodyPr>
            <a:lstStyle/>
            <a:p>
              <a:r>
                <a:rPr lang="en-US" sz="3200" b="1" dirty="0">
                  <a:solidFill>
                    <a:schemeClr val="bg1"/>
                  </a:solidFill>
                </a:rPr>
                <a:t>Nearly 2000 Years</a:t>
              </a:r>
            </a:p>
          </p:txBody>
        </p:sp>
        <p:sp>
          <p:nvSpPr>
            <p:cNvPr id="10" name="Arrow: Right 9">
              <a:extLst>
                <a:ext uri="{FF2B5EF4-FFF2-40B4-BE49-F238E27FC236}">
                  <a16:creationId xmlns:a16="http://schemas.microsoft.com/office/drawing/2014/main" id="{28C17923-EACD-4FAD-8A13-CC8B246A7D5E}"/>
                </a:ext>
              </a:extLst>
            </p:cNvPr>
            <p:cNvSpPr/>
            <p:nvPr/>
          </p:nvSpPr>
          <p:spPr>
            <a:xfrm>
              <a:off x="9679651" y="2636293"/>
              <a:ext cx="2301466" cy="1926772"/>
            </a:xfrm>
            <a:prstGeom prst="rightArrow">
              <a:avLst/>
            </a:prstGeom>
            <a:effectLst>
              <a:glow rad="254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27000">
                    <a:schemeClr val="bg1"/>
                  </a:glow>
                </a:effectLst>
              </a:endParaRPr>
            </a:p>
          </p:txBody>
        </p:sp>
      </p:grpSp>
      <p:sp>
        <p:nvSpPr>
          <p:cNvPr id="2" name="Title 1">
            <a:extLst>
              <a:ext uri="{FF2B5EF4-FFF2-40B4-BE49-F238E27FC236}">
                <a16:creationId xmlns:a16="http://schemas.microsoft.com/office/drawing/2014/main" id="{02A2EE7D-2923-4C64-8620-1B95C5F64F80}"/>
              </a:ext>
            </a:extLst>
          </p:cNvPr>
          <p:cNvSpPr>
            <a:spLocks noGrp="1"/>
          </p:cNvSpPr>
          <p:nvPr>
            <p:ph type="title"/>
          </p:nvPr>
        </p:nvSpPr>
        <p:spPr/>
        <p:txBody>
          <a:bodyPr/>
          <a:lstStyle/>
          <a:p>
            <a:r>
              <a:rPr lang="en-US" dirty="0"/>
              <a:t>Here’s the Point</a:t>
            </a:r>
          </a:p>
        </p:txBody>
      </p:sp>
      <p:sp>
        <p:nvSpPr>
          <p:cNvPr id="3" name="Content Placeholder 2">
            <a:extLst>
              <a:ext uri="{FF2B5EF4-FFF2-40B4-BE49-F238E27FC236}">
                <a16:creationId xmlns:a16="http://schemas.microsoft.com/office/drawing/2014/main" id="{12250A4D-B72A-4FB3-B42A-5EB892B3052E}"/>
              </a:ext>
            </a:extLst>
          </p:cNvPr>
          <p:cNvSpPr>
            <a:spLocks noGrp="1"/>
          </p:cNvSpPr>
          <p:nvPr>
            <p:ph idx="1"/>
          </p:nvPr>
        </p:nvSpPr>
        <p:spPr/>
        <p:txBody>
          <a:bodyPr/>
          <a:lstStyle/>
          <a:p>
            <a:r>
              <a:rPr lang="en-US" dirty="0"/>
              <a:t>The Church ... </a:t>
            </a:r>
          </a:p>
          <a:p>
            <a:pPr marL="806450" indent="-342900">
              <a:buFont typeface="Arial" panose="020B0604020202020204" pitchFamily="34" charset="0"/>
              <a:buChar char="•"/>
            </a:pPr>
            <a:r>
              <a:rPr lang="en-US" dirty="0"/>
              <a:t>Was Predicted—by Jesus.</a:t>
            </a:r>
          </a:p>
          <a:p>
            <a:pPr marL="806450" indent="-342900">
              <a:buFont typeface="Arial" panose="020B0604020202020204" pitchFamily="34" charset="0"/>
              <a:buChar char="•"/>
            </a:pPr>
            <a:r>
              <a:rPr lang="en-US" dirty="0"/>
              <a:t>Has a Purpose—to witness.</a:t>
            </a:r>
          </a:p>
          <a:p>
            <a:pPr marL="806450" indent="-342900">
              <a:buFont typeface="Arial" panose="020B0604020202020204" pitchFamily="34" charset="0"/>
              <a:buChar char="•"/>
            </a:pPr>
            <a:r>
              <a:rPr lang="en-US" dirty="0"/>
              <a:t>Had a Beginning—Pentecost.</a:t>
            </a:r>
          </a:p>
          <a:p>
            <a:pPr marL="806450" indent="-342900">
              <a:buFont typeface="Arial" panose="020B0604020202020204" pitchFamily="34" charset="0"/>
              <a:buChar char="•"/>
            </a:pPr>
            <a:r>
              <a:rPr lang="en-US" dirty="0"/>
              <a:t>Will Continue — Persevere, </a:t>
            </a:r>
          </a:p>
          <a:p>
            <a:endParaRPr lang="en-US" dirty="0"/>
          </a:p>
        </p:txBody>
      </p:sp>
      <p:sp>
        <p:nvSpPr>
          <p:cNvPr id="14" name="Content Placeholder 2">
            <a:extLst>
              <a:ext uri="{FF2B5EF4-FFF2-40B4-BE49-F238E27FC236}">
                <a16:creationId xmlns:a16="http://schemas.microsoft.com/office/drawing/2014/main" id="{0697FEF4-7ADD-478C-B466-AC3B4AAFD0AB}"/>
              </a:ext>
            </a:extLst>
          </p:cNvPr>
          <p:cNvSpPr txBox="1">
            <a:spLocks/>
          </p:cNvSpPr>
          <p:nvPr/>
        </p:nvSpPr>
        <p:spPr>
          <a:xfrm>
            <a:off x="7455727" y="5676899"/>
            <a:ext cx="2096984" cy="1181101"/>
          </a:xfrm>
          <a:prstGeom prst="rect">
            <a:avLst/>
          </a:prstGeom>
          <a:effectLst>
            <a:glow rad="127000">
              <a:schemeClr val="accent1">
                <a:alpha val="0"/>
              </a:schemeClr>
            </a:glow>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dirty="0">
                <a:effectLst>
                  <a:glow rad="127000">
                    <a:srgbClr val="052441">
                      <a:alpha val="0"/>
                    </a:srgbClr>
                  </a:glow>
                </a:effectLst>
              </a:rPr>
              <a:t>To Come</a:t>
            </a:r>
          </a:p>
        </p:txBody>
      </p:sp>
    </p:spTree>
    <p:extLst>
      <p:ext uri="{BB962C8B-B14F-4D97-AF65-F5344CB8AC3E}">
        <p14:creationId xmlns:p14="http://schemas.microsoft.com/office/powerpoint/2010/main" val="22080446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2EE7D-2923-4C64-8620-1B95C5F64F80}"/>
              </a:ext>
            </a:extLst>
          </p:cNvPr>
          <p:cNvSpPr>
            <a:spLocks noGrp="1"/>
          </p:cNvSpPr>
          <p:nvPr>
            <p:ph type="title"/>
          </p:nvPr>
        </p:nvSpPr>
        <p:spPr/>
        <p:txBody>
          <a:bodyPr/>
          <a:lstStyle/>
          <a:p>
            <a:r>
              <a:rPr lang="en-US" dirty="0"/>
              <a:t>Here’s the Point</a:t>
            </a:r>
          </a:p>
        </p:txBody>
      </p:sp>
      <p:grpSp>
        <p:nvGrpSpPr>
          <p:cNvPr id="4" name="Group 3">
            <a:extLst>
              <a:ext uri="{FF2B5EF4-FFF2-40B4-BE49-F238E27FC236}">
                <a16:creationId xmlns:a16="http://schemas.microsoft.com/office/drawing/2014/main" id="{5DB72E84-94C7-4BC3-A255-33CF52905C18}"/>
              </a:ext>
            </a:extLst>
          </p:cNvPr>
          <p:cNvGrpSpPr/>
          <p:nvPr/>
        </p:nvGrpSpPr>
        <p:grpSpPr>
          <a:xfrm>
            <a:off x="0" y="4364182"/>
            <a:ext cx="9494643" cy="3048130"/>
            <a:chOff x="179613" y="1621935"/>
            <a:chExt cx="11801504" cy="3788717"/>
          </a:xfrm>
        </p:grpSpPr>
        <p:pic>
          <p:nvPicPr>
            <p:cNvPr id="5" name="Picture 4">
              <a:extLst>
                <a:ext uri="{FF2B5EF4-FFF2-40B4-BE49-F238E27FC236}">
                  <a16:creationId xmlns:a16="http://schemas.microsoft.com/office/drawing/2014/main" id="{E266BE27-DB46-41CA-83A4-61864B5398BC}"/>
                </a:ext>
              </a:extLst>
            </p:cNvPr>
            <p:cNvPicPr>
              <a:picLocks noChangeAspect="1"/>
            </p:cNvPicPr>
            <p:nvPr/>
          </p:nvPicPr>
          <p:blipFill>
            <a:blip r:embed="rId2"/>
            <a:stretch>
              <a:fillRect/>
            </a:stretch>
          </p:blipFill>
          <p:spPr>
            <a:xfrm>
              <a:off x="5226042" y="1621935"/>
              <a:ext cx="5808486" cy="3788717"/>
            </a:xfrm>
            <a:prstGeom prst="rect">
              <a:avLst/>
            </a:prstGeom>
          </p:spPr>
        </p:pic>
        <p:sp>
          <p:nvSpPr>
            <p:cNvPr id="6" name="Arrow: Right 5">
              <a:extLst>
                <a:ext uri="{FF2B5EF4-FFF2-40B4-BE49-F238E27FC236}">
                  <a16:creationId xmlns:a16="http://schemas.microsoft.com/office/drawing/2014/main" id="{4DF14E04-7CE3-46F0-A388-1FB732E7BB0B}"/>
                </a:ext>
              </a:extLst>
            </p:cNvPr>
            <p:cNvSpPr/>
            <p:nvPr/>
          </p:nvSpPr>
          <p:spPr>
            <a:xfrm>
              <a:off x="2245999" y="2548231"/>
              <a:ext cx="4751614" cy="1926772"/>
            </a:xfrm>
            <a:prstGeom prst="rightArrow">
              <a:avLst/>
            </a:prstGeom>
            <a:effectLst>
              <a:glow rad="254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27000">
                    <a:schemeClr val="bg1"/>
                  </a:glow>
                </a:effectLst>
              </a:endParaRPr>
            </a:p>
          </p:txBody>
        </p:sp>
        <p:pic>
          <p:nvPicPr>
            <p:cNvPr id="7" name="Picture 6">
              <a:extLst>
                <a:ext uri="{FF2B5EF4-FFF2-40B4-BE49-F238E27FC236}">
                  <a16:creationId xmlns:a16="http://schemas.microsoft.com/office/drawing/2014/main" id="{1C507806-E21A-4947-A0D9-A697D487D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13" y="2158366"/>
              <a:ext cx="2647553" cy="2647552"/>
            </a:xfrm>
            <a:prstGeom prst="rect">
              <a:avLst/>
            </a:prstGeom>
          </p:spPr>
        </p:pic>
        <p:sp>
          <p:nvSpPr>
            <p:cNvPr id="8" name="TextBox 7">
              <a:extLst>
                <a:ext uri="{FF2B5EF4-FFF2-40B4-BE49-F238E27FC236}">
                  <a16:creationId xmlns:a16="http://schemas.microsoft.com/office/drawing/2014/main" id="{B29CC17B-AFE8-4712-AAAC-9E4005AAF9C3}"/>
                </a:ext>
              </a:extLst>
            </p:cNvPr>
            <p:cNvSpPr txBox="1"/>
            <p:nvPr/>
          </p:nvSpPr>
          <p:spPr>
            <a:xfrm>
              <a:off x="2642761" y="3116807"/>
              <a:ext cx="4196444" cy="726854"/>
            </a:xfrm>
            <a:prstGeom prst="rect">
              <a:avLst/>
            </a:prstGeom>
            <a:noFill/>
          </p:spPr>
          <p:txBody>
            <a:bodyPr wrap="square" rtlCol="0">
              <a:spAutoFit/>
            </a:bodyPr>
            <a:lstStyle/>
            <a:p>
              <a:r>
                <a:rPr lang="en-US" sz="3200" b="1" dirty="0">
                  <a:solidFill>
                    <a:schemeClr val="bg1"/>
                  </a:solidFill>
                </a:rPr>
                <a:t>Nearly 2000 Years</a:t>
              </a:r>
            </a:p>
          </p:txBody>
        </p:sp>
        <p:sp>
          <p:nvSpPr>
            <p:cNvPr id="9" name="Arrow: Right 8">
              <a:extLst>
                <a:ext uri="{FF2B5EF4-FFF2-40B4-BE49-F238E27FC236}">
                  <a16:creationId xmlns:a16="http://schemas.microsoft.com/office/drawing/2014/main" id="{04A0A9AC-C394-485B-92FE-7991C3B6FEA4}"/>
                </a:ext>
              </a:extLst>
            </p:cNvPr>
            <p:cNvSpPr/>
            <p:nvPr/>
          </p:nvSpPr>
          <p:spPr>
            <a:xfrm>
              <a:off x="9679651" y="2636293"/>
              <a:ext cx="2301466" cy="1926772"/>
            </a:xfrm>
            <a:prstGeom prst="rightArrow">
              <a:avLst/>
            </a:prstGeom>
            <a:effectLst>
              <a:glow rad="254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27000">
                    <a:schemeClr val="bg1"/>
                  </a:glow>
                </a:effectLst>
              </a:endParaRPr>
            </a:p>
          </p:txBody>
        </p:sp>
      </p:grpSp>
      <p:sp>
        <p:nvSpPr>
          <p:cNvPr id="10" name="Arrow: U-Turn 9">
            <a:extLst>
              <a:ext uri="{FF2B5EF4-FFF2-40B4-BE49-F238E27FC236}">
                <a16:creationId xmlns:a16="http://schemas.microsoft.com/office/drawing/2014/main" id="{04588E62-21AC-4437-9659-71D347DDC225}"/>
              </a:ext>
            </a:extLst>
          </p:cNvPr>
          <p:cNvSpPr/>
          <p:nvPr/>
        </p:nvSpPr>
        <p:spPr>
          <a:xfrm flipV="1">
            <a:off x="9103426" y="2171699"/>
            <a:ext cx="1208315" cy="3086101"/>
          </a:xfrm>
          <a:prstGeom prst="uturnArrow">
            <a:avLst>
              <a:gd name="adj1" fmla="val 31255"/>
              <a:gd name="adj2" fmla="val 25000"/>
              <a:gd name="adj3" fmla="val 75949"/>
              <a:gd name="adj4" fmla="val 44102"/>
              <a:gd name="adj5" fmla="val 68199"/>
            </a:avLst>
          </a:prstGeom>
          <a:solidFill>
            <a:schemeClr val="bg1"/>
          </a:solidFill>
          <a:ln w="57150">
            <a:solidFill>
              <a:srgbClr val="052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a:extLst>
              <a:ext uri="{FF2B5EF4-FFF2-40B4-BE49-F238E27FC236}">
                <a16:creationId xmlns:a16="http://schemas.microsoft.com/office/drawing/2014/main" id="{12250A4D-B72A-4FB3-B42A-5EB892B3052E}"/>
              </a:ext>
            </a:extLst>
          </p:cNvPr>
          <p:cNvSpPr>
            <a:spLocks noGrp="1"/>
          </p:cNvSpPr>
          <p:nvPr>
            <p:ph idx="1"/>
          </p:nvPr>
        </p:nvSpPr>
        <p:spPr/>
        <p:txBody>
          <a:bodyPr/>
          <a:lstStyle/>
          <a:p>
            <a:r>
              <a:rPr lang="en-US" dirty="0"/>
              <a:t>The Church ... </a:t>
            </a:r>
          </a:p>
          <a:p>
            <a:pPr marL="806450" indent="-342900">
              <a:buFont typeface="Arial" panose="020B0604020202020204" pitchFamily="34" charset="0"/>
              <a:buChar char="•"/>
            </a:pPr>
            <a:r>
              <a:rPr lang="en-US" dirty="0"/>
              <a:t>Was Predicted—by Jesus.</a:t>
            </a:r>
          </a:p>
          <a:p>
            <a:pPr marL="806450" indent="-342900">
              <a:buFont typeface="Arial" panose="020B0604020202020204" pitchFamily="34" charset="0"/>
              <a:buChar char="•"/>
            </a:pPr>
            <a:r>
              <a:rPr lang="en-US" dirty="0"/>
              <a:t>Has a Purpose—to witness.</a:t>
            </a:r>
          </a:p>
          <a:p>
            <a:pPr marL="806450" indent="-342900">
              <a:buFont typeface="Arial" panose="020B0604020202020204" pitchFamily="34" charset="0"/>
              <a:buChar char="•"/>
            </a:pPr>
            <a:r>
              <a:rPr lang="en-US" dirty="0"/>
              <a:t>Had a Beginning—Pentecost.</a:t>
            </a:r>
          </a:p>
          <a:p>
            <a:pPr marL="806450" indent="-342900">
              <a:buFont typeface="Arial" panose="020B0604020202020204" pitchFamily="34" charset="0"/>
              <a:buChar char="•"/>
            </a:pPr>
            <a:r>
              <a:rPr lang="en-US" dirty="0"/>
              <a:t>Will Continue — Persevere, </a:t>
            </a:r>
          </a:p>
          <a:p>
            <a:pPr marL="806450" indent="-342900">
              <a:buFont typeface="Arial" panose="020B0604020202020204" pitchFamily="34" charset="0"/>
              <a:buChar char="•"/>
            </a:pPr>
            <a:r>
              <a:rPr lang="en-US" dirty="0"/>
              <a:t>Until Jesus Comes—at the Rapture.</a:t>
            </a:r>
          </a:p>
          <a:p>
            <a:endParaRPr lang="en-US" dirty="0"/>
          </a:p>
        </p:txBody>
      </p:sp>
      <p:sp>
        <p:nvSpPr>
          <p:cNvPr id="11" name="Content Placeholder 2">
            <a:extLst>
              <a:ext uri="{FF2B5EF4-FFF2-40B4-BE49-F238E27FC236}">
                <a16:creationId xmlns:a16="http://schemas.microsoft.com/office/drawing/2014/main" id="{A5B66A9E-17F5-4884-AD28-E2BC459BEA81}"/>
              </a:ext>
            </a:extLst>
          </p:cNvPr>
          <p:cNvSpPr txBox="1">
            <a:spLocks/>
          </p:cNvSpPr>
          <p:nvPr/>
        </p:nvSpPr>
        <p:spPr>
          <a:xfrm>
            <a:off x="7455727" y="5676899"/>
            <a:ext cx="2096984" cy="1181101"/>
          </a:xfrm>
          <a:prstGeom prst="rect">
            <a:avLst/>
          </a:prstGeom>
          <a:effectLst>
            <a:glow rad="127000">
              <a:schemeClr val="accent1">
                <a:alpha val="0"/>
              </a:schemeClr>
            </a:glow>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dirty="0">
                <a:effectLst>
                  <a:glow rad="127000">
                    <a:srgbClr val="052441">
                      <a:alpha val="0"/>
                    </a:srgbClr>
                  </a:glow>
                </a:effectLst>
              </a:rPr>
              <a:t>To Come</a:t>
            </a:r>
          </a:p>
        </p:txBody>
      </p:sp>
    </p:spTree>
    <p:extLst>
      <p:ext uri="{BB962C8B-B14F-4D97-AF65-F5344CB8AC3E}">
        <p14:creationId xmlns:p14="http://schemas.microsoft.com/office/powerpoint/2010/main" val="477191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ED40295-AF84-4BFD-A118-39FDFD750E37}"/>
              </a:ext>
            </a:extLst>
          </p:cNvPr>
          <p:cNvGrpSpPr/>
          <p:nvPr/>
        </p:nvGrpSpPr>
        <p:grpSpPr>
          <a:xfrm>
            <a:off x="0" y="4364182"/>
            <a:ext cx="9494643" cy="3048130"/>
            <a:chOff x="179613" y="1621935"/>
            <a:chExt cx="11801504" cy="3788717"/>
          </a:xfrm>
        </p:grpSpPr>
        <p:pic>
          <p:nvPicPr>
            <p:cNvPr id="7" name="Picture 6">
              <a:extLst>
                <a:ext uri="{FF2B5EF4-FFF2-40B4-BE49-F238E27FC236}">
                  <a16:creationId xmlns:a16="http://schemas.microsoft.com/office/drawing/2014/main" id="{B9DBB37E-3F24-4D32-AA86-5A4A6C5703E7}"/>
                </a:ext>
              </a:extLst>
            </p:cNvPr>
            <p:cNvPicPr>
              <a:picLocks noChangeAspect="1"/>
            </p:cNvPicPr>
            <p:nvPr/>
          </p:nvPicPr>
          <p:blipFill>
            <a:blip r:embed="rId2"/>
            <a:stretch>
              <a:fillRect/>
            </a:stretch>
          </p:blipFill>
          <p:spPr>
            <a:xfrm>
              <a:off x="5226042" y="1621935"/>
              <a:ext cx="5808486" cy="3788717"/>
            </a:xfrm>
            <a:prstGeom prst="rect">
              <a:avLst/>
            </a:prstGeom>
          </p:spPr>
        </p:pic>
        <p:sp>
          <p:nvSpPr>
            <p:cNvPr id="8" name="Arrow: Right 7">
              <a:extLst>
                <a:ext uri="{FF2B5EF4-FFF2-40B4-BE49-F238E27FC236}">
                  <a16:creationId xmlns:a16="http://schemas.microsoft.com/office/drawing/2014/main" id="{CF7842C6-FABD-47EF-A239-4FB8FBE8E16E}"/>
                </a:ext>
              </a:extLst>
            </p:cNvPr>
            <p:cNvSpPr/>
            <p:nvPr/>
          </p:nvSpPr>
          <p:spPr>
            <a:xfrm>
              <a:off x="2245999" y="2548231"/>
              <a:ext cx="4751614" cy="1926772"/>
            </a:xfrm>
            <a:prstGeom prst="rightArrow">
              <a:avLst/>
            </a:prstGeom>
            <a:effectLst>
              <a:glow rad="254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27000">
                    <a:schemeClr val="bg1"/>
                  </a:glow>
                </a:effectLst>
              </a:endParaRPr>
            </a:p>
          </p:txBody>
        </p:sp>
        <p:pic>
          <p:nvPicPr>
            <p:cNvPr id="9" name="Picture 8">
              <a:extLst>
                <a:ext uri="{FF2B5EF4-FFF2-40B4-BE49-F238E27FC236}">
                  <a16:creationId xmlns:a16="http://schemas.microsoft.com/office/drawing/2014/main" id="{7A186020-D53E-4CA3-89D0-70D77A0538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13" y="2158366"/>
              <a:ext cx="2647553" cy="2647552"/>
            </a:xfrm>
            <a:prstGeom prst="rect">
              <a:avLst/>
            </a:prstGeom>
          </p:spPr>
        </p:pic>
        <p:sp>
          <p:nvSpPr>
            <p:cNvPr id="10" name="TextBox 9">
              <a:extLst>
                <a:ext uri="{FF2B5EF4-FFF2-40B4-BE49-F238E27FC236}">
                  <a16:creationId xmlns:a16="http://schemas.microsoft.com/office/drawing/2014/main" id="{88F462FE-7B7B-4409-AB74-0B7B7B0266CA}"/>
                </a:ext>
              </a:extLst>
            </p:cNvPr>
            <p:cNvSpPr txBox="1"/>
            <p:nvPr/>
          </p:nvSpPr>
          <p:spPr>
            <a:xfrm>
              <a:off x="2642761" y="3116807"/>
              <a:ext cx="4196444" cy="726854"/>
            </a:xfrm>
            <a:prstGeom prst="rect">
              <a:avLst/>
            </a:prstGeom>
            <a:noFill/>
          </p:spPr>
          <p:txBody>
            <a:bodyPr wrap="square" rtlCol="0">
              <a:spAutoFit/>
            </a:bodyPr>
            <a:lstStyle/>
            <a:p>
              <a:r>
                <a:rPr lang="en-US" sz="3200" b="1" dirty="0">
                  <a:solidFill>
                    <a:schemeClr val="bg1"/>
                  </a:solidFill>
                </a:rPr>
                <a:t>Nearly 2000 Years</a:t>
              </a:r>
            </a:p>
          </p:txBody>
        </p:sp>
        <p:sp>
          <p:nvSpPr>
            <p:cNvPr id="11" name="Arrow: Right 10">
              <a:extLst>
                <a:ext uri="{FF2B5EF4-FFF2-40B4-BE49-F238E27FC236}">
                  <a16:creationId xmlns:a16="http://schemas.microsoft.com/office/drawing/2014/main" id="{14213FF4-2E0D-4C23-BF7E-079CA7E9BB8E}"/>
                </a:ext>
              </a:extLst>
            </p:cNvPr>
            <p:cNvSpPr/>
            <p:nvPr/>
          </p:nvSpPr>
          <p:spPr>
            <a:xfrm>
              <a:off x="9679651" y="2636293"/>
              <a:ext cx="2301466" cy="1926772"/>
            </a:xfrm>
            <a:prstGeom prst="rightArrow">
              <a:avLst/>
            </a:prstGeom>
            <a:effectLst>
              <a:glow rad="254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27000">
                    <a:schemeClr val="bg1"/>
                  </a:glow>
                </a:effectLst>
              </a:endParaRPr>
            </a:p>
          </p:txBody>
        </p:sp>
      </p:grpSp>
      <p:sp>
        <p:nvSpPr>
          <p:cNvPr id="12" name="Arrow: U-Turn 11">
            <a:extLst>
              <a:ext uri="{FF2B5EF4-FFF2-40B4-BE49-F238E27FC236}">
                <a16:creationId xmlns:a16="http://schemas.microsoft.com/office/drawing/2014/main" id="{FC4A045B-4010-409B-9A2C-E4DE07F6E691}"/>
              </a:ext>
            </a:extLst>
          </p:cNvPr>
          <p:cNvSpPr/>
          <p:nvPr/>
        </p:nvSpPr>
        <p:spPr>
          <a:xfrm flipV="1">
            <a:off x="9103426" y="2171699"/>
            <a:ext cx="1208315" cy="3086101"/>
          </a:xfrm>
          <a:prstGeom prst="uturnArrow">
            <a:avLst>
              <a:gd name="adj1" fmla="val 31255"/>
              <a:gd name="adj2" fmla="val 25000"/>
              <a:gd name="adj3" fmla="val 75949"/>
              <a:gd name="adj4" fmla="val 44102"/>
              <a:gd name="adj5" fmla="val 68199"/>
            </a:avLst>
          </a:prstGeom>
          <a:solidFill>
            <a:schemeClr val="bg1"/>
          </a:solidFill>
          <a:ln w="57150">
            <a:solidFill>
              <a:srgbClr val="052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ontent Placeholder 2">
            <a:extLst>
              <a:ext uri="{FF2B5EF4-FFF2-40B4-BE49-F238E27FC236}">
                <a16:creationId xmlns:a16="http://schemas.microsoft.com/office/drawing/2014/main" id="{DCCF433A-95E6-4CB5-BFCC-2AF8346F4A9C}"/>
              </a:ext>
            </a:extLst>
          </p:cNvPr>
          <p:cNvSpPr txBox="1">
            <a:spLocks/>
          </p:cNvSpPr>
          <p:nvPr/>
        </p:nvSpPr>
        <p:spPr>
          <a:xfrm>
            <a:off x="7455727" y="5676899"/>
            <a:ext cx="2096984" cy="1181101"/>
          </a:xfrm>
          <a:prstGeom prst="rect">
            <a:avLst/>
          </a:prstGeom>
          <a:effectLst>
            <a:glow rad="127000">
              <a:schemeClr val="accent1">
                <a:alpha val="0"/>
              </a:schemeClr>
            </a:glow>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dirty="0">
                <a:effectLst>
                  <a:glow rad="127000">
                    <a:srgbClr val="052441">
                      <a:alpha val="0"/>
                    </a:srgbClr>
                  </a:glow>
                </a:effectLst>
              </a:rPr>
              <a:t>To Come</a:t>
            </a:r>
          </a:p>
        </p:txBody>
      </p:sp>
      <p:sp>
        <p:nvSpPr>
          <p:cNvPr id="2" name="Title 1">
            <a:extLst>
              <a:ext uri="{FF2B5EF4-FFF2-40B4-BE49-F238E27FC236}">
                <a16:creationId xmlns:a16="http://schemas.microsoft.com/office/drawing/2014/main" id="{02A2EE7D-2923-4C64-8620-1B95C5F64F80}"/>
              </a:ext>
            </a:extLst>
          </p:cNvPr>
          <p:cNvSpPr>
            <a:spLocks noGrp="1"/>
          </p:cNvSpPr>
          <p:nvPr>
            <p:ph type="title"/>
          </p:nvPr>
        </p:nvSpPr>
        <p:spPr/>
        <p:txBody>
          <a:bodyPr/>
          <a:lstStyle/>
          <a:p>
            <a:r>
              <a:rPr lang="en-US" dirty="0"/>
              <a:t>Here’s the Point</a:t>
            </a:r>
          </a:p>
        </p:txBody>
      </p:sp>
      <p:sp>
        <p:nvSpPr>
          <p:cNvPr id="3" name="Content Placeholder 2">
            <a:extLst>
              <a:ext uri="{FF2B5EF4-FFF2-40B4-BE49-F238E27FC236}">
                <a16:creationId xmlns:a16="http://schemas.microsoft.com/office/drawing/2014/main" id="{12250A4D-B72A-4FB3-B42A-5EB892B3052E}"/>
              </a:ext>
            </a:extLst>
          </p:cNvPr>
          <p:cNvSpPr>
            <a:spLocks noGrp="1"/>
          </p:cNvSpPr>
          <p:nvPr>
            <p:ph idx="1"/>
          </p:nvPr>
        </p:nvSpPr>
        <p:spPr/>
        <p:txBody>
          <a:bodyPr/>
          <a:lstStyle/>
          <a:p>
            <a:r>
              <a:rPr lang="en-US" dirty="0"/>
              <a:t>The Church ... </a:t>
            </a:r>
          </a:p>
          <a:p>
            <a:pPr marL="806450" indent="-342900">
              <a:buFont typeface="Arial" panose="020B0604020202020204" pitchFamily="34" charset="0"/>
              <a:buChar char="•"/>
            </a:pPr>
            <a:r>
              <a:rPr lang="en-US" dirty="0"/>
              <a:t>Was Predicted—by Jesus.</a:t>
            </a:r>
          </a:p>
          <a:p>
            <a:pPr marL="806450" indent="-342900">
              <a:buFont typeface="Arial" panose="020B0604020202020204" pitchFamily="34" charset="0"/>
              <a:buChar char="•"/>
            </a:pPr>
            <a:r>
              <a:rPr lang="en-US" dirty="0"/>
              <a:t>Has a Purpose—to witness.</a:t>
            </a:r>
          </a:p>
          <a:p>
            <a:pPr marL="806450" indent="-342900">
              <a:buFont typeface="Arial" panose="020B0604020202020204" pitchFamily="34" charset="0"/>
              <a:buChar char="•"/>
            </a:pPr>
            <a:r>
              <a:rPr lang="en-US" dirty="0"/>
              <a:t>Had a Beginning—Pentecost.</a:t>
            </a:r>
          </a:p>
          <a:p>
            <a:pPr marL="806450" indent="-342900">
              <a:buFont typeface="Arial" panose="020B0604020202020204" pitchFamily="34" charset="0"/>
              <a:buChar char="•"/>
            </a:pPr>
            <a:r>
              <a:rPr lang="en-US" dirty="0"/>
              <a:t>Will Continue — Persevere, </a:t>
            </a:r>
          </a:p>
          <a:p>
            <a:pPr marL="806450" indent="-342900">
              <a:buFont typeface="Arial" panose="020B0604020202020204" pitchFamily="34" charset="0"/>
              <a:buChar char="•"/>
            </a:pPr>
            <a:r>
              <a:rPr lang="en-US" dirty="0"/>
              <a:t>Until Jesus Comes—at the Rapture.</a:t>
            </a:r>
          </a:p>
          <a:p>
            <a:pPr marL="806450" indent="-342900">
              <a:buFont typeface="Arial" panose="020B0604020202020204" pitchFamily="34" charset="0"/>
              <a:buChar char="•"/>
            </a:pPr>
            <a:r>
              <a:rPr lang="en-US" dirty="0">
                <a:effectLst>
                  <a:glow rad="317500">
                    <a:srgbClr val="052441"/>
                  </a:glow>
                </a:effectLst>
              </a:rPr>
              <a:t>And will be Rewarded—at the Judgment Seat.</a:t>
            </a:r>
          </a:p>
          <a:p>
            <a:endParaRPr lang="en-US" dirty="0"/>
          </a:p>
        </p:txBody>
      </p:sp>
      <p:pic>
        <p:nvPicPr>
          <p:cNvPr id="14" name="Picture 13">
            <a:extLst>
              <a:ext uri="{FF2B5EF4-FFF2-40B4-BE49-F238E27FC236}">
                <a16:creationId xmlns:a16="http://schemas.microsoft.com/office/drawing/2014/main" id="{4948B00C-7184-450F-BC71-E2AC119004E0}"/>
              </a:ext>
            </a:extLst>
          </p:cNvPr>
          <p:cNvPicPr>
            <a:picLocks noChangeAspect="1"/>
          </p:cNvPicPr>
          <p:nvPr/>
        </p:nvPicPr>
        <p:blipFill>
          <a:blip r:embed="rId4"/>
          <a:stretch>
            <a:fillRect/>
          </a:stretch>
        </p:blipFill>
        <p:spPr>
          <a:xfrm>
            <a:off x="9282544" y="1070922"/>
            <a:ext cx="2396837" cy="1012615"/>
          </a:xfrm>
          <a:prstGeom prst="rect">
            <a:avLst/>
          </a:prstGeom>
          <a:effectLst>
            <a:glow rad="127000">
              <a:schemeClr val="bg1"/>
            </a:glow>
          </a:effectLst>
        </p:spPr>
      </p:pic>
    </p:spTree>
    <p:extLst>
      <p:ext uri="{BB962C8B-B14F-4D97-AF65-F5344CB8AC3E}">
        <p14:creationId xmlns:p14="http://schemas.microsoft.com/office/powerpoint/2010/main" val="16682627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2EE7D-2923-4C64-8620-1B95C5F64F80}"/>
              </a:ext>
            </a:extLst>
          </p:cNvPr>
          <p:cNvSpPr>
            <a:spLocks noGrp="1"/>
          </p:cNvSpPr>
          <p:nvPr>
            <p:ph type="title"/>
          </p:nvPr>
        </p:nvSpPr>
        <p:spPr/>
        <p:txBody>
          <a:bodyPr/>
          <a:lstStyle/>
          <a:p>
            <a:r>
              <a:rPr lang="en-US" dirty="0"/>
              <a:t>This Gives Us  Hope!</a:t>
            </a:r>
          </a:p>
        </p:txBody>
      </p:sp>
    </p:spTree>
    <p:extLst>
      <p:ext uri="{BB962C8B-B14F-4D97-AF65-F5344CB8AC3E}">
        <p14:creationId xmlns:p14="http://schemas.microsoft.com/office/powerpoint/2010/main" val="1924107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BFD5F2-1BE7-49D2-9FFE-77DB10CC8776}"/>
              </a:ext>
            </a:extLst>
          </p:cNvPr>
          <p:cNvPicPr>
            <a:picLocks noChangeAspect="1"/>
          </p:cNvPicPr>
          <p:nvPr/>
        </p:nvPicPr>
        <p:blipFill>
          <a:blip r:embed="rId2"/>
          <a:stretch>
            <a:fillRect/>
          </a:stretch>
        </p:blipFill>
        <p:spPr>
          <a:xfrm>
            <a:off x="4059382" y="1017036"/>
            <a:ext cx="9025230" cy="5840963"/>
          </a:xfrm>
          <a:prstGeom prst="rect">
            <a:avLst/>
          </a:prstGeom>
        </p:spPr>
      </p:pic>
      <p:sp>
        <p:nvSpPr>
          <p:cNvPr id="2" name="Title 1">
            <a:extLst>
              <a:ext uri="{FF2B5EF4-FFF2-40B4-BE49-F238E27FC236}">
                <a16:creationId xmlns:a16="http://schemas.microsoft.com/office/drawing/2014/main" id="{02A2EE7D-2923-4C64-8620-1B95C5F64F80}"/>
              </a:ext>
            </a:extLst>
          </p:cNvPr>
          <p:cNvSpPr>
            <a:spLocks noGrp="1"/>
          </p:cNvSpPr>
          <p:nvPr>
            <p:ph type="title"/>
          </p:nvPr>
        </p:nvSpPr>
        <p:spPr/>
        <p:txBody>
          <a:bodyPr/>
          <a:lstStyle/>
          <a:p>
            <a:r>
              <a:rPr lang="en-US" dirty="0"/>
              <a:t>This Gives Us  Hope!</a:t>
            </a:r>
          </a:p>
        </p:txBody>
      </p:sp>
      <p:sp>
        <p:nvSpPr>
          <p:cNvPr id="3" name="Content Placeholder 2">
            <a:extLst>
              <a:ext uri="{FF2B5EF4-FFF2-40B4-BE49-F238E27FC236}">
                <a16:creationId xmlns:a16="http://schemas.microsoft.com/office/drawing/2014/main" id="{12250A4D-B72A-4FB3-B42A-5EB892B3052E}"/>
              </a:ext>
            </a:extLst>
          </p:cNvPr>
          <p:cNvSpPr>
            <a:spLocks noGrp="1"/>
          </p:cNvSpPr>
          <p:nvPr>
            <p:ph idx="1"/>
          </p:nvPr>
        </p:nvSpPr>
        <p:spPr>
          <a:xfrm>
            <a:off x="570016" y="1318161"/>
            <a:ext cx="6708114" cy="4858802"/>
          </a:xfrm>
        </p:spPr>
        <p:txBody>
          <a:bodyPr/>
          <a:lstStyle/>
          <a:p>
            <a:r>
              <a:rPr lang="en-US" dirty="0"/>
              <a:t>... we wait for </a:t>
            </a:r>
            <a:r>
              <a:rPr lang="en-US" dirty="0">
                <a:effectLst>
                  <a:glow rad="127000">
                    <a:srgbClr val="FF0000"/>
                  </a:glow>
                </a:effectLst>
              </a:rPr>
              <a:t>the blessed hope </a:t>
            </a:r>
            <a:r>
              <a:rPr lang="en-US" dirty="0"/>
              <a:t>--</a:t>
            </a:r>
            <a:r>
              <a:rPr lang="en-US" dirty="0">
                <a:effectLst>
                  <a:glow rad="127000">
                    <a:srgbClr val="FF0000"/>
                  </a:glow>
                </a:effectLst>
              </a:rPr>
              <a:t>the glorious appearing of our great God and Savior, Jesus Christ</a:t>
            </a:r>
            <a:r>
              <a:rPr lang="en-US" dirty="0"/>
              <a:t>,  </a:t>
            </a:r>
            <a:r>
              <a:rPr lang="en-US" baseline="30000" dirty="0"/>
              <a:t>14</a:t>
            </a:r>
            <a:r>
              <a:rPr lang="en-US" dirty="0"/>
              <a:t> who gave himself for us to redeem us from all wickedness and to purify for himself a people that are his very own, eager to do what is good. (Titus 2:13-14)</a:t>
            </a:r>
          </a:p>
        </p:txBody>
      </p:sp>
    </p:spTree>
    <p:extLst>
      <p:ext uri="{BB962C8B-B14F-4D97-AF65-F5344CB8AC3E}">
        <p14:creationId xmlns:p14="http://schemas.microsoft.com/office/powerpoint/2010/main" val="24510876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8A107-2AD4-42F1-8C45-F90AB5312F4F}"/>
              </a:ext>
            </a:extLst>
          </p:cNvPr>
          <p:cNvSpPr>
            <a:spLocks noGrp="1"/>
          </p:cNvSpPr>
          <p:nvPr>
            <p:ph type="ctrTitle"/>
          </p:nvPr>
        </p:nvSpPr>
        <p:spPr>
          <a:xfrm>
            <a:off x="0" y="2230581"/>
            <a:ext cx="12192000" cy="1884219"/>
          </a:xfrm>
        </p:spPr>
        <p:txBody>
          <a:bodyPr>
            <a:noAutofit/>
          </a:bodyPr>
          <a:lstStyle/>
          <a:p>
            <a:pPr>
              <a:lnSpc>
                <a:spcPct val="70000"/>
              </a:lnSpc>
            </a:pPr>
            <a:r>
              <a:rPr lang="en-US" sz="9600" b="0" dirty="0">
                <a:latin typeface="Airstrike Condensed" pitchFamily="2" charset="0"/>
              </a:rPr>
              <a:t>Let’s Pray!</a:t>
            </a:r>
            <a:endParaRPr lang="en-US" sz="8000" b="0" dirty="0">
              <a:latin typeface="Airstrike Condensed" pitchFamily="2" charset="0"/>
            </a:endParaRPr>
          </a:p>
        </p:txBody>
      </p:sp>
    </p:spTree>
    <p:extLst>
      <p:ext uri="{BB962C8B-B14F-4D97-AF65-F5344CB8AC3E}">
        <p14:creationId xmlns:p14="http://schemas.microsoft.com/office/powerpoint/2010/main" val="1190087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a:t>
            </a:r>
            <a:r>
              <a:rPr lang="en-US" u="sng" dirty="0">
                <a:solidFill>
                  <a:srgbClr val="FF0000"/>
                </a:solidFill>
              </a:rPr>
              <a:t>Prediction</a:t>
            </a:r>
            <a:r>
              <a:rPr lang="en-US" dirty="0"/>
              <a:t> of the Church</a:t>
            </a:r>
          </a:p>
        </p:txBody>
      </p:sp>
      <p:sp>
        <p:nvSpPr>
          <p:cNvPr id="7" name="Content Placeholder 6">
            <a:extLst>
              <a:ext uri="{FF2B5EF4-FFF2-40B4-BE49-F238E27FC236}">
                <a16:creationId xmlns:a16="http://schemas.microsoft.com/office/drawing/2014/main" id="{9B468805-98AC-4E75-BF79-469DCE9473A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44266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Prediction of the Church</a:t>
            </a:r>
          </a:p>
        </p:txBody>
      </p:sp>
      <p:sp>
        <p:nvSpPr>
          <p:cNvPr id="3" name="Content Placeholder 2">
            <a:extLst>
              <a:ext uri="{FF2B5EF4-FFF2-40B4-BE49-F238E27FC236}">
                <a16:creationId xmlns:a16="http://schemas.microsoft.com/office/drawing/2014/main" id="{BEE6BAF1-EE2B-41BA-916B-C5641EAD88E0}"/>
              </a:ext>
            </a:extLst>
          </p:cNvPr>
          <p:cNvSpPr>
            <a:spLocks noGrp="1"/>
          </p:cNvSpPr>
          <p:nvPr>
            <p:ph idx="1"/>
          </p:nvPr>
        </p:nvSpPr>
        <p:spPr/>
        <p:txBody>
          <a:bodyPr/>
          <a:lstStyle/>
          <a:p>
            <a:pPr marL="682625" indent="-682625"/>
            <a:r>
              <a:rPr lang="en-US" dirty="0"/>
              <a:t> 1.  The church is neither mentioned nor </a:t>
            </a:r>
            <a:br>
              <a:rPr lang="en-US" dirty="0"/>
            </a:br>
            <a:r>
              <a:rPr lang="en-US" dirty="0"/>
              <a:t>predicted in the Old Testament</a:t>
            </a:r>
            <a:br>
              <a:rPr lang="en-US" dirty="0"/>
            </a:br>
            <a:endParaRPr lang="en-US" dirty="0"/>
          </a:p>
        </p:txBody>
      </p:sp>
      <p:pic>
        <p:nvPicPr>
          <p:cNvPr id="5" name="Picture 4" descr="A person wearing a suit and tie&#10;&#10;Description automatically generated">
            <a:extLst>
              <a:ext uri="{FF2B5EF4-FFF2-40B4-BE49-F238E27FC236}">
                <a16:creationId xmlns:a16="http://schemas.microsoft.com/office/drawing/2014/main" id="{ECDC17F3-56C9-49D5-BAA9-E1F76D721F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5442" y="1419458"/>
            <a:ext cx="5127172" cy="7626571"/>
          </a:xfrm>
          <a:prstGeom prst="rect">
            <a:avLst/>
          </a:prstGeom>
        </p:spPr>
      </p:pic>
      <p:sp>
        <p:nvSpPr>
          <p:cNvPr id="4" name="&quot;Not Allowed&quot; Symbol 3">
            <a:extLst>
              <a:ext uri="{FF2B5EF4-FFF2-40B4-BE49-F238E27FC236}">
                <a16:creationId xmlns:a16="http://schemas.microsoft.com/office/drawing/2014/main" id="{60952676-2799-45A9-A9DB-FDE5DD7D1707}"/>
              </a:ext>
            </a:extLst>
          </p:cNvPr>
          <p:cNvSpPr/>
          <p:nvPr/>
        </p:nvSpPr>
        <p:spPr>
          <a:xfrm>
            <a:off x="8265694" y="2683041"/>
            <a:ext cx="3164305" cy="3043989"/>
          </a:xfrm>
          <a:prstGeom prst="noSmoking">
            <a:avLst>
              <a:gd name="adj" fmla="val 1310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0954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Prediction of the Church</a:t>
            </a:r>
          </a:p>
        </p:txBody>
      </p:sp>
      <p:sp>
        <p:nvSpPr>
          <p:cNvPr id="3" name="Content Placeholder 2">
            <a:extLst>
              <a:ext uri="{FF2B5EF4-FFF2-40B4-BE49-F238E27FC236}">
                <a16:creationId xmlns:a16="http://schemas.microsoft.com/office/drawing/2014/main" id="{BEE6BAF1-EE2B-41BA-916B-C5641EAD88E0}"/>
              </a:ext>
            </a:extLst>
          </p:cNvPr>
          <p:cNvSpPr>
            <a:spLocks noGrp="1"/>
          </p:cNvSpPr>
          <p:nvPr>
            <p:ph idx="1"/>
          </p:nvPr>
        </p:nvSpPr>
        <p:spPr/>
        <p:txBody>
          <a:bodyPr/>
          <a:lstStyle/>
          <a:p>
            <a:pPr marL="682625" indent="-682625"/>
            <a:r>
              <a:rPr lang="en-US" dirty="0"/>
              <a:t> 1.  The church is neither mentioned nor </a:t>
            </a:r>
            <a:br>
              <a:rPr lang="en-US" dirty="0"/>
            </a:br>
            <a:r>
              <a:rPr lang="en-US" dirty="0"/>
              <a:t>predicted in the Old Testament</a:t>
            </a:r>
            <a:br>
              <a:rPr lang="en-US" dirty="0"/>
            </a:br>
            <a:endParaRPr lang="en-US" dirty="0"/>
          </a:p>
          <a:p>
            <a:pPr marL="682625" indent="-682625"/>
            <a:r>
              <a:rPr lang="en-US" dirty="0"/>
              <a:t>2.  The first reference/prediction </a:t>
            </a:r>
            <a:br>
              <a:rPr lang="en-US" dirty="0"/>
            </a:br>
            <a:r>
              <a:rPr lang="en-US" dirty="0"/>
              <a:t>is by Jesus Christ</a:t>
            </a:r>
          </a:p>
        </p:txBody>
      </p:sp>
      <p:pic>
        <p:nvPicPr>
          <p:cNvPr id="4" name="Picture 2">
            <a:extLst>
              <a:ext uri="{FF2B5EF4-FFF2-40B4-BE49-F238E27FC236}">
                <a16:creationId xmlns:a16="http://schemas.microsoft.com/office/drawing/2014/main" id="{E9E211E6-36D6-4AD8-9435-F9700F3B5EC2}"/>
              </a:ext>
            </a:extLst>
          </p:cNvPr>
          <p:cNvPicPr>
            <a:picLocks noChangeAspect="1" noChangeArrowheads="1"/>
          </p:cNvPicPr>
          <p:nvPr/>
        </p:nvPicPr>
        <p:blipFill>
          <a:blip r:embed="rId2" cstate="print"/>
          <a:srcRect l="-3947" r="-8383" b="7309"/>
          <a:stretch>
            <a:fillRect/>
          </a:stretch>
        </p:blipFill>
        <p:spPr bwMode="auto">
          <a:xfrm>
            <a:off x="7311575" y="1752600"/>
            <a:ext cx="5275051" cy="5105400"/>
          </a:xfrm>
          <a:prstGeom prst="rect">
            <a:avLst/>
          </a:prstGeom>
          <a:noFill/>
          <a:ln w="9525">
            <a:noFill/>
            <a:miter lim="800000"/>
            <a:headEnd/>
            <a:tailEnd/>
          </a:ln>
          <a:effectLst/>
        </p:spPr>
      </p:pic>
    </p:spTree>
    <p:extLst>
      <p:ext uri="{BB962C8B-B14F-4D97-AF65-F5344CB8AC3E}">
        <p14:creationId xmlns:p14="http://schemas.microsoft.com/office/powerpoint/2010/main" val="1170648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5AA320E-E65A-480E-A5E2-ABE6F556A8AE}"/>
              </a:ext>
            </a:extLst>
          </p:cNvPr>
          <p:cNvPicPr>
            <a:picLocks noChangeAspect="1" noChangeArrowheads="1"/>
          </p:cNvPicPr>
          <p:nvPr/>
        </p:nvPicPr>
        <p:blipFill>
          <a:blip r:embed="rId2" cstate="print"/>
          <a:srcRect l="-3947" r="-8383" b="7309"/>
          <a:stretch>
            <a:fillRect/>
          </a:stretch>
        </p:blipFill>
        <p:spPr bwMode="auto">
          <a:xfrm>
            <a:off x="7311575" y="1752600"/>
            <a:ext cx="5275051" cy="5105400"/>
          </a:xfrm>
          <a:prstGeom prst="rect">
            <a:avLst/>
          </a:prstGeom>
          <a:noFill/>
          <a:ln w="9525">
            <a:noFill/>
            <a:miter lim="800000"/>
            <a:headEnd/>
            <a:tailEnd/>
          </a:ln>
          <a:effectLst/>
        </p:spPr>
      </p:pic>
      <p:sp>
        <p:nvSpPr>
          <p:cNvPr id="5" name="Rectangular Callout 4">
            <a:extLst>
              <a:ext uri="{FF2B5EF4-FFF2-40B4-BE49-F238E27FC236}">
                <a16:creationId xmlns:a16="http://schemas.microsoft.com/office/drawing/2014/main" id="{C2C91DC3-C1C0-4DCD-8C55-0621FA7A9EAA}"/>
              </a:ext>
            </a:extLst>
          </p:cNvPr>
          <p:cNvSpPr/>
          <p:nvPr/>
        </p:nvSpPr>
        <p:spPr>
          <a:xfrm>
            <a:off x="392634" y="1552075"/>
            <a:ext cx="7740713" cy="1515978"/>
          </a:xfrm>
          <a:prstGeom prst="wedgeRectCallout">
            <a:avLst>
              <a:gd name="adj1" fmla="val 66692"/>
              <a:gd name="adj2" fmla="val 42351"/>
            </a:avLst>
          </a:prstGeom>
          <a:solidFill>
            <a:schemeClr val="tx2">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Prediction of the Church</a:t>
            </a:r>
          </a:p>
        </p:txBody>
      </p:sp>
      <p:sp>
        <p:nvSpPr>
          <p:cNvPr id="3" name="Content Placeholder 2">
            <a:extLst>
              <a:ext uri="{FF2B5EF4-FFF2-40B4-BE49-F238E27FC236}">
                <a16:creationId xmlns:a16="http://schemas.microsoft.com/office/drawing/2014/main" id="{BEE6BAF1-EE2B-41BA-916B-C5641EAD88E0}"/>
              </a:ext>
            </a:extLst>
          </p:cNvPr>
          <p:cNvSpPr>
            <a:spLocks noGrp="1"/>
          </p:cNvSpPr>
          <p:nvPr>
            <p:ph idx="1"/>
          </p:nvPr>
        </p:nvSpPr>
        <p:spPr>
          <a:xfrm>
            <a:off x="570016" y="1318161"/>
            <a:ext cx="7340095" cy="4858802"/>
          </a:xfrm>
        </p:spPr>
        <p:txBody>
          <a:bodyPr/>
          <a:lstStyle/>
          <a:p>
            <a:r>
              <a:rPr lang="en-US" dirty="0"/>
              <a:t> </a:t>
            </a:r>
            <a:br>
              <a:rPr lang="en-US" dirty="0"/>
            </a:br>
            <a:r>
              <a:rPr lang="en-US" dirty="0"/>
              <a:t>"Who do people say the Son of Man is?“</a:t>
            </a:r>
            <a:br>
              <a:rPr lang="en-US" dirty="0"/>
            </a:br>
            <a:endParaRPr lang="en-US" dirty="0"/>
          </a:p>
        </p:txBody>
      </p:sp>
    </p:spTree>
    <p:extLst>
      <p:ext uri="{BB962C8B-B14F-4D97-AF65-F5344CB8AC3E}">
        <p14:creationId xmlns:p14="http://schemas.microsoft.com/office/powerpoint/2010/main" val="4050360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5AA320E-E65A-480E-A5E2-ABE6F556A8AE}"/>
              </a:ext>
            </a:extLst>
          </p:cNvPr>
          <p:cNvPicPr>
            <a:picLocks noChangeAspect="1" noChangeArrowheads="1"/>
          </p:cNvPicPr>
          <p:nvPr/>
        </p:nvPicPr>
        <p:blipFill>
          <a:blip r:embed="rId2" cstate="print"/>
          <a:srcRect l="-3947" r="-8383" b="7309"/>
          <a:stretch>
            <a:fillRect/>
          </a:stretch>
        </p:blipFill>
        <p:spPr bwMode="auto">
          <a:xfrm>
            <a:off x="7311575" y="1752600"/>
            <a:ext cx="5275051" cy="510540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928EF682-D8B4-430C-8DFB-24E9B1080C85}"/>
              </a:ext>
            </a:extLst>
          </p:cNvPr>
          <p:cNvSpPr>
            <a:spLocks noGrp="1"/>
          </p:cNvSpPr>
          <p:nvPr>
            <p:ph type="title"/>
          </p:nvPr>
        </p:nvSpPr>
        <p:spPr/>
        <p:txBody>
          <a:bodyPr/>
          <a:lstStyle/>
          <a:p>
            <a:r>
              <a:rPr lang="en-US" dirty="0"/>
              <a:t>The Prediction of the Church</a:t>
            </a:r>
          </a:p>
        </p:txBody>
      </p:sp>
      <p:sp>
        <p:nvSpPr>
          <p:cNvPr id="3" name="Content Placeholder 2">
            <a:extLst>
              <a:ext uri="{FF2B5EF4-FFF2-40B4-BE49-F238E27FC236}">
                <a16:creationId xmlns:a16="http://schemas.microsoft.com/office/drawing/2014/main" id="{BEE6BAF1-EE2B-41BA-916B-C5641EAD88E0}"/>
              </a:ext>
            </a:extLst>
          </p:cNvPr>
          <p:cNvSpPr>
            <a:spLocks noGrp="1"/>
          </p:cNvSpPr>
          <p:nvPr>
            <p:ph idx="1"/>
          </p:nvPr>
        </p:nvSpPr>
        <p:spPr>
          <a:xfrm>
            <a:off x="570016" y="1318161"/>
            <a:ext cx="7340095" cy="4858802"/>
          </a:xfrm>
        </p:spPr>
        <p:txBody>
          <a:bodyPr/>
          <a:lstStyle/>
          <a:p>
            <a:r>
              <a:rPr lang="en-US" dirty="0"/>
              <a:t> </a:t>
            </a:r>
            <a:br>
              <a:rPr lang="en-US" dirty="0"/>
            </a:br>
            <a:r>
              <a:rPr lang="en-US" baseline="30000" dirty="0"/>
              <a:t>14</a:t>
            </a:r>
            <a:r>
              <a:rPr lang="en-US" dirty="0"/>
              <a:t> They replied, </a:t>
            </a:r>
            <a:br>
              <a:rPr lang="en-US" dirty="0"/>
            </a:br>
            <a:br>
              <a:rPr lang="en-US" dirty="0"/>
            </a:br>
            <a:r>
              <a:rPr lang="en-US" dirty="0"/>
              <a:t>"Some say John the Baptist; others say Elijah; and still others, Jeremiah or one of the prophets."</a:t>
            </a:r>
          </a:p>
        </p:txBody>
      </p:sp>
    </p:spTree>
    <p:extLst>
      <p:ext uri="{BB962C8B-B14F-4D97-AF65-F5344CB8AC3E}">
        <p14:creationId xmlns:p14="http://schemas.microsoft.com/office/powerpoint/2010/main" val="25195248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1261</TotalTime>
  <Words>3840</Words>
  <Application>Microsoft Office PowerPoint</Application>
  <PresentationFormat>Widescreen</PresentationFormat>
  <Paragraphs>211</Paragraphs>
  <Slides>49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Airstrike Condensed</vt:lpstr>
      <vt:lpstr>Arial</vt:lpstr>
      <vt:lpstr>Arial Narrow</vt:lpstr>
      <vt:lpstr>Calibri</vt:lpstr>
      <vt:lpstr>Symbol</vt:lpstr>
      <vt:lpstr>Office Theme</vt:lpstr>
      <vt:lpstr>Things  to Come!</vt:lpstr>
      <vt:lpstr>Things  to Come!</vt:lpstr>
      <vt:lpstr>Predictive prophecy</vt:lpstr>
      <vt:lpstr>Our focus ...</vt:lpstr>
      <vt:lpstr>The Prediction of the Church</vt:lpstr>
      <vt:lpstr>The Prediction of the Church</vt:lpstr>
      <vt:lpstr>The Prediction of the Church</vt:lpstr>
      <vt:lpstr>The Prediction of the Church</vt:lpstr>
      <vt:lpstr>The Prediction of the Church</vt:lpstr>
      <vt:lpstr>The Prediction of the Church</vt:lpstr>
      <vt:lpstr>The Prediction of the Church</vt:lpstr>
      <vt:lpstr>The Prediction of the Church</vt:lpstr>
      <vt:lpstr>The Prediction of the Church</vt:lpstr>
      <vt:lpstr>The Prediction of the Church</vt:lpstr>
      <vt:lpstr>The Prediction of the Church</vt:lpstr>
      <vt:lpstr>The Prediction of the Church</vt:lpstr>
      <vt:lpstr>The Purpose of the Church</vt:lpstr>
      <vt:lpstr>The Purpose of the Church</vt:lpstr>
      <vt:lpstr>The Purpose of the Church</vt:lpstr>
      <vt:lpstr>The Purpose of the Church</vt:lpstr>
      <vt:lpstr>The Purpose of the Church</vt:lpstr>
      <vt:lpstr>The Purpose of the Church</vt:lpstr>
      <vt:lpstr>The Beginning of the Church</vt:lpstr>
      <vt:lpstr>The Beginning of the Church</vt:lpstr>
      <vt:lpstr>The Beginning of the Church</vt:lpstr>
      <vt:lpstr>The Beginning of the Church</vt:lpstr>
      <vt:lpstr>The Beginning of the Church</vt:lpstr>
      <vt:lpstr>The Beginning of the Church</vt:lpstr>
      <vt:lpstr>The Propagation of the Church</vt:lpstr>
      <vt:lpstr>The Propagation of the Church</vt:lpstr>
      <vt:lpstr>The Propagation of the Church</vt:lpstr>
      <vt:lpstr>The Continuation of the Church</vt:lpstr>
      <vt:lpstr>The Continuation of the Church</vt:lpstr>
      <vt:lpstr>The Continuation of the Church</vt:lpstr>
      <vt:lpstr>The Culmination of the Church </vt:lpstr>
      <vt:lpstr>The Culmination of the Church </vt:lpstr>
      <vt:lpstr>The Culmination of the Church </vt:lpstr>
      <vt:lpstr>The Reward of the Church</vt:lpstr>
      <vt:lpstr>The Reward of the Church</vt:lpstr>
      <vt:lpstr>Here’s the Point</vt:lpstr>
      <vt:lpstr>Here’s the Point</vt:lpstr>
      <vt:lpstr>Here’s the Point</vt:lpstr>
      <vt:lpstr>Here’s the Point</vt:lpstr>
      <vt:lpstr>Here’s the Point</vt:lpstr>
      <vt:lpstr>Here’s the Point</vt:lpstr>
      <vt:lpstr>Here’s the Point</vt:lpstr>
      <vt:lpstr>This Gives Us  Hope!</vt:lpstr>
      <vt:lpstr>This Gives Us  Hope!</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THINGS TO COME!</dc:title>
  <dc:creator>Dennis Henderson</dc:creator>
  <cp:lastModifiedBy>Dennis Henderson</cp:lastModifiedBy>
  <cp:revision>104</cp:revision>
  <dcterms:created xsi:type="dcterms:W3CDTF">2019-06-15T15:18:52Z</dcterms:created>
  <dcterms:modified xsi:type="dcterms:W3CDTF">2021-06-29T00:42:21Z</dcterms:modified>
</cp:coreProperties>
</file>