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256" r:id="rId3"/>
    <p:sldId id="313" r:id="rId4"/>
    <p:sldId id="268" r:id="rId5"/>
    <p:sldId id="275" r:id="rId6"/>
    <p:sldId id="269" r:id="rId7"/>
    <p:sldId id="276" r:id="rId8"/>
    <p:sldId id="270" r:id="rId9"/>
    <p:sldId id="277" r:id="rId10"/>
    <p:sldId id="279" r:id="rId11"/>
    <p:sldId id="278" r:id="rId12"/>
    <p:sldId id="271" r:id="rId13"/>
    <p:sldId id="311" r:id="rId14"/>
    <p:sldId id="282" r:id="rId15"/>
    <p:sldId id="283" r:id="rId16"/>
    <p:sldId id="284" r:id="rId17"/>
    <p:sldId id="272" r:id="rId18"/>
    <p:sldId id="291" r:id="rId19"/>
    <p:sldId id="273" r:id="rId20"/>
    <p:sldId id="298" r:id="rId21"/>
    <p:sldId id="299" r:id="rId22"/>
    <p:sldId id="300" r:id="rId23"/>
    <p:sldId id="301" r:id="rId24"/>
    <p:sldId id="302" r:id="rId25"/>
    <p:sldId id="303" r:id="rId26"/>
    <p:sldId id="304" r:id="rId27"/>
    <p:sldId id="274" r:id="rId28"/>
    <p:sldId id="286" r:id="rId29"/>
    <p:sldId id="287" r:id="rId30"/>
    <p:sldId id="288" r:id="rId31"/>
    <p:sldId id="289" r:id="rId32"/>
    <p:sldId id="290" r:id="rId33"/>
    <p:sldId id="310" r:id="rId34"/>
    <p:sldId id="305" r:id="rId35"/>
    <p:sldId id="306" r:id="rId36"/>
    <p:sldId id="308" r:id="rId37"/>
    <p:sldId id="307" r:id="rId38"/>
    <p:sldId id="309" r:id="rId39"/>
    <p:sldId id="312" r:id="rId40"/>
    <p:sldId id="26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DCFD"/>
    <a:srgbClr val="095ABB"/>
    <a:srgbClr val="C2DCFC"/>
    <a:srgbClr val="FC01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96" autoAdjust="0"/>
    <p:restoredTop sz="79146" autoAdjust="0"/>
  </p:normalViewPr>
  <p:slideViewPr>
    <p:cSldViewPr snapToGrid="0">
      <p:cViewPr varScale="1">
        <p:scale>
          <a:sx n="64" d="100"/>
          <a:sy n="64" d="100"/>
        </p:scale>
        <p:origin x="2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5522CD-6F95-4D73-9F3C-87DEB95961E3}"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D5115A-A028-4695-A0DD-53F344AB39B2}" type="slidenum">
              <a:rPr lang="en-US" smtClean="0"/>
              <a:t>‹#›</a:t>
            </a:fld>
            <a:endParaRPr lang="en-US"/>
          </a:p>
        </p:txBody>
      </p:sp>
    </p:spTree>
    <p:extLst>
      <p:ext uri="{BB962C8B-B14F-4D97-AF65-F5344CB8AC3E}">
        <p14:creationId xmlns:p14="http://schemas.microsoft.com/office/powerpoint/2010/main" val="3075342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1</a:t>
            </a:fld>
            <a:endParaRPr lang="en-US"/>
          </a:p>
        </p:txBody>
      </p:sp>
    </p:spTree>
    <p:extLst>
      <p:ext uri="{BB962C8B-B14F-4D97-AF65-F5344CB8AC3E}">
        <p14:creationId xmlns:p14="http://schemas.microsoft.com/office/powerpoint/2010/main" val="1509909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the Father is called our Savior here—because He sent His Son into the world –not to condemn us but to save us. </a:t>
            </a:r>
          </a:p>
          <a:p>
            <a:endParaRPr lang="en-US" dirty="0"/>
          </a:p>
          <a:p>
            <a:r>
              <a:rPr lang="en-US" dirty="0"/>
              <a:t>Notice the “WE”  Paul includes himself in this group of haters.  </a:t>
            </a:r>
          </a:p>
        </p:txBody>
      </p:sp>
      <p:sp>
        <p:nvSpPr>
          <p:cNvPr id="4" name="Slide Number Placeholder 3"/>
          <p:cNvSpPr>
            <a:spLocks noGrp="1"/>
          </p:cNvSpPr>
          <p:nvPr>
            <p:ph type="sldNum" sz="quarter" idx="5"/>
          </p:nvPr>
        </p:nvSpPr>
        <p:spPr/>
        <p:txBody>
          <a:bodyPr/>
          <a:lstStyle/>
          <a:p>
            <a:fld id="{78D5115A-A028-4695-A0DD-53F344AB39B2}" type="slidenum">
              <a:rPr lang="en-US" smtClean="0"/>
              <a:t>11</a:t>
            </a:fld>
            <a:endParaRPr lang="en-US"/>
          </a:p>
        </p:txBody>
      </p:sp>
    </p:spTree>
    <p:extLst>
      <p:ext uri="{BB962C8B-B14F-4D97-AF65-F5344CB8AC3E}">
        <p14:creationId xmlns:p14="http://schemas.microsoft.com/office/powerpoint/2010/main" val="3627724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the Father is called our Savior here—because He sent His Son into the world –not to condemn us but to save us. </a:t>
            </a:r>
          </a:p>
          <a:p>
            <a:endParaRPr lang="en-US" dirty="0"/>
          </a:p>
          <a:p>
            <a:r>
              <a:rPr lang="en-US" dirty="0"/>
              <a:t>Notice the “WE”  Paul includes himself in this group of haters.  </a:t>
            </a:r>
          </a:p>
        </p:txBody>
      </p:sp>
      <p:sp>
        <p:nvSpPr>
          <p:cNvPr id="4" name="Slide Number Placeholder 3"/>
          <p:cNvSpPr>
            <a:spLocks noGrp="1"/>
          </p:cNvSpPr>
          <p:nvPr>
            <p:ph type="sldNum" sz="quarter" idx="5"/>
          </p:nvPr>
        </p:nvSpPr>
        <p:spPr/>
        <p:txBody>
          <a:bodyPr/>
          <a:lstStyle/>
          <a:p>
            <a:fld id="{78D5115A-A028-4695-A0DD-53F344AB39B2}" type="slidenum">
              <a:rPr lang="en-US" smtClean="0"/>
              <a:t>12</a:t>
            </a:fld>
            <a:endParaRPr lang="en-US"/>
          </a:p>
        </p:txBody>
      </p:sp>
    </p:spTree>
    <p:extLst>
      <p:ext uri="{BB962C8B-B14F-4D97-AF65-F5344CB8AC3E}">
        <p14:creationId xmlns:p14="http://schemas.microsoft.com/office/powerpoint/2010/main" val="3874636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the Father is called our Savior here—because He sent His Son into the world –not to condemn us but to save us. </a:t>
            </a:r>
          </a:p>
          <a:p>
            <a:endParaRPr lang="en-US" dirty="0"/>
          </a:p>
          <a:p>
            <a:r>
              <a:rPr lang="en-US" dirty="0"/>
              <a:t>Notice the “WE”  Paul includes himself in this group of haters.  </a:t>
            </a:r>
          </a:p>
        </p:txBody>
      </p:sp>
      <p:sp>
        <p:nvSpPr>
          <p:cNvPr id="4" name="Slide Number Placeholder 3"/>
          <p:cNvSpPr>
            <a:spLocks noGrp="1"/>
          </p:cNvSpPr>
          <p:nvPr>
            <p:ph type="sldNum" sz="quarter" idx="5"/>
          </p:nvPr>
        </p:nvSpPr>
        <p:spPr/>
        <p:txBody>
          <a:bodyPr/>
          <a:lstStyle/>
          <a:p>
            <a:fld id="{78D5115A-A028-4695-A0DD-53F344AB39B2}" type="slidenum">
              <a:rPr lang="en-US" smtClean="0"/>
              <a:t>13</a:t>
            </a:fld>
            <a:endParaRPr lang="en-US"/>
          </a:p>
        </p:txBody>
      </p:sp>
    </p:spTree>
    <p:extLst>
      <p:ext uri="{BB962C8B-B14F-4D97-AF65-F5344CB8AC3E}">
        <p14:creationId xmlns:p14="http://schemas.microsoft.com/office/powerpoint/2010/main" val="1196234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https://pixabay.com/illustrations/lifebelt-swimming-ring-save-help-1463427/</a:t>
            </a:r>
          </a:p>
          <a:p>
            <a:endParaRPr lang="en-US" dirty="0"/>
          </a:p>
          <a:p>
            <a:r>
              <a:rPr lang="en-US" dirty="0"/>
              <a:t>God the Father is called our Savior here—because He sent His Son into the world –not to condemn us but to save us. </a:t>
            </a:r>
          </a:p>
          <a:p>
            <a:endParaRPr lang="en-US" dirty="0"/>
          </a:p>
          <a:p>
            <a:r>
              <a:rPr lang="en-US" dirty="0"/>
              <a:t>Notice the “WE”  Paul includes himself in this group of haters.  </a:t>
            </a:r>
          </a:p>
        </p:txBody>
      </p:sp>
      <p:sp>
        <p:nvSpPr>
          <p:cNvPr id="4" name="Slide Number Placeholder 3"/>
          <p:cNvSpPr>
            <a:spLocks noGrp="1"/>
          </p:cNvSpPr>
          <p:nvPr>
            <p:ph type="sldNum" sz="quarter" idx="5"/>
          </p:nvPr>
        </p:nvSpPr>
        <p:spPr/>
        <p:txBody>
          <a:bodyPr/>
          <a:lstStyle/>
          <a:p>
            <a:fld id="{78D5115A-A028-4695-A0DD-53F344AB39B2}" type="slidenum">
              <a:rPr lang="en-US" smtClean="0"/>
              <a:t>14</a:t>
            </a:fld>
            <a:endParaRPr lang="en-US"/>
          </a:p>
        </p:txBody>
      </p:sp>
    </p:spTree>
    <p:extLst>
      <p:ext uri="{BB962C8B-B14F-4D97-AF65-F5344CB8AC3E}">
        <p14:creationId xmlns:p14="http://schemas.microsoft.com/office/powerpoint/2010/main" val="1395468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the Father is called our Savior here—because He sent His Son into the world –not to condemn us but to save us. </a:t>
            </a:r>
          </a:p>
          <a:p>
            <a:endParaRPr lang="en-US" dirty="0"/>
          </a:p>
          <a:p>
            <a:r>
              <a:rPr lang="en-US" dirty="0"/>
              <a:t>Notice the “WE”  Paul includes himself in this group of haters.  </a:t>
            </a:r>
          </a:p>
        </p:txBody>
      </p:sp>
      <p:sp>
        <p:nvSpPr>
          <p:cNvPr id="4" name="Slide Number Placeholder 3"/>
          <p:cNvSpPr>
            <a:spLocks noGrp="1"/>
          </p:cNvSpPr>
          <p:nvPr>
            <p:ph type="sldNum" sz="quarter" idx="5"/>
          </p:nvPr>
        </p:nvSpPr>
        <p:spPr/>
        <p:txBody>
          <a:bodyPr/>
          <a:lstStyle/>
          <a:p>
            <a:fld id="{78D5115A-A028-4695-A0DD-53F344AB39B2}" type="slidenum">
              <a:rPr lang="en-US" smtClean="0"/>
              <a:t>15</a:t>
            </a:fld>
            <a:endParaRPr lang="en-US"/>
          </a:p>
        </p:txBody>
      </p:sp>
    </p:spTree>
    <p:extLst>
      <p:ext uri="{BB962C8B-B14F-4D97-AF65-F5344CB8AC3E}">
        <p14:creationId xmlns:p14="http://schemas.microsoft.com/office/powerpoint/2010/main" val="738270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loves me this I know, for the Bible tells me so!</a:t>
            </a:r>
          </a:p>
          <a:p>
            <a:r>
              <a:rPr lang="en-US" dirty="0"/>
              <a:t>Little ones to him belong—they are weak but He is strong.  So strong that nothing can separate us from the Love of God in Christ Jesus. </a:t>
            </a:r>
          </a:p>
        </p:txBody>
      </p:sp>
      <p:sp>
        <p:nvSpPr>
          <p:cNvPr id="4" name="Slide Number Placeholder 3"/>
          <p:cNvSpPr>
            <a:spLocks noGrp="1"/>
          </p:cNvSpPr>
          <p:nvPr>
            <p:ph type="sldNum" sz="quarter" idx="5"/>
          </p:nvPr>
        </p:nvSpPr>
        <p:spPr/>
        <p:txBody>
          <a:bodyPr/>
          <a:lstStyle/>
          <a:p>
            <a:fld id="{78D5115A-A028-4695-A0DD-53F344AB39B2}" type="slidenum">
              <a:rPr lang="en-US" smtClean="0"/>
              <a:t>18</a:t>
            </a:fld>
            <a:endParaRPr lang="en-US"/>
          </a:p>
        </p:txBody>
      </p:sp>
    </p:spTree>
    <p:extLst>
      <p:ext uri="{BB962C8B-B14F-4D97-AF65-F5344CB8AC3E}">
        <p14:creationId xmlns:p14="http://schemas.microsoft.com/office/powerpoint/2010/main" val="473667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https://upload.wikimedia.org/wikipedia/commons/1/14/Human-Skeleton.jpg</a:t>
            </a:r>
          </a:p>
          <a:p>
            <a:r>
              <a:rPr lang="en-US" dirty="0"/>
              <a:t>https://pixabay.com/photos/baby-roses-girl-1262817/</a:t>
            </a:r>
          </a:p>
          <a:p>
            <a:endParaRPr lang="en-US" dirty="0"/>
          </a:p>
          <a:p>
            <a:r>
              <a:rPr lang="en-US" dirty="0"/>
              <a:t>Jesus loves me this I know, for the Bible tells me so!</a:t>
            </a:r>
          </a:p>
          <a:p>
            <a:r>
              <a:rPr lang="en-US" dirty="0"/>
              <a:t>Little ones to him belong—they are weak but He is strong.  So strong that nothing can separate us from the Love of God in Christ Jesus. </a:t>
            </a:r>
          </a:p>
        </p:txBody>
      </p:sp>
      <p:sp>
        <p:nvSpPr>
          <p:cNvPr id="4" name="Slide Number Placeholder 3"/>
          <p:cNvSpPr>
            <a:spLocks noGrp="1"/>
          </p:cNvSpPr>
          <p:nvPr>
            <p:ph type="sldNum" sz="quarter" idx="5"/>
          </p:nvPr>
        </p:nvSpPr>
        <p:spPr/>
        <p:txBody>
          <a:bodyPr/>
          <a:lstStyle/>
          <a:p>
            <a:fld id="{78D5115A-A028-4695-A0DD-53F344AB39B2}" type="slidenum">
              <a:rPr lang="en-US" smtClean="0"/>
              <a:t>19</a:t>
            </a:fld>
            <a:endParaRPr lang="en-US"/>
          </a:p>
        </p:txBody>
      </p:sp>
    </p:spTree>
    <p:extLst>
      <p:ext uri="{BB962C8B-B14F-4D97-AF65-F5344CB8AC3E}">
        <p14:creationId xmlns:p14="http://schemas.microsoft.com/office/powerpoint/2010/main" val="2665760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https://pixabay.com/illustrations/devil-fire-hell-mystical-evil-5815356/</a:t>
            </a:r>
          </a:p>
          <a:p>
            <a:endParaRPr lang="en-US" dirty="0"/>
          </a:p>
          <a:p>
            <a:r>
              <a:rPr lang="en-US" dirty="0"/>
              <a:t>Jesus loves me this I know, for the Bible tells me so!</a:t>
            </a:r>
          </a:p>
          <a:p>
            <a:r>
              <a:rPr lang="en-US" dirty="0"/>
              <a:t>Little ones to him belong—they are weak but He is strong.  So strong that nothing can separate us from the Love of God in Christ Jesus. </a:t>
            </a:r>
          </a:p>
        </p:txBody>
      </p:sp>
      <p:sp>
        <p:nvSpPr>
          <p:cNvPr id="4" name="Slide Number Placeholder 3"/>
          <p:cNvSpPr>
            <a:spLocks noGrp="1"/>
          </p:cNvSpPr>
          <p:nvPr>
            <p:ph type="sldNum" sz="quarter" idx="5"/>
          </p:nvPr>
        </p:nvSpPr>
        <p:spPr/>
        <p:txBody>
          <a:bodyPr/>
          <a:lstStyle/>
          <a:p>
            <a:fld id="{78D5115A-A028-4695-A0DD-53F344AB39B2}" type="slidenum">
              <a:rPr lang="en-US" smtClean="0"/>
              <a:t>20</a:t>
            </a:fld>
            <a:endParaRPr lang="en-US"/>
          </a:p>
        </p:txBody>
      </p:sp>
    </p:spTree>
    <p:extLst>
      <p:ext uri="{BB962C8B-B14F-4D97-AF65-F5344CB8AC3E}">
        <p14:creationId xmlns:p14="http://schemas.microsoft.com/office/powerpoint/2010/main" val="1520517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https://www.wheniscalendars.com/wp-content/uploads/2019/10/three-year-calendar-2019-2020-2021-holidays-tsm-10-5.png</a:t>
            </a:r>
          </a:p>
          <a:p>
            <a:endParaRPr lang="en-US" dirty="0"/>
          </a:p>
          <a:p>
            <a:r>
              <a:rPr lang="en-US" dirty="0"/>
              <a:t>Nothing in the future can separate you from God’s love.  </a:t>
            </a:r>
          </a:p>
        </p:txBody>
      </p:sp>
      <p:sp>
        <p:nvSpPr>
          <p:cNvPr id="4" name="Slide Number Placeholder 3"/>
          <p:cNvSpPr>
            <a:spLocks noGrp="1"/>
          </p:cNvSpPr>
          <p:nvPr>
            <p:ph type="sldNum" sz="quarter" idx="5"/>
          </p:nvPr>
        </p:nvSpPr>
        <p:spPr/>
        <p:txBody>
          <a:bodyPr/>
          <a:lstStyle/>
          <a:p>
            <a:fld id="{78D5115A-A028-4695-A0DD-53F344AB39B2}" type="slidenum">
              <a:rPr lang="en-US" smtClean="0"/>
              <a:t>21</a:t>
            </a:fld>
            <a:endParaRPr lang="en-US"/>
          </a:p>
        </p:txBody>
      </p:sp>
    </p:spTree>
    <p:extLst>
      <p:ext uri="{BB962C8B-B14F-4D97-AF65-F5344CB8AC3E}">
        <p14:creationId xmlns:p14="http://schemas.microsoft.com/office/powerpoint/2010/main" val="4089782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https://pixabay.com/illustrations/nuclear-nuclear-explosion-apocalypse-4924092/</a:t>
            </a:r>
          </a:p>
          <a:p>
            <a:endParaRPr lang="en-US" dirty="0"/>
          </a:p>
          <a:p>
            <a:r>
              <a:rPr lang="en-US" dirty="0"/>
              <a:t>Jesus loves me this I know, for the Bible tells me so!</a:t>
            </a:r>
          </a:p>
          <a:p>
            <a:r>
              <a:rPr lang="en-US" dirty="0"/>
              <a:t>Little ones to him belong—they are weak but He is strong.  So strong that nothing can separate us from the Love of God in Christ Jesus. </a:t>
            </a:r>
          </a:p>
        </p:txBody>
      </p:sp>
      <p:sp>
        <p:nvSpPr>
          <p:cNvPr id="4" name="Slide Number Placeholder 3"/>
          <p:cNvSpPr>
            <a:spLocks noGrp="1"/>
          </p:cNvSpPr>
          <p:nvPr>
            <p:ph type="sldNum" sz="quarter" idx="5"/>
          </p:nvPr>
        </p:nvSpPr>
        <p:spPr/>
        <p:txBody>
          <a:bodyPr/>
          <a:lstStyle/>
          <a:p>
            <a:fld id="{78D5115A-A028-4695-A0DD-53F344AB39B2}" type="slidenum">
              <a:rPr lang="en-US" smtClean="0"/>
              <a:t>22</a:t>
            </a:fld>
            <a:endParaRPr lang="en-US"/>
          </a:p>
        </p:txBody>
      </p:sp>
    </p:spTree>
    <p:extLst>
      <p:ext uri="{BB962C8B-B14F-4D97-AF65-F5344CB8AC3E}">
        <p14:creationId xmlns:p14="http://schemas.microsoft.com/office/powerpoint/2010/main" val="1186029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2</a:t>
            </a:fld>
            <a:endParaRPr lang="en-US"/>
          </a:p>
        </p:txBody>
      </p:sp>
    </p:spTree>
    <p:extLst>
      <p:ext uri="{BB962C8B-B14F-4D97-AF65-F5344CB8AC3E}">
        <p14:creationId xmlns:p14="http://schemas.microsoft.com/office/powerpoint/2010/main" val="2882832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https://upload.wikimedia.org/wikipedia/commons/thumb/1/1d/View_into_chasm_known_as_Huntsman_Leap_-_geograph.org.uk_-_2154831.jpg/1024px-View_into_chasm_known_as_Huntsman_Leap_-_geograph.org.uk_-_2154831.jpg</a:t>
            </a:r>
          </a:p>
          <a:p>
            <a:endParaRPr lang="en-US" dirty="0"/>
          </a:p>
          <a:p>
            <a:r>
              <a:rPr lang="en-US" dirty="0"/>
              <a:t>Jesus loves me this I know, for the Bible tells me so!</a:t>
            </a:r>
          </a:p>
          <a:p>
            <a:r>
              <a:rPr lang="en-US" dirty="0"/>
              <a:t>Little ones to him belong—they are weak but He is strong.  So strong that nothing can separate us from the Love of God in Christ Jesus. </a:t>
            </a:r>
          </a:p>
        </p:txBody>
      </p:sp>
      <p:sp>
        <p:nvSpPr>
          <p:cNvPr id="4" name="Slide Number Placeholder 3"/>
          <p:cNvSpPr>
            <a:spLocks noGrp="1"/>
          </p:cNvSpPr>
          <p:nvPr>
            <p:ph type="sldNum" sz="quarter" idx="5"/>
          </p:nvPr>
        </p:nvSpPr>
        <p:spPr/>
        <p:txBody>
          <a:bodyPr/>
          <a:lstStyle/>
          <a:p>
            <a:fld id="{78D5115A-A028-4695-A0DD-53F344AB39B2}" type="slidenum">
              <a:rPr lang="en-US" smtClean="0"/>
              <a:t>23</a:t>
            </a:fld>
            <a:endParaRPr lang="en-US"/>
          </a:p>
        </p:txBody>
      </p:sp>
    </p:spTree>
    <p:extLst>
      <p:ext uri="{BB962C8B-B14F-4D97-AF65-F5344CB8AC3E}">
        <p14:creationId xmlns:p14="http://schemas.microsoft.com/office/powerpoint/2010/main" val="897562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https://pixabay.com/illustrations/universe-sky-star-space-cosmos-2742113/</a:t>
            </a:r>
          </a:p>
          <a:p>
            <a:endParaRPr lang="en-US" dirty="0"/>
          </a:p>
          <a:p>
            <a:r>
              <a:rPr lang="en-US" dirty="0"/>
              <a:t>Jesus loves me this I know, for the Bible tells me so!</a:t>
            </a:r>
          </a:p>
          <a:p>
            <a:r>
              <a:rPr lang="en-US" dirty="0"/>
              <a:t>Little ones to him belong—they are weak but He is strong.  So strong that nothing can separate us from the Love of God in Christ Jesus. </a:t>
            </a:r>
          </a:p>
        </p:txBody>
      </p:sp>
      <p:sp>
        <p:nvSpPr>
          <p:cNvPr id="4" name="Slide Number Placeholder 3"/>
          <p:cNvSpPr>
            <a:spLocks noGrp="1"/>
          </p:cNvSpPr>
          <p:nvPr>
            <p:ph type="sldNum" sz="quarter" idx="5"/>
          </p:nvPr>
        </p:nvSpPr>
        <p:spPr/>
        <p:txBody>
          <a:bodyPr/>
          <a:lstStyle/>
          <a:p>
            <a:fld id="{78D5115A-A028-4695-A0DD-53F344AB39B2}" type="slidenum">
              <a:rPr lang="en-US" smtClean="0"/>
              <a:t>24</a:t>
            </a:fld>
            <a:endParaRPr lang="en-US"/>
          </a:p>
        </p:txBody>
      </p:sp>
    </p:spTree>
    <p:extLst>
      <p:ext uri="{BB962C8B-B14F-4D97-AF65-F5344CB8AC3E}">
        <p14:creationId xmlns:p14="http://schemas.microsoft.com/office/powerpoint/2010/main" val="2520962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https://pixabay.com/photos/god-jesus-christ-easter-death-2012104/</a:t>
            </a:r>
          </a:p>
          <a:p>
            <a:endParaRPr lang="en-US" dirty="0"/>
          </a:p>
          <a:p>
            <a:r>
              <a:rPr lang="en-US" dirty="0"/>
              <a:t>Jesus loves me this I know, for the Bible tells me so!</a:t>
            </a:r>
          </a:p>
          <a:p>
            <a:r>
              <a:rPr lang="en-US" dirty="0"/>
              <a:t>Little ones to him belong—they are weak but He is strong.  So strong that nothing can separate us from the Love of God in Christ Jesus. </a:t>
            </a:r>
          </a:p>
        </p:txBody>
      </p:sp>
      <p:sp>
        <p:nvSpPr>
          <p:cNvPr id="4" name="Slide Number Placeholder 3"/>
          <p:cNvSpPr>
            <a:spLocks noGrp="1"/>
          </p:cNvSpPr>
          <p:nvPr>
            <p:ph type="sldNum" sz="quarter" idx="5"/>
          </p:nvPr>
        </p:nvSpPr>
        <p:spPr/>
        <p:txBody>
          <a:bodyPr/>
          <a:lstStyle/>
          <a:p>
            <a:fld id="{78D5115A-A028-4695-A0DD-53F344AB39B2}" type="slidenum">
              <a:rPr lang="en-US" smtClean="0"/>
              <a:t>25</a:t>
            </a:fld>
            <a:endParaRPr lang="en-US"/>
          </a:p>
        </p:txBody>
      </p:sp>
    </p:spTree>
    <p:extLst>
      <p:ext uri="{BB962C8B-B14F-4D97-AF65-F5344CB8AC3E}">
        <p14:creationId xmlns:p14="http://schemas.microsoft.com/office/powerpoint/2010/main" val="3096542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https://pixabay.com/photos/christ-nails-stigmata-religion-2363694/</a:t>
            </a:r>
          </a:p>
          <a:p>
            <a:r>
              <a:rPr lang="en-US" dirty="0"/>
              <a:t>https://upload.wikimedia.org/wikipedia/commons/1/10/View_of_Pullington_Farm_from_footpath_-_geograph.org.uk_-_787630.jpg</a:t>
            </a:r>
          </a:p>
        </p:txBody>
      </p:sp>
      <p:sp>
        <p:nvSpPr>
          <p:cNvPr id="4" name="Slide Number Placeholder 3"/>
          <p:cNvSpPr>
            <a:spLocks noGrp="1"/>
          </p:cNvSpPr>
          <p:nvPr>
            <p:ph type="sldNum" sz="quarter" idx="5"/>
          </p:nvPr>
        </p:nvSpPr>
        <p:spPr/>
        <p:txBody>
          <a:bodyPr/>
          <a:lstStyle/>
          <a:p>
            <a:fld id="{78D5115A-A028-4695-A0DD-53F344AB39B2}" type="slidenum">
              <a:rPr lang="en-US" smtClean="0"/>
              <a:t>27</a:t>
            </a:fld>
            <a:endParaRPr lang="en-US"/>
          </a:p>
        </p:txBody>
      </p:sp>
    </p:spTree>
    <p:extLst>
      <p:ext uri="{BB962C8B-B14F-4D97-AF65-F5344CB8AC3E}">
        <p14:creationId xmlns:p14="http://schemas.microsoft.com/office/powerpoint/2010/main" val="77523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https://upload.wikimedia.org/wikipedia/commons/8/89/Helping_the_homeless.jpg</a:t>
            </a:r>
          </a:p>
        </p:txBody>
      </p:sp>
      <p:sp>
        <p:nvSpPr>
          <p:cNvPr id="4" name="Slide Number Placeholder 3"/>
          <p:cNvSpPr>
            <a:spLocks noGrp="1"/>
          </p:cNvSpPr>
          <p:nvPr>
            <p:ph type="sldNum" sz="quarter" idx="5"/>
          </p:nvPr>
        </p:nvSpPr>
        <p:spPr/>
        <p:txBody>
          <a:bodyPr/>
          <a:lstStyle/>
          <a:p>
            <a:fld id="{78D5115A-A028-4695-A0DD-53F344AB39B2}" type="slidenum">
              <a:rPr lang="en-US" smtClean="0"/>
              <a:t>29</a:t>
            </a:fld>
            <a:endParaRPr lang="en-US"/>
          </a:p>
        </p:txBody>
      </p:sp>
    </p:spTree>
    <p:extLst>
      <p:ext uri="{BB962C8B-B14F-4D97-AF65-F5344CB8AC3E}">
        <p14:creationId xmlns:p14="http://schemas.microsoft.com/office/powerpoint/2010/main" val="2766207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Unbelievers in the Word of God do not have the love of God in their hearts. </a:t>
            </a:r>
          </a:p>
          <a:p>
            <a:endParaRPr lang="en-US" dirty="0"/>
          </a:p>
          <a:p>
            <a:r>
              <a:rPr lang="en-US" dirty="0"/>
              <a:t>Those who profess to be Christians and do not accept the authority of the Scriptures are only fooling themselves. </a:t>
            </a:r>
          </a:p>
          <a:p>
            <a:endParaRPr lang="en-US" dirty="0"/>
          </a:p>
          <a:p>
            <a:r>
              <a:rPr lang="en-US" dirty="0"/>
              <a:t>They missed it by twelve inches – it was a head thing</a:t>
            </a:r>
          </a:p>
          <a:p>
            <a:endParaRPr lang="en-US" dirty="0"/>
          </a:p>
          <a:p>
            <a:r>
              <a:rPr lang="en-US" dirty="0"/>
              <a:t>Not a heart thing</a:t>
            </a:r>
          </a:p>
          <a:p>
            <a:endParaRPr lang="en-US" dirty="0"/>
          </a:p>
          <a:p>
            <a:endParaRPr lang="en-US" dirty="0"/>
          </a:p>
          <a:p>
            <a:endParaRPr lang="en-US" dirty="0"/>
          </a:p>
          <a:p>
            <a:r>
              <a:rPr lang="en-US" dirty="0"/>
              <a:t>They fake they have the love of God</a:t>
            </a:r>
          </a:p>
          <a:p>
            <a:r>
              <a:rPr lang="en-US" dirty="0"/>
              <a:t>They fake they have eternal life</a:t>
            </a:r>
          </a:p>
        </p:txBody>
      </p:sp>
      <p:sp>
        <p:nvSpPr>
          <p:cNvPr id="4" name="Slide Number Placeholder 3"/>
          <p:cNvSpPr>
            <a:spLocks noGrp="1"/>
          </p:cNvSpPr>
          <p:nvPr>
            <p:ph type="sldNum" sz="quarter" idx="5"/>
          </p:nvPr>
        </p:nvSpPr>
        <p:spPr/>
        <p:txBody>
          <a:bodyPr/>
          <a:lstStyle/>
          <a:p>
            <a:fld id="{78D5115A-A028-4695-A0DD-53F344AB39B2}" type="slidenum">
              <a:rPr lang="en-US" smtClean="0"/>
              <a:t>4</a:t>
            </a:fld>
            <a:endParaRPr lang="en-US"/>
          </a:p>
        </p:txBody>
      </p:sp>
    </p:spTree>
    <p:extLst>
      <p:ext uri="{BB962C8B-B14F-4D97-AF65-F5344CB8AC3E}">
        <p14:creationId xmlns:p14="http://schemas.microsoft.com/office/powerpoint/2010/main" val="3934922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https://thenounproject.com/term/arabic-man/1050455/</a:t>
            </a:r>
          </a:p>
          <a:p>
            <a:endParaRPr lang="en-US" dirty="0"/>
          </a:p>
          <a:p>
            <a:r>
              <a:rPr lang="en-US" dirty="0"/>
              <a:t>Unbelievers in the Word of God do not have the love of God in their hearts. </a:t>
            </a:r>
          </a:p>
          <a:p>
            <a:endParaRPr lang="en-US" dirty="0"/>
          </a:p>
          <a:p>
            <a:r>
              <a:rPr lang="en-US" dirty="0"/>
              <a:t>Those who profess to be Christians and do not accept the authority of the Scriptures are only fooling themselves. </a:t>
            </a:r>
          </a:p>
          <a:p>
            <a:endParaRPr lang="en-US" dirty="0"/>
          </a:p>
          <a:p>
            <a:r>
              <a:rPr lang="en-US" dirty="0"/>
              <a:t>They missed it by twelve inches – it was a head thing</a:t>
            </a:r>
          </a:p>
          <a:p>
            <a:endParaRPr lang="en-US" dirty="0"/>
          </a:p>
          <a:p>
            <a:r>
              <a:rPr lang="en-US" dirty="0"/>
              <a:t>Not a heart thing</a:t>
            </a:r>
          </a:p>
          <a:p>
            <a:endParaRPr lang="en-US" dirty="0"/>
          </a:p>
          <a:p>
            <a:endParaRPr lang="en-US" dirty="0"/>
          </a:p>
          <a:p>
            <a:endParaRPr lang="en-US" dirty="0"/>
          </a:p>
          <a:p>
            <a:r>
              <a:rPr lang="en-US" dirty="0"/>
              <a:t>They fake they have the love of God</a:t>
            </a:r>
          </a:p>
          <a:p>
            <a:r>
              <a:rPr lang="en-US" dirty="0"/>
              <a:t>They fake they have eternal life</a:t>
            </a:r>
          </a:p>
        </p:txBody>
      </p:sp>
      <p:sp>
        <p:nvSpPr>
          <p:cNvPr id="4" name="Slide Number Placeholder 3"/>
          <p:cNvSpPr>
            <a:spLocks noGrp="1"/>
          </p:cNvSpPr>
          <p:nvPr>
            <p:ph type="sldNum" sz="quarter" idx="5"/>
          </p:nvPr>
        </p:nvSpPr>
        <p:spPr/>
        <p:txBody>
          <a:bodyPr/>
          <a:lstStyle/>
          <a:p>
            <a:fld id="{78D5115A-A028-4695-A0DD-53F344AB39B2}" type="slidenum">
              <a:rPr lang="en-US" smtClean="0"/>
              <a:t>5</a:t>
            </a:fld>
            <a:endParaRPr lang="en-US"/>
          </a:p>
        </p:txBody>
      </p:sp>
    </p:spTree>
    <p:extLst>
      <p:ext uri="{BB962C8B-B14F-4D97-AF65-F5344CB8AC3E}">
        <p14:creationId xmlns:p14="http://schemas.microsoft.com/office/powerpoint/2010/main" val="2149937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Unbelievers in the Word of God do not have the love of God in their hearts. </a:t>
            </a:r>
          </a:p>
          <a:p>
            <a:endParaRPr lang="en-US" dirty="0"/>
          </a:p>
          <a:p>
            <a:r>
              <a:rPr lang="en-US" dirty="0"/>
              <a:t>Those who profess to be Christians and do not accept the authority of the Scriptures are only fooling themselves. </a:t>
            </a:r>
          </a:p>
          <a:p>
            <a:endParaRPr lang="en-US" dirty="0"/>
          </a:p>
          <a:p>
            <a:r>
              <a:rPr lang="en-US" dirty="0"/>
              <a:t>They missed it by twelve inches – it was a head thing</a:t>
            </a:r>
          </a:p>
          <a:p>
            <a:endParaRPr lang="en-US" dirty="0"/>
          </a:p>
          <a:p>
            <a:r>
              <a:rPr lang="en-US" dirty="0"/>
              <a:t>Not a heart thing</a:t>
            </a:r>
          </a:p>
          <a:p>
            <a:endParaRPr lang="en-US" dirty="0"/>
          </a:p>
          <a:p>
            <a:endParaRPr lang="en-US" dirty="0"/>
          </a:p>
          <a:p>
            <a:endParaRPr lang="en-US" dirty="0"/>
          </a:p>
          <a:p>
            <a:r>
              <a:rPr lang="en-US" dirty="0"/>
              <a:t>They fake they have the love of God</a:t>
            </a:r>
          </a:p>
          <a:p>
            <a:r>
              <a:rPr lang="en-US" dirty="0"/>
              <a:t>They fake they have eternal life</a:t>
            </a:r>
          </a:p>
        </p:txBody>
      </p:sp>
      <p:sp>
        <p:nvSpPr>
          <p:cNvPr id="4" name="Slide Number Placeholder 3"/>
          <p:cNvSpPr>
            <a:spLocks noGrp="1"/>
          </p:cNvSpPr>
          <p:nvPr>
            <p:ph type="sldNum" sz="quarter" idx="5"/>
          </p:nvPr>
        </p:nvSpPr>
        <p:spPr/>
        <p:txBody>
          <a:bodyPr/>
          <a:lstStyle/>
          <a:p>
            <a:fld id="{78D5115A-A028-4695-A0DD-53F344AB39B2}" type="slidenum">
              <a:rPr lang="en-US" smtClean="0"/>
              <a:t>6</a:t>
            </a:fld>
            <a:endParaRPr lang="en-US"/>
          </a:p>
        </p:txBody>
      </p:sp>
    </p:spTree>
    <p:extLst>
      <p:ext uri="{BB962C8B-B14F-4D97-AF65-F5344CB8AC3E}">
        <p14:creationId xmlns:p14="http://schemas.microsoft.com/office/powerpoint/2010/main" val="4107285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pick what I want to do Christian.  I do only what is convenient for me. </a:t>
            </a:r>
          </a:p>
        </p:txBody>
      </p:sp>
      <p:sp>
        <p:nvSpPr>
          <p:cNvPr id="4" name="Slide Number Placeholder 3"/>
          <p:cNvSpPr>
            <a:spLocks noGrp="1"/>
          </p:cNvSpPr>
          <p:nvPr>
            <p:ph type="sldNum" sz="quarter" idx="5"/>
          </p:nvPr>
        </p:nvSpPr>
        <p:spPr/>
        <p:txBody>
          <a:bodyPr/>
          <a:lstStyle/>
          <a:p>
            <a:fld id="{78D5115A-A028-4695-A0DD-53F344AB39B2}" type="slidenum">
              <a:rPr lang="en-US" smtClean="0"/>
              <a:t>7</a:t>
            </a:fld>
            <a:endParaRPr lang="en-US"/>
          </a:p>
        </p:txBody>
      </p:sp>
    </p:spTree>
    <p:extLst>
      <p:ext uri="{BB962C8B-B14F-4D97-AF65-F5344CB8AC3E}">
        <p14:creationId xmlns:p14="http://schemas.microsoft.com/office/powerpoint/2010/main" val="4242752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https://pixabay.com/photos/jesus-christ-god-holy-spirit-4499718/</a:t>
            </a:r>
          </a:p>
          <a:p>
            <a:endParaRPr lang="en-US" dirty="0"/>
          </a:p>
          <a:p>
            <a:r>
              <a:rPr lang="en-US" dirty="0"/>
              <a:t>This is the pick what I want to do Christian.  I do only what is convenient for me. </a:t>
            </a:r>
          </a:p>
        </p:txBody>
      </p:sp>
      <p:sp>
        <p:nvSpPr>
          <p:cNvPr id="4" name="Slide Number Placeholder 3"/>
          <p:cNvSpPr>
            <a:spLocks noGrp="1"/>
          </p:cNvSpPr>
          <p:nvPr>
            <p:ph type="sldNum" sz="quarter" idx="5"/>
          </p:nvPr>
        </p:nvSpPr>
        <p:spPr/>
        <p:txBody>
          <a:bodyPr/>
          <a:lstStyle/>
          <a:p>
            <a:fld id="{78D5115A-A028-4695-A0DD-53F344AB39B2}" type="slidenum">
              <a:rPr lang="en-US" smtClean="0"/>
              <a:t>8</a:t>
            </a:fld>
            <a:endParaRPr lang="en-US"/>
          </a:p>
        </p:txBody>
      </p:sp>
    </p:spTree>
    <p:extLst>
      <p:ext uri="{BB962C8B-B14F-4D97-AF65-F5344CB8AC3E}">
        <p14:creationId xmlns:p14="http://schemas.microsoft.com/office/powerpoint/2010/main" val="2445331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https://pixabay.com/illustrations/lost-alone-abandoned-forsaken-927078/</a:t>
            </a:r>
          </a:p>
          <a:p>
            <a:endParaRPr lang="en-US"/>
          </a:p>
          <a:p>
            <a:r>
              <a:rPr lang="en-US"/>
              <a:t>This </a:t>
            </a:r>
            <a:r>
              <a:rPr lang="en-US" dirty="0"/>
              <a:t>is the pick what I want to do Christian.  I do only what is convenient for me. </a:t>
            </a:r>
          </a:p>
        </p:txBody>
      </p:sp>
      <p:sp>
        <p:nvSpPr>
          <p:cNvPr id="4" name="Slide Number Placeholder 3"/>
          <p:cNvSpPr>
            <a:spLocks noGrp="1"/>
          </p:cNvSpPr>
          <p:nvPr>
            <p:ph type="sldNum" sz="quarter" idx="5"/>
          </p:nvPr>
        </p:nvSpPr>
        <p:spPr/>
        <p:txBody>
          <a:bodyPr/>
          <a:lstStyle/>
          <a:p>
            <a:fld id="{78D5115A-A028-4695-A0DD-53F344AB39B2}" type="slidenum">
              <a:rPr lang="en-US" smtClean="0"/>
              <a:t>9</a:t>
            </a:fld>
            <a:endParaRPr lang="en-US"/>
          </a:p>
        </p:txBody>
      </p:sp>
    </p:spTree>
    <p:extLst>
      <p:ext uri="{BB962C8B-B14F-4D97-AF65-F5344CB8AC3E}">
        <p14:creationId xmlns:p14="http://schemas.microsoft.com/office/powerpoint/2010/main" val="756341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pick what I want to do Christian.  I do only what is convenient for me. </a:t>
            </a:r>
          </a:p>
        </p:txBody>
      </p:sp>
      <p:sp>
        <p:nvSpPr>
          <p:cNvPr id="4" name="Slide Number Placeholder 3"/>
          <p:cNvSpPr>
            <a:spLocks noGrp="1"/>
          </p:cNvSpPr>
          <p:nvPr>
            <p:ph type="sldNum" sz="quarter" idx="5"/>
          </p:nvPr>
        </p:nvSpPr>
        <p:spPr/>
        <p:txBody>
          <a:bodyPr/>
          <a:lstStyle/>
          <a:p>
            <a:fld id="{78D5115A-A028-4695-A0DD-53F344AB39B2}" type="slidenum">
              <a:rPr lang="en-US" smtClean="0"/>
              <a:t>10</a:t>
            </a:fld>
            <a:endParaRPr lang="en-US"/>
          </a:p>
        </p:txBody>
      </p:sp>
    </p:spTree>
    <p:extLst>
      <p:ext uri="{BB962C8B-B14F-4D97-AF65-F5344CB8AC3E}">
        <p14:creationId xmlns:p14="http://schemas.microsoft.com/office/powerpoint/2010/main" val="1412365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1EAD-E495-4807-8872-3201B5521A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2C20A3-C651-4D2C-9973-0BD7C0FDDF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E9809C-8257-4BB2-BD3A-931A2A2A29D0}"/>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5" name="Footer Placeholder 4">
            <a:extLst>
              <a:ext uri="{FF2B5EF4-FFF2-40B4-BE49-F238E27FC236}">
                <a16:creationId xmlns:a16="http://schemas.microsoft.com/office/drawing/2014/main" id="{0ACB24B0-C2E4-4A00-8BE3-777396064F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69A90-0812-4505-B8C8-1494895EA75A}"/>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2785210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9A27C-5E07-4920-B2BD-6F92598F23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05FE34-64B7-4F20-B762-007CAC0457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05ECA5-97FC-4577-B277-BA091F70C3E9}"/>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5" name="Footer Placeholder 4">
            <a:extLst>
              <a:ext uri="{FF2B5EF4-FFF2-40B4-BE49-F238E27FC236}">
                <a16:creationId xmlns:a16="http://schemas.microsoft.com/office/drawing/2014/main" id="{8083F82A-0112-4CCC-8856-11139889F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91D06-0A48-4051-B1E7-79364628C441}"/>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3037684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D2C4F6-E7BD-4CD2-A8D6-439A94BD25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6777E6-CB12-4EB6-95DB-8EAAADCD6A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ED1FD8-CF54-4988-9250-3FC6339F532B}"/>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5" name="Footer Placeholder 4">
            <a:extLst>
              <a:ext uri="{FF2B5EF4-FFF2-40B4-BE49-F238E27FC236}">
                <a16:creationId xmlns:a16="http://schemas.microsoft.com/office/drawing/2014/main" id="{F05C71AA-B1F6-4B37-A29E-633B8454E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57E0AB-1FDF-4A45-BBA3-141CC5549C57}"/>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4052533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1EAD-E495-4807-8872-3201B5521A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2C20A3-C651-4D2C-9973-0BD7C0FDDF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E9809C-8257-4BB2-BD3A-931A2A2A29D0}"/>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5" name="Footer Placeholder 4">
            <a:extLst>
              <a:ext uri="{FF2B5EF4-FFF2-40B4-BE49-F238E27FC236}">
                <a16:creationId xmlns:a16="http://schemas.microsoft.com/office/drawing/2014/main" id="{0ACB24B0-C2E4-4A00-8BE3-777396064F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69A90-0812-4505-B8C8-1494895EA75A}"/>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1341390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D6EC9-627C-43F3-9E7B-A1BD5C2FD9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A76CE4-3874-47E1-A4F4-EB4953DDCC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79A1A5-7419-4A14-BA36-5F5E8CCE5AFD}"/>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5" name="Footer Placeholder 4">
            <a:extLst>
              <a:ext uri="{FF2B5EF4-FFF2-40B4-BE49-F238E27FC236}">
                <a16:creationId xmlns:a16="http://schemas.microsoft.com/office/drawing/2014/main" id="{67A385DA-44E5-48AF-AE30-3AE54BD301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3693A3-0D89-4F28-93FC-2B6E8F066DE3}"/>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1181666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07238-796B-454E-B0AF-ACCD37B9A5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C01C00-D908-4CC4-9FC8-881DF7827E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6E5BC5-4258-4B20-8ED7-4F463570030B}"/>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5" name="Footer Placeholder 4">
            <a:extLst>
              <a:ext uri="{FF2B5EF4-FFF2-40B4-BE49-F238E27FC236}">
                <a16:creationId xmlns:a16="http://schemas.microsoft.com/office/drawing/2014/main" id="{E2AF1CA7-A860-4539-AFEB-6B615779B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95E06-CB7D-44EA-9944-32659DB945F0}"/>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230513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0339-EA14-480C-A207-7A33107D67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16EFE4-534F-43A1-BA99-EA13F48043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22BF9B-9C56-47E5-9F4D-23199278C0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56FCDD-03BC-4321-80CC-D46027B8FBFC}"/>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6" name="Footer Placeholder 5">
            <a:extLst>
              <a:ext uri="{FF2B5EF4-FFF2-40B4-BE49-F238E27FC236}">
                <a16:creationId xmlns:a16="http://schemas.microsoft.com/office/drawing/2014/main" id="{CBC80586-AE8E-4021-AA68-7A80120880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C188A1-9391-4EE3-969E-F56270B1D148}"/>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3497149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E882-7D9B-40A7-AA15-54D861A7FC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3770AD-B567-4B03-A451-8C0222B810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C2BBB3-9073-45D9-9456-1AA41E240C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212871-9D84-491D-BF21-777B95D71F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F89E71-D21C-4AC2-A7C5-7BC1AF7F5E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CBFD5D-F99C-42C5-ADBA-80237E655A95}"/>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8" name="Footer Placeholder 7">
            <a:extLst>
              <a:ext uri="{FF2B5EF4-FFF2-40B4-BE49-F238E27FC236}">
                <a16:creationId xmlns:a16="http://schemas.microsoft.com/office/drawing/2014/main" id="{61DCD8BD-EBB6-456C-A15E-3EDBE1778C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9A0114-0CCC-4C15-BDEC-00D86F8FDE8B}"/>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1377391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937A0-7560-4BC2-8C8B-83088940D3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2F4180-C3F8-40D1-AFE6-2DFB1162C281}"/>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4" name="Footer Placeholder 3">
            <a:extLst>
              <a:ext uri="{FF2B5EF4-FFF2-40B4-BE49-F238E27FC236}">
                <a16:creationId xmlns:a16="http://schemas.microsoft.com/office/drawing/2014/main" id="{371492A1-D4FD-4626-A81D-8A34AF2047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53EC7A-31C5-4F42-A341-2A6C8E7FAA42}"/>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47154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09C6-91F7-48CC-A69A-F539E12CD1DD}"/>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3" name="Footer Placeholder 2">
            <a:extLst>
              <a:ext uri="{FF2B5EF4-FFF2-40B4-BE49-F238E27FC236}">
                <a16:creationId xmlns:a16="http://schemas.microsoft.com/office/drawing/2014/main" id="{54360320-94D1-4DB5-AC56-D0A41251AB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BDF133-2523-4456-A83A-285D30A47ABA}"/>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4230431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95F86-A8D3-4992-83E7-C273542B19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EF83B3-29B2-4F47-A2CC-9F7865985E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B14EB5-DA21-449A-8F07-75834EA35F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2A183D-D446-4832-B75A-ECE6E0F8A457}"/>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6" name="Footer Placeholder 5">
            <a:extLst>
              <a:ext uri="{FF2B5EF4-FFF2-40B4-BE49-F238E27FC236}">
                <a16:creationId xmlns:a16="http://schemas.microsoft.com/office/drawing/2014/main" id="{03B6CB87-6701-42F4-88AF-661296405D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215F33-E7D7-40A5-BDDE-A8F49274D66B}"/>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1346489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62C08C-783E-41D9-904C-D440BCC5DE2E}"/>
              </a:ext>
            </a:extLst>
          </p:cNvPr>
          <p:cNvSpPr/>
          <p:nvPr userDrawn="1"/>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1D6EC9-627C-43F3-9E7B-A1BD5C2FD9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A76CE4-3874-47E1-A4F4-EB4953DDCC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79A1A5-7419-4A14-BA36-5F5E8CCE5AFD}"/>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5" name="Footer Placeholder 4">
            <a:extLst>
              <a:ext uri="{FF2B5EF4-FFF2-40B4-BE49-F238E27FC236}">
                <a16:creationId xmlns:a16="http://schemas.microsoft.com/office/drawing/2014/main" id="{67A385DA-44E5-48AF-AE30-3AE54BD301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3693A3-0D89-4F28-93FC-2B6E8F066DE3}"/>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3873545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5499F-0E06-4173-8EB0-582B9DF1D7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41338E-D869-4672-B734-CDD930DEBA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FF4B6D-07E8-43F8-A6F3-5C1E03A35D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3B851-9079-466C-98B4-45A8EFB9E7A3}"/>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6" name="Footer Placeholder 5">
            <a:extLst>
              <a:ext uri="{FF2B5EF4-FFF2-40B4-BE49-F238E27FC236}">
                <a16:creationId xmlns:a16="http://schemas.microsoft.com/office/drawing/2014/main" id="{0C8747EC-712C-42FD-A437-91CF8991A9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9DFF5D-4E07-4EAE-A338-3649784BE595}"/>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2512590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9A27C-5E07-4920-B2BD-6F92598F23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05FE34-64B7-4F20-B762-007CAC0457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05ECA5-97FC-4577-B277-BA091F70C3E9}"/>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5" name="Footer Placeholder 4">
            <a:extLst>
              <a:ext uri="{FF2B5EF4-FFF2-40B4-BE49-F238E27FC236}">
                <a16:creationId xmlns:a16="http://schemas.microsoft.com/office/drawing/2014/main" id="{8083F82A-0112-4CCC-8856-11139889F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91D06-0A48-4051-B1E7-79364628C441}"/>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847813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D2C4F6-E7BD-4CD2-A8D6-439A94BD25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6777E6-CB12-4EB6-95DB-8EAAADCD6A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ED1FD8-CF54-4988-9250-3FC6339F532B}"/>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5" name="Footer Placeholder 4">
            <a:extLst>
              <a:ext uri="{FF2B5EF4-FFF2-40B4-BE49-F238E27FC236}">
                <a16:creationId xmlns:a16="http://schemas.microsoft.com/office/drawing/2014/main" id="{F05C71AA-B1F6-4B37-A29E-633B8454E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57E0AB-1FDF-4A45-BBA3-141CC5549C57}"/>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2804664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07238-796B-454E-B0AF-ACCD37B9A5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C01C00-D908-4CC4-9FC8-881DF7827E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6E5BC5-4258-4B20-8ED7-4F463570030B}"/>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5" name="Footer Placeholder 4">
            <a:extLst>
              <a:ext uri="{FF2B5EF4-FFF2-40B4-BE49-F238E27FC236}">
                <a16:creationId xmlns:a16="http://schemas.microsoft.com/office/drawing/2014/main" id="{E2AF1CA7-A860-4539-AFEB-6B615779B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95E06-CB7D-44EA-9944-32659DB945F0}"/>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38702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0339-EA14-480C-A207-7A33107D67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16EFE4-534F-43A1-BA99-EA13F48043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22BF9B-9C56-47E5-9F4D-23199278C0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56FCDD-03BC-4321-80CC-D46027B8FBFC}"/>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6" name="Footer Placeholder 5">
            <a:extLst>
              <a:ext uri="{FF2B5EF4-FFF2-40B4-BE49-F238E27FC236}">
                <a16:creationId xmlns:a16="http://schemas.microsoft.com/office/drawing/2014/main" id="{CBC80586-AE8E-4021-AA68-7A80120880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C188A1-9391-4EE3-969E-F56270B1D148}"/>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1251061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E882-7D9B-40A7-AA15-54D861A7FC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3770AD-B567-4B03-A451-8C0222B810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C2BBB3-9073-45D9-9456-1AA41E240C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212871-9D84-491D-BF21-777B95D71F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F89E71-D21C-4AC2-A7C5-7BC1AF7F5E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CBFD5D-F99C-42C5-ADBA-80237E655A95}"/>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8" name="Footer Placeholder 7">
            <a:extLst>
              <a:ext uri="{FF2B5EF4-FFF2-40B4-BE49-F238E27FC236}">
                <a16:creationId xmlns:a16="http://schemas.microsoft.com/office/drawing/2014/main" id="{61DCD8BD-EBB6-456C-A15E-3EDBE1778C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9A0114-0CCC-4C15-BDEC-00D86F8FDE8B}"/>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1601897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937A0-7560-4BC2-8C8B-83088940D3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2F4180-C3F8-40D1-AFE6-2DFB1162C281}"/>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4" name="Footer Placeholder 3">
            <a:extLst>
              <a:ext uri="{FF2B5EF4-FFF2-40B4-BE49-F238E27FC236}">
                <a16:creationId xmlns:a16="http://schemas.microsoft.com/office/drawing/2014/main" id="{371492A1-D4FD-4626-A81D-8A34AF2047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53EC7A-31C5-4F42-A341-2A6C8E7FAA42}"/>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2732901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09C6-91F7-48CC-A69A-F539E12CD1DD}"/>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3" name="Footer Placeholder 2">
            <a:extLst>
              <a:ext uri="{FF2B5EF4-FFF2-40B4-BE49-F238E27FC236}">
                <a16:creationId xmlns:a16="http://schemas.microsoft.com/office/drawing/2014/main" id="{54360320-94D1-4DB5-AC56-D0A41251AB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BDF133-2523-4456-A83A-285D30A47ABA}"/>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3048342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95F86-A8D3-4992-83E7-C273542B19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EF83B3-29B2-4F47-A2CC-9F7865985E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B14EB5-DA21-449A-8F07-75834EA35F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2A183D-D446-4832-B75A-ECE6E0F8A457}"/>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6" name="Footer Placeholder 5">
            <a:extLst>
              <a:ext uri="{FF2B5EF4-FFF2-40B4-BE49-F238E27FC236}">
                <a16:creationId xmlns:a16="http://schemas.microsoft.com/office/drawing/2014/main" id="{03B6CB87-6701-42F4-88AF-661296405D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215F33-E7D7-40A5-BDDE-A8F49274D66B}"/>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570203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5499F-0E06-4173-8EB0-582B9DF1D7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41338E-D869-4672-B734-CDD930DEBA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FF4B6D-07E8-43F8-A6F3-5C1E03A35D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3B851-9079-466C-98B4-45A8EFB9E7A3}"/>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6" name="Footer Placeholder 5">
            <a:extLst>
              <a:ext uri="{FF2B5EF4-FFF2-40B4-BE49-F238E27FC236}">
                <a16:creationId xmlns:a16="http://schemas.microsoft.com/office/drawing/2014/main" id="{0C8747EC-712C-42FD-A437-91CF8991A9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9DFF5D-4E07-4EAE-A338-3649784BE595}"/>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2845241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cloud in the sky&#10;&#10;Description automatically generated with low confidence">
            <a:extLst>
              <a:ext uri="{FF2B5EF4-FFF2-40B4-BE49-F238E27FC236}">
                <a16:creationId xmlns:a16="http://schemas.microsoft.com/office/drawing/2014/main" id="{240618D3-ABF5-4A07-ACEE-3DF534B1E7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CF646029-A99A-4805-99ED-8E2361F24387}"/>
              </a:ext>
            </a:extLst>
          </p:cNvPr>
          <p:cNvSpPr>
            <a:spLocks noGrp="1"/>
          </p:cNvSpPr>
          <p:nvPr>
            <p:ph type="title"/>
          </p:nvPr>
        </p:nvSpPr>
        <p:spPr>
          <a:xfrm>
            <a:off x="258618" y="0"/>
            <a:ext cx="1167476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B42D79-1A24-40F9-95EE-03DA78E32EBC}"/>
              </a:ext>
            </a:extLst>
          </p:cNvPr>
          <p:cNvSpPr>
            <a:spLocks noGrp="1"/>
          </p:cNvSpPr>
          <p:nvPr>
            <p:ph type="body" idx="1"/>
          </p:nvPr>
        </p:nvSpPr>
        <p:spPr>
          <a:xfrm>
            <a:off x="323273" y="1325563"/>
            <a:ext cx="11610108" cy="485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BE17BF7-D545-46EA-8C99-B6FC6D7FDB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E30369-CBAC-4939-BB28-A977A008454B}" type="datetimeFigureOut">
              <a:rPr lang="en-US" smtClean="0"/>
              <a:t>6/22/2021</a:t>
            </a:fld>
            <a:endParaRPr lang="en-US"/>
          </a:p>
        </p:txBody>
      </p:sp>
      <p:sp>
        <p:nvSpPr>
          <p:cNvPr id="5" name="Footer Placeholder 4">
            <a:extLst>
              <a:ext uri="{FF2B5EF4-FFF2-40B4-BE49-F238E27FC236}">
                <a16:creationId xmlns:a16="http://schemas.microsoft.com/office/drawing/2014/main" id="{E738D984-73EE-4139-8792-A49DD1A685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65B853-18BB-4EC1-A42E-5BEB588A52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953D26-B28A-47CB-8388-4F56AEB1FB00}" type="slidenum">
              <a:rPr lang="en-US" smtClean="0"/>
              <a:t>‹#›</a:t>
            </a:fld>
            <a:endParaRPr lang="en-US"/>
          </a:p>
        </p:txBody>
      </p:sp>
    </p:spTree>
    <p:extLst>
      <p:ext uri="{BB962C8B-B14F-4D97-AF65-F5344CB8AC3E}">
        <p14:creationId xmlns:p14="http://schemas.microsoft.com/office/powerpoint/2010/main" val="928622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0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lose - up of a person's lips&#10;&#10;Description automatically generated with medium confidence">
            <a:extLst>
              <a:ext uri="{FF2B5EF4-FFF2-40B4-BE49-F238E27FC236}">
                <a16:creationId xmlns:a16="http://schemas.microsoft.com/office/drawing/2014/main" id="{E030B366-71EE-4834-9010-DADE694E1D0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327" y="0"/>
            <a:ext cx="12192000" cy="6858000"/>
          </a:xfrm>
          <a:prstGeom prst="rect">
            <a:avLst/>
          </a:prstGeom>
        </p:spPr>
      </p:pic>
      <p:sp>
        <p:nvSpPr>
          <p:cNvPr id="2" name="Title Placeholder 1">
            <a:extLst>
              <a:ext uri="{FF2B5EF4-FFF2-40B4-BE49-F238E27FC236}">
                <a16:creationId xmlns:a16="http://schemas.microsoft.com/office/drawing/2014/main" id="{CF646029-A99A-4805-99ED-8E2361F24387}"/>
              </a:ext>
            </a:extLst>
          </p:cNvPr>
          <p:cNvSpPr>
            <a:spLocks noGrp="1"/>
          </p:cNvSpPr>
          <p:nvPr>
            <p:ph type="title"/>
          </p:nvPr>
        </p:nvSpPr>
        <p:spPr>
          <a:xfrm>
            <a:off x="258618" y="0"/>
            <a:ext cx="1167476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B42D79-1A24-40F9-95EE-03DA78E32EBC}"/>
              </a:ext>
            </a:extLst>
          </p:cNvPr>
          <p:cNvSpPr>
            <a:spLocks noGrp="1"/>
          </p:cNvSpPr>
          <p:nvPr>
            <p:ph type="body" idx="1"/>
          </p:nvPr>
        </p:nvSpPr>
        <p:spPr>
          <a:xfrm>
            <a:off x="323273" y="1325563"/>
            <a:ext cx="11610108" cy="485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BE17BF7-D545-46EA-8C99-B6FC6D7FDB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E30369-CBAC-4939-BB28-A977A008454B}" type="datetimeFigureOut">
              <a:rPr lang="en-US" smtClean="0"/>
              <a:t>6/22/2021</a:t>
            </a:fld>
            <a:endParaRPr lang="en-US"/>
          </a:p>
        </p:txBody>
      </p:sp>
      <p:sp>
        <p:nvSpPr>
          <p:cNvPr id="5" name="Footer Placeholder 4">
            <a:extLst>
              <a:ext uri="{FF2B5EF4-FFF2-40B4-BE49-F238E27FC236}">
                <a16:creationId xmlns:a16="http://schemas.microsoft.com/office/drawing/2014/main" id="{E738D984-73EE-4139-8792-A49DD1A685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65B853-18BB-4EC1-A42E-5BEB588A52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953D26-B28A-47CB-8388-4F56AEB1FB00}" type="slidenum">
              <a:rPr lang="en-US" smtClean="0"/>
              <a:t>‹#›</a:t>
            </a:fld>
            <a:endParaRPr lang="en-US"/>
          </a:p>
        </p:txBody>
      </p:sp>
    </p:spTree>
    <p:extLst>
      <p:ext uri="{BB962C8B-B14F-4D97-AF65-F5344CB8AC3E}">
        <p14:creationId xmlns:p14="http://schemas.microsoft.com/office/powerpoint/2010/main" val="1869262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60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F5D29-871D-4723-9F52-54A033DD8EAA}"/>
              </a:ext>
            </a:extLst>
          </p:cNvPr>
          <p:cNvSpPr>
            <a:spLocks noGrp="1"/>
          </p:cNvSpPr>
          <p:nvPr>
            <p:ph type="ctrTitle"/>
          </p:nvPr>
        </p:nvSpPr>
        <p:spPr>
          <a:xfrm>
            <a:off x="339012" y="1934126"/>
            <a:ext cx="9144000" cy="2387600"/>
          </a:xfrm>
        </p:spPr>
        <p:txBody>
          <a:bodyPr>
            <a:normAutofit/>
          </a:bodyPr>
          <a:lstStyle/>
          <a:p>
            <a:r>
              <a:rPr lang="en-US" sz="10500" b="1" dirty="0">
                <a:effectLst>
                  <a:outerShdw blurRad="50800" dist="50800" dir="2700000" algn="ctr" rotWithShape="0">
                    <a:schemeClr val="bg1"/>
                  </a:outerShdw>
                </a:effectLst>
                <a:latin typeface="Rallisha Demo" pitchFamily="2" charset="0"/>
              </a:rPr>
              <a:t>The Love of God</a:t>
            </a:r>
          </a:p>
        </p:txBody>
      </p:sp>
      <p:pic>
        <p:nvPicPr>
          <p:cNvPr id="3" name="Picture 2">
            <a:extLst>
              <a:ext uri="{FF2B5EF4-FFF2-40B4-BE49-F238E27FC236}">
                <a16:creationId xmlns:a16="http://schemas.microsoft.com/office/drawing/2014/main" id="{12EB791C-E9EF-43FA-BB92-2AF9721828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447296" y="4999539"/>
            <a:ext cx="2336800" cy="1069975"/>
          </a:xfrm>
          <a:prstGeom prst="rect">
            <a:avLst/>
          </a:prstGeom>
          <a:noFill/>
          <a:effectLst>
            <a:glow rad="12700">
              <a:schemeClr val="bg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823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3B3F3A-15BC-4231-9684-CD65A9273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830" y="0"/>
            <a:ext cx="12169504" cy="6870700"/>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a:xfrm>
            <a:off x="258618" y="0"/>
            <a:ext cx="11933382" cy="1325563"/>
          </a:xfrm>
        </p:spPr>
        <p:txBody>
          <a:bodyPr/>
          <a:lstStyle/>
          <a:p>
            <a:r>
              <a:rPr lang="en-US" dirty="0"/>
              <a:t>Should have been Wholehearted!</a:t>
            </a:r>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6823485" cy="4851400"/>
          </a:xfrm>
        </p:spPr>
        <p:txBody>
          <a:bodyPr>
            <a:normAutofit/>
          </a:bodyPr>
          <a:lstStyle/>
          <a:p>
            <a:r>
              <a:rPr lang="en-US" sz="4200" b="0" i="0" u="none" strike="noStrike" baseline="30000" dirty="0"/>
              <a:t>Luke 11:42 </a:t>
            </a:r>
            <a:r>
              <a:rPr lang="en-US" sz="4200" b="0" i="0" u="none" strike="noStrike" baseline="0" dirty="0"/>
              <a:t>"</a:t>
            </a:r>
            <a:r>
              <a:rPr lang="en-US" sz="4200" b="1" i="0" u="none" strike="noStrike" baseline="0" dirty="0"/>
              <a:t>Woe to you </a:t>
            </a:r>
            <a:r>
              <a:rPr lang="en-US" sz="4200" b="0" i="0" u="none" strike="noStrike" baseline="0" dirty="0"/>
              <a:t>Pharisees, because </a:t>
            </a:r>
            <a:r>
              <a:rPr lang="en-US" sz="4200" b="1" i="0" u="none" strike="noStrike" baseline="0" dirty="0"/>
              <a:t>you give God a tenth</a:t>
            </a:r>
            <a:r>
              <a:rPr lang="en-US" sz="4200" b="0" i="0" u="none" strike="noStrike" baseline="0" dirty="0"/>
              <a:t> of your mint, rue and all other kinds of garden herbs, </a:t>
            </a:r>
            <a:r>
              <a:rPr lang="en-US" sz="4200" b="1" i="0" u="none" strike="noStrike" baseline="0" dirty="0"/>
              <a:t>but </a:t>
            </a:r>
            <a:r>
              <a:rPr lang="en-US" sz="4200" b="1" i="0" u="none" strike="noStrike" baseline="0" dirty="0">
                <a:effectLst>
                  <a:glow rad="127000">
                    <a:schemeClr val="accent1">
                      <a:alpha val="0"/>
                    </a:schemeClr>
                  </a:glow>
                </a:effectLst>
              </a:rPr>
              <a:t>you neglect </a:t>
            </a:r>
            <a:r>
              <a:rPr lang="en-US" sz="4200" i="0" u="none" strike="noStrike" baseline="0" dirty="0">
                <a:effectLst>
                  <a:glow rad="127000">
                    <a:schemeClr val="accent1">
                      <a:alpha val="0"/>
                    </a:schemeClr>
                  </a:glow>
                </a:effectLst>
              </a:rPr>
              <a:t>justice and </a:t>
            </a:r>
            <a:r>
              <a:rPr lang="en-US" sz="4200" b="1" i="0" u="none" strike="noStrike" baseline="0" dirty="0">
                <a:effectLst>
                  <a:glow rad="127000">
                    <a:schemeClr val="accent1">
                      <a:alpha val="0"/>
                    </a:schemeClr>
                  </a:glow>
                </a:effectLst>
              </a:rPr>
              <a:t>the love of God</a:t>
            </a:r>
            <a:r>
              <a:rPr lang="en-US" sz="4200" b="0" i="0" u="none" strike="noStrike" baseline="0" dirty="0"/>
              <a:t>. </a:t>
            </a:r>
            <a:r>
              <a:rPr lang="en-US" sz="4200" b="1" i="0" u="none" strike="noStrike" baseline="0" dirty="0">
                <a:solidFill>
                  <a:srgbClr val="FC012A"/>
                </a:solidFill>
                <a:effectLst>
                  <a:glow rad="127000">
                    <a:schemeClr val="bg1"/>
                  </a:glow>
                </a:effectLst>
              </a:rPr>
              <a:t>You should have practiced the latter without leaving the former undone</a:t>
            </a:r>
            <a:r>
              <a:rPr lang="en-US" sz="4200" b="1" i="0" u="none" strike="noStrike" baseline="0" dirty="0"/>
              <a:t>.</a:t>
            </a:r>
            <a:endParaRPr lang="en-US" sz="4200" b="1" dirty="0"/>
          </a:p>
        </p:txBody>
      </p:sp>
      <p:pic>
        <p:nvPicPr>
          <p:cNvPr id="6" name="Picture 5" descr="Shape&#10;&#10;Description automatically generated">
            <a:extLst>
              <a:ext uri="{FF2B5EF4-FFF2-40B4-BE49-F238E27FC236}">
                <a16:creationId xmlns:a16="http://schemas.microsoft.com/office/drawing/2014/main" id="{18023A31-5C4E-4740-949C-869F999AA1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5757" y="3128512"/>
            <a:ext cx="3160560" cy="2586488"/>
          </a:xfrm>
          <a:prstGeom prst="rect">
            <a:avLst/>
          </a:prstGeom>
        </p:spPr>
      </p:pic>
    </p:spTree>
    <p:extLst>
      <p:ext uri="{BB962C8B-B14F-4D97-AF65-F5344CB8AC3E}">
        <p14:creationId xmlns:p14="http://schemas.microsoft.com/office/powerpoint/2010/main" val="397514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ith a beard&#10;&#10;Description automatically generated with medium confidence">
            <a:extLst>
              <a:ext uri="{FF2B5EF4-FFF2-40B4-BE49-F238E27FC236}">
                <a16:creationId xmlns:a16="http://schemas.microsoft.com/office/drawing/2014/main" id="{A8D29B8E-7533-4062-BE18-D1252ACDC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08636"/>
            <a:ext cx="6396895" cy="6966636"/>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3-The </a:t>
            </a:r>
            <a:r>
              <a:rPr lang="en-US" u="sng" dirty="0"/>
              <a:t>A</a:t>
            </a:r>
            <a:r>
              <a:rPr lang="en-US" dirty="0"/>
              <a:t>pp</a:t>
            </a:r>
            <a:r>
              <a:rPr lang="en-US" u="sng" dirty="0"/>
              <a:t>earin</a:t>
            </a:r>
            <a:r>
              <a:rPr lang="en-US" dirty="0"/>
              <a:t>g </a:t>
            </a:r>
            <a:r>
              <a:rPr lang="en-US" dirty="0">
                <a:latin typeface="Rallisha Demo" pitchFamily="2" charset="0"/>
              </a:rPr>
              <a:t>“Love of God ” </a:t>
            </a:r>
            <a:endParaRPr lang="en-US" dirty="0"/>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8604596" cy="4851400"/>
          </a:xfrm>
        </p:spPr>
        <p:txBody>
          <a:bodyPr>
            <a:noAutofit/>
          </a:bodyPr>
          <a:lstStyle/>
          <a:p>
            <a:pPr algn="l" rtl="0"/>
            <a:r>
              <a:rPr lang="en-US" sz="4200" b="1" i="0" u="none" strike="noStrike" baseline="30000" dirty="0"/>
              <a:t>Titus 3:3 </a:t>
            </a:r>
            <a:r>
              <a:rPr lang="en-US" sz="4200" b="0" i="0" u="none" strike="noStrike" baseline="0" dirty="0"/>
              <a:t>At one time we … lived in malice and envy, being hated and hating one another.  </a:t>
            </a:r>
            <a:r>
              <a:rPr lang="en-US" sz="4200" b="0" i="0" u="none" strike="noStrike" baseline="30000" dirty="0"/>
              <a:t>4</a:t>
            </a:r>
            <a:r>
              <a:rPr lang="en-US" sz="4200" b="0" i="0" u="none" strike="noStrike" baseline="0" dirty="0"/>
              <a:t> But when the kindness and </a:t>
            </a:r>
            <a:r>
              <a:rPr lang="en-US" sz="4200" b="1" i="0" u="none" strike="noStrike" baseline="0" dirty="0">
                <a:solidFill>
                  <a:srgbClr val="FC012A"/>
                </a:solidFill>
                <a:effectLst>
                  <a:glow rad="127000">
                    <a:schemeClr val="bg1"/>
                  </a:glow>
                </a:effectLst>
              </a:rPr>
              <a:t>love of God our Savior appeared</a:t>
            </a:r>
            <a:r>
              <a:rPr lang="en-US" sz="4200" b="0" i="0" u="none" strike="noStrike" baseline="0" dirty="0"/>
              <a:t>,  </a:t>
            </a:r>
            <a:r>
              <a:rPr lang="en-US" sz="4200" b="0" i="0" u="none" strike="noStrike" baseline="30000" dirty="0"/>
              <a:t>5</a:t>
            </a:r>
            <a:r>
              <a:rPr lang="en-US" sz="4200" b="0" i="0" u="none" strike="noStrike" baseline="0" dirty="0"/>
              <a:t> he saved us, not because of righteous things we had done, but because of his mercy. He saved us through the washing of rebirth and renewal </a:t>
            </a:r>
            <a:br>
              <a:rPr lang="en-US" sz="4200" b="0" i="0" u="none" strike="noStrike" baseline="0" dirty="0"/>
            </a:br>
            <a:r>
              <a:rPr lang="en-US" sz="4200" b="0" i="0" u="none" strike="noStrike" baseline="0" dirty="0"/>
              <a:t>by the Holy Spirit,</a:t>
            </a:r>
          </a:p>
        </p:txBody>
      </p:sp>
    </p:spTree>
    <p:extLst>
      <p:ext uri="{BB962C8B-B14F-4D97-AF65-F5344CB8AC3E}">
        <p14:creationId xmlns:p14="http://schemas.microsoft.com/office/powerpoint/2010/main" val="3187939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 up of a label&#10;&#10;Description automatically generated with medium confidence">
            <a:extLst>
              <a:ext uri="{FF2B5EF4-FFF2-40B4-BE49-F238E27FC236}">
                <a16:creationId xmlns:a16="http://schemas.microsoft.com/office/drawing/2014/main" id="{0FE6BE56-9BF4-42A3-90B3-5A79E12F163C}"/>
              </a:ext>
            </a:extLst>
          </p:cNvPr>
          <p:cNvPicPr>
            <a:picLocks noChangeAspect="1"/>
          </p:cNvPicPr>
          <p:nvPr/>
        </p:nvPicPr>
        <p:blipFill rotWithShape="1">
          <a:blip r:embed="rId3">
            <a:extLst>
              <a:ext uri="{28A0092B-C50C-407E-A947-70E740481C1C}">
                <a14:useLocalDpi xmlns:a14="http://schemas.microsoft.com/office/drawing/2010/main" val="0"/>
              </a:ext>
            </a:extLst>
          </a:blip>
          <a:srcRect r="17360"/>
          <a:stretch/>
        </p:blipFill>
        <p:spPr>
          <a:xfrm>
            <a:off x="7972708" y="926432"/>
            <a:ext cx="4219292" cy="5787189"/>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His Love Appeared to “Us” Sinners</a:t>
            </a:r>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8604596" cy="4851400"/>
          </a:xfrm>
        </p:spPr>
        <p:txBody>
          <a:bodyPr>
            <a:noAutofit/>
          </a:bodyPr>
          <a:lstStyle/>
          <a:p>
            <a:pPr algn="l" rtl="0"/>
            <a:r>
              <a:rPr lang="en-US" sz="4200" b="1" i="0" u="none" strike="noStrike" baseline="30000" dirty="0"/>
              <a:t>Titus 3:3 </a:t>
            </a:r>
            <a:r>
              <a:rPr lang="en-US" sz="4200" b="0" i="0" u="none" strike="noStrike" baseline="0" dirty="0"/>
              <a:t>At one time </a:t>
            </a:r>
            <a:r>
              <a:rPr lang="en-US" sz="4200" b="1" i="0" u="none" strike="noStrike" baseline="0" dirty="0">
                <a:solidFill>
                  <a:srgbClr val="FC012A"/>
                </a:solidFill>
                <a:effectLst>
                  <a:glow rad="127000">
                    <a:schemeClr val="bg1"/>
                  </a:glow>
                </a:effectLst>
              </a:rPr>
              <a:t>we … lived in malice and envy, being hated and hating one another.  </a:t>
            </a:r>
            <a:r>
              <a:rPr lang="en-US" sz="4200" b="0" i="0" u="none" strike="noStrike" baseline="30000" dirty="0"/>
              <a:t>4</a:t>
            </a:r>
            <a:r>
              <a:rPr lang="en-US" sz="4200" b="0" i="0" u="none" strike="noStrike" baseline="0" dirty="0"/>
              <a:t> But when the kindness and </a:t>
            </a:r>
            <a:r>
              <a:rPr lang="en-US" sz="4200" i="0" u="none" strike="noStrike" baseline="0" dirty="0">
                <a:effectLst>
                  <a:glow rad="127000">
                    <a:schemeClr val="bg1">
                      <a:alpha val="0"/>
                    </a:schemeClr>
                  </a:glow>
                </a:effectLst>
              </a:rPr>
              <a:t>love of God our Savior appeared</a:t>
            </a:r>
            <a:r>
              <a:rPr lang="en-US" sz="4200" b="0" i="0" u="none" strike="noStrike" baseline="0" dirty="0"/>
              <a:t>,  </a:t>
            </a:r>
            <a:r>
              <a:rPr lang="en-US" sz="4200" b="0" i="0" u="none" strike="noStrike" baseline="30000" dirty="0"/>
              <a:t>5</a:t>
            </a:r>
            <a:r>
              <a:rPr lang="en-US" sz="4200" b="0" i="0" u="none" strike="noStrike" baseline="0" dirty="0"/>
              <a:t> he saved us, not because of righteous things we had done, but because of his mercy. He saved us through the washing of rebirth and renewal by the Holy Spirit,</a:t>
            </a:r>
          </a:p>
        </p:txBody>
      </p:sp>
    </p:spTree>
    <p:extLst>
      <p:ext uri="{BB962C8B-B14F-4D97-AF65-F5344CB8AC3E}">
        <p14:creationId xmlns:p14="http://schemas.microsoft.com/office/powerpoint/2010/main" val="913159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A003F0-8BB1-4C33-B995-27E6ADC0279F}"/>
              </a:ext>
            </a:extLst>
          </p:cNvPr>
          <p:cNvPicPr>
            <a:picLocks noChangeAspect="1"/>
          </p:cNvPicPr>
          <p:nvPr/>
        </p:nvPicPr>
        <p:blipFill rotWithShape="1">
          <a:blip r:embed="rId3">
            <a:extLst>
              <a:ext uri="{28A0092B-C50C-407E-A947-70E740481C1C}">
                <a14:useLocalDpi xmlns:a14="http://schemas.microsoft.com/office/drawing/2010/main" val="0"/>
              </a:ext>
            </a:extLst>
          </a:blip>
          <a:srcRect r="34921"/>
          <a:stretch/>
        </p:blipFill>
        <p:spPr>
          <a:xfrm>
            <a:off x="4753494" y="0"/>
            <a:ext cx="7438506" cy="6858000"/>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a:effectLst>
            <a:glow rad="127000">
              <a:schemeClr val="bg1"/>
            </a:glow>
          </a:effectLst>
        </p:spPr>
        <p:txBody>
          <a:bodyPr/>
          <a:lstStyle/>
          <a:p>
            <a:r>
              <a:rPr lang="en-US" dirty="0"/>
              <a:t>His Love Appeared to Save </a:t>
            </a:r>
            <a:r>
              <a:rPr lang="en-US" dirty="0">
                <a:effectLst>
                  <a:glow rad="127000">
                    <a:schemeClr val="bg1"/>
                  </a:glow>
                </a:effectLst>
              </a:rPr>
              <a:t>Us</a:t>
            </a:r>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8604159" cy="4851400"/>
          </a:xfrm>
        </p:spPr>
        <p:txBody>
          <a:bodyPr>
            <a:noAutofit/>
          </a:bodyPr>
          <a:lstStyle/>
          <a:p>
            <a:pPr algn="l" rtl="0"/>
            <a:r>
              <a:rPr lang="en-US" sz="4200" b="1" i="0" u="none" strike="noStrike" baseline="30000" dirty="0"/>
              <a:t>Titus 3:3 </a:t>
            </a:r>
            <a:r>
              <a:rPr lang="en-US" sz="4200" b="0" i="0" u="none" strike="noStrike" baseline="0" dirty="0"/>
              <a:t>At one time </a:t>
            </a:r>
            <a:r>
              <a:rPr lang="en-US" sz="4200" i="0" u="none" strike="noStrike" baseline="0" dirty="0">
                <a:effectLst>
                  <a:glow rad="127000">
                    <a:schemeClr val="bg1">
                      <a:alpha val="0"/>
                    </a:schemeClr>
                  </a:glow>
                </a:effectLst>
              </a:rPr>
              <a:t>we</a:t>
            </a:r>
            <a:r>
              <a:rPr lang="en-US" sz="4200" b="1" i="0" u="none" strike="noStrike" baseline="0" dirty="0">
                <a:solidFill>
                  <a:srgbClr val="FF0000"/>
                </a:solidFill>
              </a:rPr>
              <a:t> </a:t>
            </a:r>
            <a:r>
              <a:rPr lang="en-US" sz="4200" b="0" i="0" u="none" strike="noStrike" baseline="0" dirty="0"/>
              <a:t>… lived in malice and envy, being hated and hating one another.  </a:t>
            </a:r>
            <a:r>
              <a:rPr lang="en-US" sz="4200" b="0" i="0" u="none" strike="noStrike" baseline="30000" dirty="0"/>
              <a:t>4</a:t>
            </a:r>
            <a:r>
              <a:rPr lang="en-US" sz="4200" b="0" i="0" u="none" strike="noStrike" baseline="0" dirty="0"/>
              <a:t> But when the kindness and </a:t>
            </a:r>
            <a:r>
              <a:rPr lang="en-US" sz="4200" b="1" i="0" u="none" strike="noStrike" baseline="0" dirty="0"/>
              <a:t>love of God our Savior appeared</a:t>
            </a:r>
            <a:r>
              <a:rPr lang="en-US" sz="4200" b="0" i="0" u="none" strike="noStrike" baseline="0" dirty="0"/>
              <a:t>,  </a:t>
            </a:r>
            <a:r>
              <a:rPr lang="en-US" sz="4200" b="0" i="0" u="none" strike="noStrike" baseline="30000" dirty="0"/>
              <a:t>5</a:t>
            </a:r>
            <a:r>
              <a:rPr lang="en-US" sz="4200" b="0" i="0" u="none" strike="noStrike" baseline="0" dirty="0"/>
              <a:t> </a:t>
            </a:r>
            <a:r>
              <a:rPr lang="en-US" sz="4200" b="1" i="0" u="none" strike="noStrike" baseline="0" dirty="0">
                <a:solidFill>
                  <a:srgbClr val="FF0000"/>
                </a:solidFill>
                <a:effectLst>
                  <a:glow rad="127000">
                    <a:schemeClr val="bg1"/>
                  </a:glow>
                </a:effectLst>
              </a:rPr>
              <a:t>he saved us</a:t>
            </a:r>
            <a:r>
              <a:rPr lang="en-US" sz="4200" b="0" i="0" u="none" strike="noStrike" baseline="0" dirty="0"/>
              <a:t>, not because of righteous things we had done, but because of his mercy. </a:t>
            </a:r>
            <a:r>
              <a:rPr lang="en-US" sz="4200" b="1" i="0" u="none" strike="noStrike" baseline="0" dirty="0">
                <a:solidFill>
                  <a:srgbClr val="FF0000"/>
                </a:solidFill>
                <a:effectLst>
                  <a:glow rad="127000">
                    <a:schemeClr val="bg1"/>
                  </a:glow>
                </a:effectLst>
              </a:rPr>
              <a:t>He saved us</a:t>
            </a:r>
            <a:r>
              <a:rPr lang="en-US" sz="4200" b="0" i="0" u="none" strike="noStrike" baseline="0" dirty="0"/>
              <a:t> through the washing of rebirth and renewal </a:t>
            </a:r>
            <a:br>
              <a:rPr lang="en-US" sz="4200" b="0" i="0" u="none" strike="noStrike" baseline="0" dirty="0"/>
            </a:br>
            <a:r>
              <a:rPr lang="en-US" sz="4200" b="0" i="0" u="none" strike="noStrike" baseline="0" dirty="0"/>
              <a:t>by the Holy Spirit,</a:t>
            </a:r>
          </a:p>
        </p:txBody>
      </p:sp>
    </p:spTree>
    <p:extLst>
      <p:ext uri="{BB962C8B-B14F-4D97-AF65-F5344CB8AC3E}">
        <p14:creationId xmlns:p14="http://schemas.microsoft.com/office/powerpoint/2010/main" val="3237415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B13A8B55-C9BE-4A44-8474-79C998EF8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9886" y="0"/>
            <a:ext cx="5301591" cy="6858000"/>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His Love Appeared to </a:t>
            </a:r>
            <a:r>
              <a:rPr lang="en-US" dirty="0">
                <a:effectLst>
                  <a:glow rad="127000">
                    <a:schemeClr val="bg1"/>
                  </a:glow>
                </a:effectLst>
              </a:rPr>
              <a:t>Mercy Us</a:t>
            </a:r>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8604159" cy="4851400"/>
          </a:xfrm>
        </p:spPr>
        <p:txBody>
          <a:bodyPr>
            <a:noAutofit/>
          </a:bodyPr>
          <a:lstStyle/>
          <a:p>
            <a:pPr algn="l" rtl="0"/>
            <a:r>
              <a:rPr lang="en-US" sz="4200" b="1" i="0" u="none" strike="noStrike" baseline="30000" dirty="0"/>
              <a:t>Titus 3:3 </a:t>
            </a:r>
            <a:r>
              <a:rPr lang="en-US" sz="4200" b="0" i="0" u="none" strike="noStrike" baseline="0" dirty="0"/>
              <a:t>At one </a:t>
            </a:r>
            <a:r>
              <a:rPr lang="en-US" sz="4200" i="0" u="none" strike="noStrike" baseline="0" dirty="0"/>
              <a:t>time </a:t>
            </a:r>
            <a:r>
              <a:rPr lang="en-US" sz="4200" i="0" u="none" strike="noStrike" baseline="0" dirty="0">
                <a:effectLst>
                  <a:glow rad="127000">
                    <a:schemeClr val="bg1">
                      <a:alpha val="0"/>
                    </a:schemeClr>
                  </a:glow>
                </a:effectLst>
              </a:rPr>
              <a:t>us</a:t>
            </a:r>
            <a:r>
              <a:rPr lang="en-US" sz="4200" i="0" u="none" strike="noStrike" baseline="0" dirty="0"/>
              <a:t>… lived in malice and envy, being hated and hating one another.  </a:t>
            </a:r>
            <a:r>
              <a:rPr lang="en-US" sz="4200" i="0" u="none" strike="noStrike" baseline="30000" dirty="0"/>
              <a:t>4</a:t>
            </a:r>
            <a:r>
              <a:rPr lang="en-US" sz="4200" i="0" u="none" strike="noStrike" baseline="0" dirty="0"/>
              <a:t> But when the kindness and love of God our Savior appeared,  </a:t>
            </a:r>
            <a:r>
              <a:rPr lang="en-US" sz="4200" i="0" u="none" strike="noStrike" baseline="30000" dirty="0"/>
              <a:t>5</a:t>
            </a:r>
            <a:r>
              <a:rPr lang="en-US" sz="4200" i="0" u="none" strike="noStrike" baseline="0" dirty="0"/>
              <a:t> </a:t>
            </a:r>
            <a:r>
              <a:rPr lang="en-US" sz="4200" i="0" u="none" strike="noStrike" baseline="0" dirty="0">
                <a:effectLst>
                  <a:glow rad="127000">
                    <a:schemeClr val="bg1"/>
                  </a:glow>
                </a:effectLst>
              </a:rPr>
              <a:t>he </a:t>
            </a:r>
            <a:r>
              <a:rPr lang="en-US" sz="4200" i="0" u="none" strike="noStrike" baseline="0" dirty="0">
                <a:effectLst>
                  <a:glow rad="127000">
                    <a:schemeClr val="bg1">
                      <a:alpha val="0"/>
                    </a:schemeClr>
                  </a:glow>
                </a:effectLst>
              </a:rPr>
              <a:t>saved us</a:t>
            </a:r>
            <a:r>
              <a:rPr lang="en-US" sz="4200" i="0" u="none" strike="noStrike" baseline="0" dirty="0"/>
              <a:t>, not because of righteous things we had done, </a:t>
            </a:r>
            <a:r>
              <a:rPr lang="en-US" sz="4200" b="1" i="0" u="none" strike="noStrike" baseline="0" dirty="0">
                <a:solidFill>
                  <a:srgbClr val="FC012A"/>
                </a:solidFill>
                <a:effectLst>
                  <a:glow rad="127000">
                    <a:schemeClr val="bg1"/>
                  </a:glow>
                </a:effectLst>
              </a:rPr>
              <a:t>but because of his mercy</a:t>
            </a:r>
            <a:r>
              <a:rPr lang="en-US" sz="4200" i="0" u="none" strike="noStrike" baseline="0" dirty="0"/>
              <a:t>. </a:t>
            </a:r>
            <a:r>
              <a:rPr lang="en-US" sz="4200" i="0" u="none" strike="noStrike" baseline="0" dirty="0">
                <a:effectLst>
                  <a:glow rad="127000">
                    <a:schemeClr val="accent1">
                      <a:alpha val="0"/>
                    </a:schemeClr>
                  </a:glow>
                </a:effectLst>
              </a:rPr>
              <a:t>He saved us </a:t>
            </a:r>
            <a:r>
              <a:rPr lang="en-US" sz="4200" i="0" u="none" strike="noStrike" baseline="0" dirty="0"/>
              <a:t>through the washing of rebirth and renewal </a:t>
            </a:r>
            <a:br>
              <a:rPr lang="en-US" sz="4200" i="0" u="none" strike="noStrike" baseline="0" dirty="0"/>
            </a:br>
            <a:r>
              <a:rPr lang="en-US" sz="4200" i="0" u="none" strike="noStrike" baseline="0" dirty="0"/>
              <a:t>by the Holy Spirit,</a:t>
            </a:r>
          </a:p>
        </p:txBody>
      </p:sp>
    </p:spTree>
    <p:extLst>
      <p:ext uri="{BB962C8B-B14F-4D97-AF65-F5344CB8AC3E}">
        <p14:creationId xmlns:p14="http://schemas.microsoft.com/office/powerpoint/2010/main" val="4205586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at a table&#10;&#10;Description automatically generated with medium confidence">
            <a:extLst>
              <a:ext uri="{FF2B5EF4-FFF2-40B4-BE49-F238E27FC236}">
                <a16:creationId xmlns:a16="http://schemas.microsoft.com/office/drawing/2014/main" id="{BAB01464-D581-4A91-8B27-461B7F36A963}"/>
              </a:ext>
            </a:extLst>
          </p:cNvPr>
          <p:cNvPicPr>
            <a:picLocks noChangeAspect="1"/>
          </p:cNvPicPr>
          <p:nvPr/>
        </p:nvPicPr>
        <p:blipFill rotWithShape="1">
          <a:blip r:embed="rId3">
            <a:extLst>
              <a:ext uri="{28A0092B-C50C-407E-A947-70E740481C1C}">
                <a14:useLocalDpi xmlns:a14="http://schemas.microsoft.com/office/drawing/2010/main" val="0"/>
              </a:ext>
            </a:extLst>
          </a:blip>
          <a:srcRect l="1" r="28366"/>
          <a:stretch/>
        </p:blipFill>
        <p:spPr>
          <a:xfrm>
            <a:off x="6916189" y="0"/>
            <a:ext cx="5275811" cy="6858000"/>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His Love Appeared to </a:t>
            </a:r>
            <a:r>
              <a:rPr lang="en-US" dirty="0">
                <a:effectLst>
                  <a:glow rad="127000">
                    <a:schemeClr val="bg1"/>
                  </a:glow>
                </a:effectLst>
              </a:rPr>
              <a:t>Rebirth Us</a:t>
            </a:r>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8604159" cy="4851400"/>
          </a:xfrm>
        </p:spPr>
        <p:txBody>
          <a:bodyPr>
            <a:noAutofit/>
          </a:bodyPr>
          <a:lstStyle/>
          <a:p>
            <a:pPr algn="l" rtl="0"/>
            <a:r>
              <a:rPr lang="en-US" sz="4200" b="1" i="0" u="none" strike="noStrike" baseline="30000" dirty="0"/>
              <a:t>Titus 3:3 </a:t>
            </a:r>
            <a:r>
              <a:rPr lang="en-US" sz="4200" b="0" i="0" u="none" strike="noStrike" baseline="0" dirty="0"/>
              <a:t>At one </a:t>
            </a:r>
            <a:r>
              <a:rPr lang="en-US" sz="4200" i="0" u="none" strike="noStrike" baseline="0" dirty="0"/>
              <a:t>time </a:t>
            </a:r>
            <a:r>
              <a:rPr lang="en-US" sz="4200" i="0" u="none" strike="noStrike" baseline="0" dirty="0">
                <a:effectLst>
                  <a:glow rad="127000">
                    <a:schemeClr val="bg1">
                      <a:alpha val="0"/>
                    </a:schemeClr>
                  </a:glow>
                </a:effectLst>
              </a:rPr>
              <a:t>us</a:t>
            </a:r>
            <a:r>
              <a:rPr lang="en-US" sz="4200" i="0" u="none" strike="noStrike" baseline="0" dirty="0"/>
              <a:t>… lived in malice and envy, being hated and hating one another.  </a:t>
            </a:r>
            <a:r>
              <a:rPr lang="en-US" sz="4200" i="0" u="none" strike="noStrike" baseline="30000" dirty="0"/>
              <a:t>4</a:t>
            </a:r>
            <a:r>
              <a:rPr lang="en-US" sz="4200" i="0" u="none" strike="noStrike" baseline="0" dirty="0"/>
              <a:t> But when the kindness and love of God our Savior appeared,  </a:t>
            </a:r>
            <a:r>
              <a:rPr lang="en-US" sz="4200" i="0" u="none" strike="noStrike" baseline="30000" dirty="0"/>
              <a:t>5</a:t>
            </a:r>
            <a:r>
              <a:rPr lang="en-US" sz="4200" i="0" u="none" strike="noStrike" baseline="0" dirty="0"/>
              <a:t> </a:t>
            </a:r>
            <a:r>
              <a:rPr lang="en-US" sz="4200" i="0" u="none" strike="noStrike" baseline="0" dirty="0">
                <a:effectLst>
                  <a:glow rad="127000">
                    <a:schemeClr val="bg1">
                      <a:alpha val="0"/>
                    </a:schemeClr>
                  </a:glow>
                </a:effectLst>
              </a:rPr>
              <a:t>he</a:t>
            </a:r>
            <a:r>
              <a:rPr lang="en-US" sz="4200" i="0" u="none" strike="noStrike" baseline="0" dirty="0">
                <a:effectLst>
                  <a:glow rad="127000">
                    <a:schemeClr val="bg1"/>
                  </a:glow>
                </a:effectLst>
              </a:rPr>
              <a:t> </a:t>
            </a:r>
            <a:r>
              <a:rPr lang="en-US" sz="4200" i="0" u="none" strike="noStrike" baseline="0" dirty="0">
                <a:effectLst>
                  <a:glow rad="127000">
                    <a:schemeClr val="bg1">
                      <a:alpha val="0"/>
                    </a:schemeClr>
                  </a:glow>
                </a:effectLst>
              </a:rPr>
              <a:t>saved us</a:t>
            </a:r>
            <a:r>
              <a:rPr lang="en-US" sz="4200" i="0" u="none" strike="noStrike" baseline="0" dirty="0"/>
              <a:t>, not because of righteous things we had done, </a:t>
            </a:r>
            <a:r>
              <a:rPr lang="en-US" sz="4200" i="0" u="none" strike="noStrike" baseline="0" dirty="0">
                <a:effectLst>
                  <a:glow rad="127000">
                    <a:schemeClr val="bg1">
                      <a:alpha val="0"/>
                    </a:schemeClr>
                  </a:glow>
                </a:effectLst>
              </a:rPr>
              <a:t>but because of his mercy</a:t>
            </a:r>
            <a:r>
              <a:rPr lang="en-US" sz="4200" i="0" u="none" strike="noStrike" baseline="0" dirty="0"/>
              <a:t>. </a:t>
            </a:r>
            <a:r>
              <a:rPr lang="en-US" sz="4200" i="0" u="none" strike="noStrike" baseline="0" dirty="0">
                <a:effectLst>
                  <a:glow rad="127000">
                    <a:schemeClr val="accent1">
                      <a:alpha val="0"/>
                    </a:schemeClr>
                  </a:glow>
                </a:effectLst>
              </a:rPr>
              <a:t>He saved us </a:t>
            </a:r>
            <a:r>
              <a:rPr lang="en-US" sz="4200" i="0" u="none" strike="noStrike" baseline="0" dirty="0"/>
              <a:t>through </a:t>
            </a:r>
            <a:r>
              <a:rPr lang="en-US" sz="4200" b="1" i="0" u="none" strike="noStrike" baseline="0" dirty="0">
                <a:solidFill>
                  <a:srgbClr val="FC012A"/>
                </a:solidFill>
                <a:effectLst>
                  <a:glow rad="127000">
                    <a:schemeClr val="bg1"/>
                  </a:glow>
                </a:effectLst>
              </a:rPr>
              <a:t>the washing of rebirth</a:t>
            </a:r>
            <a:r>
              <a:rPr lang="en-US" sz="4200" i="0" u="none" strike="noStrike" baseline="0" dirty="0"/>
              <a:t> </a:t>
            </a:r>
            <a:r>
              <a:rPr lang="en-US" sz="4200" b="1" i="0" u="none" strike="noStrike" baseline="0" dirty="0">
                <a:solidFill>
                  <a:srgbClr val="FC012A"/>
                </a:solidFill>
                <a:effectLst>
                  <a:glow rad="127000">
                    <a:schemeClr val="bg1"/>
                  </a:glow>
                </a:effectLst>
              </a:rPr>
              <a:t>and renewal </a:t>
            </a:r>
            <a:br>
              <a:rPr lang="en-US" sz="4200" b="1" i="0" u="none" strike="noStrike" baseline="0" dirty="0">
                <a:solidFill>
                  <a:srgbClr val="FC012A"/>
                </a:solidFill>
                <a:effectLst>
                  <a:glow rad="127000">
                    <a:schemeClr val="bg1"/>
                  </a:glow>
                </a:effectLst>
              </a:rPr>
            </a:br>
            <a:r>
              <a:rPr lang="en-US" sz="4200" b="1" i="0" u="none" strike="noStrike" baseline="0" dirty="0">
                <a:solidFill>
                  <a:srgbClr val="FC012A"/>
                </a:solidFill>
                <a:effectLst>
                  <a:glow rad="127000">
                    <a:schemeClr val="bg1"/>
                  </a:glow>
                </a:effectLst>
              </a:rPr>
              <a:t>by the Holy Spirit</a:t>
            </a:r>
            <a:r>
              <a:rPr lang="en-US" sz="4200" i="0" u="none" strike="noStrike" baseline="0" dirty="0"/>
              <a:t>,</a:t>
            </a:r>
          </a:p>
        </p:txBody>
      </p:sp>
    </p:spTree>
    <p:extLst>
      <p:ext uri="{BB962C8B-B14F-4D97-AF65-F5344CB8AC3E}">
        <p14:creationId xmlns:p14="http://schemas.microsoft.com/office/powerpoint/2010/main" val="3416031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4-The </a:t>
            </a:r>
            <a:r>
              <a:rPr lang="en-US" u="sng" dirty="0"/>
              <a:t>Invoked</a:t>
            </a:r>
            <a:r>
              <a:rPr lang="en-US" dirty="0"/>
              <a:t> </a:t>
            </a:r>
            <a:r>
              <a:rPr lang="en-US" dirty="0">
                <a:latin typeface="Rallisha Demo" pitchFamily="2" charset="0"/>
              </a:rPr>
              <a:t>“Love of God ” </a:t>
            </a:r>
            <a:endParaRPr lang="en-US" dirty="0"/>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4" y="1325563"/>
            <a:ext cx="5993306" cy="4851400"/>
          </a:xfrm>
        </p:spPr>
        <p:txBody>
          <a:bodyPr>
            <a:normAutofit/>
          </a:bodyPr>
          <a:lstStyle/>
          <a:p>
            <a:r>
              <a:rPr lang="en-US" sz="4200" b="1" i="0" u="none" strike="noStrike" baseline="30000" dirty="0">
                <a:latin typeface="Arial" panose="020B0604020202020204" pitchFamily="34" charset="0"/>
              </a:rPr>
              <a:t>2Cor 13:14 </a:t>
            </a:r>
            <a:br>
              <a:rPr lang="en-US" sz="4200" b="1" i="0" u="none" strike="noStrike" baseline="30000" dirty="0">
                <a:latin typeface="Arial" panose="020B0604020202020204" pitchFamily="34" charset="0"/>
              </a:rPr>
            </a:br>
            <a:r>
              <a:rPr lang="en-US" sz="4200" i="0" u="none" strike="noStrike" baseline="0" dirty="0">
                <a:effectLst>
                  <a:glow rad="127000">
                    <a:schemeClr val="bg1">
                      <a:alpha val="0"/>
                    </a:schemeClr>
                  </a:glow>
                </a:effectLst>
                <a:latin typeface="Arial" panose="020B0604020202020204" pitchFamily="34" charset="0"/>
              </a:rPr>
              <a:t>May</a:t>
            </a:r>
            <a:r>
              <a:rPr lang="en-US" sz="4200" b="0" i="0" u="none" strike="noStrike" baseline="0" dirty="0">
                <a:latin typeface="Arial" panose="020B0604020202020204" pitchFamily="34" charset="0"/>
              </a:rPr>
              <a:t> the grace of the Lord Jesus Christ, and </a:t>
            </a:r>
            <a:r>
              <a:rPr lang="en-US" sz="4200" b="1" i="0" u="none" strike="noStrike" baseline="0" dirty="0">
                <a:solidFill>
                  <a:srgbClr val="FC012A"/>
                </a:solidFill>
                <a:effectLst>
                  <a:glow rad="127000">
                    <a:schemeClr val="bg1"/>
                  </a:glow>
                </a:effectLst>
                <a:latin typeface="Arial" panose="020B0604020202020204" pitchFamily="34" charset="0"/>
              </a:rPr>
              <a:t>the love of God</a:t>
            </a:r>
            <a:r>
              <a:rPr lang="en-US" sz="4200" b="0" i="0" u="none" strike="noStrike" baseline="0" dirty="0">
                <a:latin typeface="Arial" panose="020B0604020202020204" pitchFamily="34" charset="0"/>
              </a:rPr>
              <a:t>, and the fellowship of </a:t>
            </a:r>
            <a:br>
              <a:rPr lang="en-US" sz="4200" b="0" i="0" u="none" strike="noStrike" baseline="0" dirty="0">
                <a:latin typeface="Arial" panose="020B0604020202020204" pitchFamily="34" charset="0"/>
              </a:rPr>
            </a:br>
            <a:r>
              <a:rPr lang="en-US" sz="4200" b="0" i="0" u="none" strike="noStrike" baseline="0" dirty="0">
                <a:latin typeface="Arial" panose="020B0604020202020204" pitchFamily="34" charset="0"/>
              </a:rPr>
              <a:t>the Holy Spirit </a:t>
            </a:r>
            <a:r>
              <a:rPr lang="en-US" sz="4200" i="0" u="none" strike="noStrike" baseline="0" dirty="0">
                <a:effectLst>
                  <a:glow rad="127000">
                    <a:schemeClr val="bg1">
                      <a:alpha val="0"/>
                    </a:schemeClr>
                  </a:glow>
                </a:effectLst>
                <a:latin typeface="Arial" panose="020B0604020202020204" pitchFamily="34" charset="0"/>
              </a:rPr>
              <a:t>be with you</a:t>
            </a:r>
            <a:r>
              <a:rPr lang="en-US" sz="4200" i="0" u="none" strike="noStrike" baseline="0" dirty="0">
                <a:latin typeface="Arial" panose="020B0604020202020204" pitchFamily="34" charset="0"/>
              </a:rPr>
              <a:t> </a:t>
            </a:r>
            <a:r>
              <a:rPr lang="en-US" sz="4200" b="0" i="0" u="none" strike="noStrike" baseline="0" dirty="0">
                <a:latin typeface="Arial" panose="020B0604020202020204" pitchFamily="34" charset="0"/>
              </a:rPr>
              <a:t>all. </a:t>
            </a:r>
            <a:endParaRPr lang="en-US" sz="4200" dirty="0"/>
          </a:p>
        </p:txBody>
      </p:sp>
      <p:pic>
        <p:nvPicPr>
          <p:cNvPr id="4" name="Picture 3" descr="A person with a beard&#10;&#10;Description automatically generated with medium confidence">
            <a:extLst>
              <a:ext uri="{FF2B5EF4-FFF2-40B4-BE49-F238E27FC236}">
                <a16:creationId xmlns:a16="http://schemas.microsoft.com/office/drawing/2014/main" id="{03F4EE2C-F407-430D-A484-7BA097AE2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08636"/>
            <a:ext cx="6396895" cy="6966636"/>
          </a:xfrm>
          <a:prstGeom prst="rect">
            <a:avLst/>
          </a:prstGeom>
        </p:spPr>
      </p:pic>
    </p:spTree>
    <p:extLst>
      <p:ext uri="{BB962C8B-B14F-4D97-AF65-F5344CB8AC3E}">
        <p14:creationId xmlns:p14="http://schemas.microsoft.com/office/powerpoint/2010/main" val="1004751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4-The </a:t>
            </a:r>
            <a:r>
              <a:rPr lang="en-US" u="sng" dirty="0"/>
              <a:t>Invoked</a:t>
            </a:r>
            <a:r>
              <a:rPr lang="en-US" dirty="0"/>
              <a:t> </a:t>
            </a:r>
            <a:r>
              <a:rPr lang="en-US" dirty="0">
                <a:latin typeface="Rallisha Demo" pitchFamily="2" charset="0"/>
              </a:rPr>
              <a:t>“Love of God ” </a:t>
            </a:r>
            <a:endParaRPr lang="en-US" dirty="0"/>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4" y="1325563"/>
            <a:ext cx="5993306" cy="4851400"/>
          </a:xfrm>
        </p:spPr>
        <p:txBody>
          <a:bodyPr>
            <a:normAutofit/>
          </a:bodyPr>
          <a:lstStyle/>
          <a:p>
            <a:r>
              <a:rPr lang="en-US" sz="4200" b="1" i="0" u="none" strike="noStrike" baseline="30000" dirty="0">
                <a:latin typeface="Arial" panose="020B0604020202020204" pitchFamily="34" charset="0"/>
              </a:rPr>
              <a:t>2Cor 13:14 </a:t>
            </a:r>
            <a:br>
              <a:rPr lang="en-US" sz="4200" b="1" i="0" u="none" strike="noStrike" baseline="30000" dirty="0">
                <a:latin typeface="Arial" panose="020B0604020202020204" pitchFamily="34" charset="0"/>
              </a:rPr>
            </a:br>
            <a:r>
              <a:rPr lang="en-US" sz="4200" b="1" i="0" u="none" strike="noStrike" baseline="0" dirty="0">
                <a:solidFill>
                  <a:srgbClr val="FC012A"/>
                </a:solidFill>
                <a:effectLst>
                  <a:glow rad="127000">
                    <a:schemeClr val="bg1"/>
                  </a:glow>
                </a:effectLst>
                <a:latin typeface="Arial" panose="020B0604020202020204" pitchFamily="34" charset="0"/>
              </a:rPr>
              <a:t>May</a:t>
            </a:r>
            <a:r>
              <a:rPr lang="en-US" sz="4200" b="0" i="0" u="none" strike="noStrike" baseline="0" dirty="0">
                <a:latin typeface="Arial" panose="020B0604020202020204" pitchFamily="34" charset="0"/>
              </a:rPr>
              <a:t> the grace of the Lord Jesus Christ, and </a:t>
            </a:r>
            <a:r>
              <a:rPr lang="en-US" sz="4200" b="1" i="0" u="none" strike="noStrike" baseline="0" dirty="0">
                <a:solidFill>
                  <a:srgbClr val="FC012A"/>
                </a:solidFill>
                <a:effectLst>
                  <a:glow rad="127000">
                    <a:schemeClr val="bg1"/>
                  </a:glow>
                </a:effectLst>
                <a:latin typeface="Arial" panose="020B0604020202020204" pitchFamily="34" charset="0"/>
              </a:rPr>
              <a:t>the love of God</a:t>
            </a:r>
            <a:r>
              <a:rPr lang="en-US" sz="4200" b="0" i="0" u="none" strike="noStrike" baseline="0" dirty="0">
                <a:latin typeface="Arial" panose="020B0604020202020204" pitchFamily="34" charset="0"/>
              </a:rPr>
              <a:t>, and the fellowship of </a:t>
            </a:r>
            <a:br>
              <a:rPr lang="en-US" sz="4200" b="0" i="0" u="none" strike="noStrike" baseline="0" dirty="0">
                <a:latin typeface="Arial" panose="020B0604020202020204" pitchFamily="34" charset="0"/>
              </a:rPr>
            </a:br>
            <a:r>
              <a:rPr lang="en-US" sz="4200" b="0" i="0" u="none" strike="noStrike" baseline="0" dirty="0">
                <a:latin typeface="Arial" panose="020B0604020202020204" pitchFamily="34" charset="0"/>
              </a:rPr>
              <a:t>the Holy Spirit </a:t>
            </a:r>
            <a:r>
              <a:rPr lang="en-US" sz="4200" b="1" i="0" u="none" strike="noStrike" baseline="0" dirty="0">
                <a:solidFill>
                  <a:srgbClr val="FC012A"/>
                </a:solidFill>
                <a:effectLst>
                  <a:glow rad="127000">
                    <a:schemeClr val="bg1"/>
                  </a:glow>
                </a:effectLst>
                <a:latin typeface="Arial" panose="020B0604020202020204" pitchFamily="34" charset="0"/>
              </a:rPr>
              <a:t>be with you</a:t>
            </a:r>
            <a:r>
              <a:rPr lang="en-US" sz="4200" b="0" i="0" u="none" strike="noStrike" baseline="0" dirty="0">
                <a:solidFill>
                  <a:srgbClr val="FC012A"/>
                </a:solidFill>
                <a:latin typeface="Arial" panose="020B0604020202020204" pitchFamily="34" charset="0"/>
              </a:rPr>
              <a:t> </a:t>
            </a:r>
            <a:r>
              <a:rPr lang="en-US" sz="4200" b="0" i="0" u="none" strike="noStrike" baseline="0" dirty="0">
                <a:latin typeface="Arial" panose="020B0604020202020204" pitchFamily="34" charset="0"/>
              </a:rPr>
              <a:t>all. </a:t>
            </a:r>
            <a:endParaRPr lang="en-US" sz="4200" dirty="0"/>
          </a:p>
        </p:txBody>
      </p:sp>
      <p:pic>
        <p:nvPicPr>
          <p:cNvPr id="4" name="Picture 3" descr="A person with a beard&#10;&#10;Description automatically generated with medium confidence">
            <a:extLst>
              <a:ext uri="{FF2B5EF4-FFF2-40B4-BE49-F238E27FC236}">
                <a16:creationId xmlns:a16="http://schemas.microsoft.com/office/drawing/2014/main" id="{03F4EE2C-F407-430D-A484-7BA097AE2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08636"/>
            <a:ext cx="6396895" cy="6966636"/>
          </a:xfrm>
          <a:prstGeom prst="rect">
            <a:avLst/>
          </a:prstGeom>
        </p:spPr>
      </p:pic>
      <p:pic>
        <p:nvPicPr>
          <p:cNvPr id="8" name="Picture 7" descr="A picture containing hand&#10;&#10;Description automatically generated">
            <a:extLst>
              <a:ext uri="{FF2B5EF4-FFF2-40B4-BE49-F238E27FC236}">
                <a16:creationId xmlns:a16="http://schemas.microsoft.com/office/drawing/2014/main" id="{C118FCDF-C448-41F2-AB68-9F78FF715F0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9000"/>
                    </a14:imgEffect>
                    <a14:imgEffect>
                      <a14:brightnessContrast bright="11000" contrast="15000"/>
                    </a14:imgEffect>
                  </a14:imgLayer>
                </a14:imgProps>
              </a:ext>
              <a:ext uri="{28A0092B-C50C-407E-A947-70E740481C1C}">
                <a14:useLocalDpi xmlns:a14="http://schemas.microsoft.com/office/drawing/2010/main" val="0"/>
              </a:ext>
            </a:extLst>
          </a:blip>
          <a:stretch>
            <a:fillRect/>
          </a:stretch>
        </p:blipFill>
        <p:spPr>
          <a:xfrm>
            <a:off x="5513424" y="3429001"/>
            <a:ext cx="3781023" cy="3703860"/>
          </a:xfrm>
          <a:prstGeom prst="rect">
            <a:avLst/>
          </a:prstGeom>
        </p:spPr>
      </p:pic>
    </p:spTree>
    <p:extLst>
      <p:ext uri="{BB962C8B-B14F-4D97-AF65-F5344CB8AC3E}">
        <p14:creationId xmlns:p14="http://schemas.microsoft.com/office/powerpoint/2010/main" val="2215394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5-The </a:t>
            </a:r>
            <a:r>
              <a:rPr lang="en-US" u="sng" dirty="0"/>
              <a:t>Inse</a:t>
            </a:r>
            <a:r>
              <a:rPr lang="en-US" dirty="0"/>
              <a:t>p</a:t>
            </a:r>
            <a:r>
              <a:rPr lang="en-US" u="sng" dirty="0"/>
              <a:t>arable</a:t>
            </a:r>
            <a:r>
              <a:rPr lang="en-US" dirty="0"/>
              <a:t> </a:t>
            </a:r>
            <a:r>
              <a:rPr lang="en-US" dirty="0">
                <a:latin typeface="Rallisha Demo" pitchFamily="2" charset="0"/>
              </a:rPr>
              <a:t>“Love of God ” </a:t>
            </a:r>
            <a:endParaRPr lang="en-US" dirty="0"/>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7449127" cy="4851400"/>
          </a:xfrm>
        </p:spPr>
        <p:txBody>
          <a:bodyPr>
            <a:normAutofit/>
          </a:bodyPr>
          <a:lstStyle/>
          <a:p>
            <a:pPr algn="l" rtl="0"/>
            <a:r>
              <a:rPr lang="en-US" sz="4200" b="1" i="0" u="none" strike="noStrike" baseline="30000" dirty="0"/>
              <a:t>Romans 8:38 </a:t>
            </a:r>
            <a:r>
              <a:rPr lang="en-US" sz="4200" b="0" i="0" u="none" strike="noStrike" baseline="0" dirty="0"/>
              <a:t>For I am convinced that </a:t>
            </a:r>
            <a:r>
              <a:rPr lang="en-US" sz="4200" i="0" u="none" strike="noStrike" baseline="0" dirty="0">
                <a:effectLst>
                  <a:glow rad="127000">
                    <a:schemeClr val="accent1">
                      <a:alpha val="0"/>
                    </a:schemeClr>
                  </a:glow>
                </a:effectLst>
              </a:rPr>
              <a:t>neither death nor life, neither angels nor demons, neither the present nor the future, nor any powers,  </a:t>
            </a:r>
            <a:r>
              <a:rPr lang="en-US" sz="4200" i="0" u="none" strike="noStrike" baseline="30000" dirty="0">
                <a:effectLst>
                  <a:glow rad="127000">
                    <a:schemeClr val="accent1">
                      <a:alpha val="0"/>
                    </a:schemeClr>
                  </a:glow>
                </a:effectLst>
              </a:rPr>
              <a:t>39</a:t>
            </a:r>
            <a:r>
              <a:rPr lang="en-US" sz="4200" i="0" u="none" strike="noStrike" baseline="0" dirty="0">
                <a:effectLst>
                  <a:glow rad="127000">
                    <a:schemeClr val="accent1">
                      <a:alpha val="0"/>
                    </a:schemeClr>
                  </a:glow>
                </a:effectLst>
              </a:rPr>
              <a:t> neither height nor depth, </a:t>
            </a:r>
            <a:r>
              <a:rPr lang="en-US" sz="4200" b="1" i="0" u="none" strike="noStrike" baseline="0" dirty="0">
                <a:solidFill>
                  <a:srgbClr val="FC012A"/>
                </a:solidFill>
                <a:effectLst>
                  <a:glow rad="127000">
                    <a:schemeClr val="bg1"/>
                  </a:glow>
                </a:effectLst>
              </a:rPr>
              <a:t>no</a:t>
            </a:r>
            <a:r>
              <a:rPr lang="en-US" sz="4200" b="1" i="0" u="none" strike="noStrike" baseline="0" dirty="0">
                <a:solidFill>
                  <a:srgbClr val="FC012A">
                    <a:alpha val="0"/>
                  </a:srgbClr>
                </a:solidFill>
                <a:effectLst>
                  <a:glow rad="127000">
                    <a:schemeClr val="bg1"/>
                  </a:glow>
                </a:effectLst>
              </a:rPr>
              <a:t>r any</a:t>
            </a:r>
            <a:r>
              <a:rPr lang="en-US" sz="4200" b="1" i="0" u="none" strike="noStrike" baseline="0" dirty="0">
                <a:solidFill>
                  <a:srgbClr val="FC012A"/>
                </a:solidFill>
                <a:effectLst>
                  <a:glow rad="127000">
                    <a:schemeClr val="bg1"/>
                  </a:glow>
                </a:effectLst>
              </a:rPr>
              <a:t>thing </a:t>
            </a:r>
            <a:r>
              <a:rPr lang="en-US" sz="4200" i="0" u="none" strike="noStrike" baseline="0" dirty="0"/>
              <a:t>else in all creation,</a:t>
            </a:r>
            <a:r>
              <a:rPr lang="en-US" sz="4200" b="0" i="0" u="none" strike="noStrike" baseline="0" dirty="0"/>
              <a:t> </a:t>
            </a:r>
            <a:r>
              <a:rPr lang="en-US" sz="4200" b="1" i="0" u="none" strike="noStrike" baseline="0" dirty="0">
                <a:solidFill>
                  <a:srgbClr val="FC012A"/>
                </a:solidFill>
                <a:effectLst>
                  <a:glow rad="127000">
                    <a:schemeClr val="bg1"/>
                  </a:glow>
                </a:effectLst>
              </a:rPr>
              <a:t>will be able to separate us from the love of God </a:t>
            </a:r>
            <a:r>
              <a:rPr lang="en-US" sz="4200" b="0" i="0" u="none" strike="noStrike" baseline="0" dirty="0"/>
              <a:t>that is in Christ Jesus our Lord.</a:t>
            </a:r>
          </a:p>
        </p:txBody>
      </p:sp>
      <p:pic>
        <p:nvPicPr>
          <p:cNvPr id="4" name="Picture 3" descr="A person with a beard&#10;&#10;Description automatically generated with medium confidence">
            <a:extLst>
              <a:ext uri="{FF2B5EF4-FFF2-40B4-BE49-F238E27FC236}">
                <a16:creationId xmlns:a16="http://schemas.microsoft.com/office/drawing/2014/main" id="{18EAD18E-63E4-4CF4-82AC-8B8E33348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08636"/>
            <a:ext cx="6396895" cy="6966636"/>
          </a:xfrm>
          <a:prstGeom prst="rect">
            <a:avLst/>
          </a:prstGeom>
        </p:spPr>
      </p:pic>
    </p:spTree>
    <p:extLst>
      <p:ext uri="{BB962C8B-B14F-4D97-AF65-F5344CB8AC3E}">
        <p14:creationId xmlns:p14="http://schemas.microsoft.com/office/powerpoint/2010/main" val="1252195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5-The </a:t>
            </a:r>
            <a:r>
              <a:rPr lang="en-US" u="sng" dirty="0"/>
              <a:t>Inse</a:t>
            </a:r>
            <a:r>
              <a:rPr lang="en-US" dirty="0"/>
              <a:t>p</a:t>
            </a:r>
            <a:r>
              <a:rPr lang="en-US" u="sng" dirty="0"/>
              <a:t>arable</a:t>
            </a:r>
            <a:r>
              <a:rPr lang="en-US" dirty="0"/>
              <a:t> </a:t>
            </a:r>
            <a:r>
              <a:rPr lang="en-US" dirty="0">
                <a:latin typeface="Rallisha Demo" pitchFamily="2" charset="0"/>
              </a:rPr>
              <a:t>“Love of God ” </a:t>
            </a:r>
            <a:endParaRPr lang="en-US" dirty="0"/>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7449127" cy="4851400"/>
          </a:xfrm>
        </p:spPr>
        <p:txBody>
          <a:bodyPr>
            <a:normAutofit/>
          </a:bodyPr>
          <a:lstStyle/>
          <a:p>
            <a:pPr algn="l" rtl="0"/>
            <a:r>
              <a:rPr lang="en-US" sz="4200" b="1" i="0" u="none" strike="noStrike" baseline="30000" dirty="0"/>
              <a:t>Romans 8:38 </a:t>
            </a:r>
            <a:r>
              <a:rPr lang="en-US" sz="4200" b="0" i="0" u="none" strike="noStrike" baseline="0" dirty="0"/>
              <a:t>For I am convinced that </a:t>
            </a:r>
            <a:r>
              <a:rPr lang="en-US" sz="4200" b="1" i="0" u="none" strike="noStrike" baseline="0" dirty="0">
                <a:solidFill>
                  <a:srgbClr val="FC012A"/>
                </a:solidFill>
                <a:effectLst>
                  <a:glow rad="127000">
                    <a:schemeClr val="bg1"/>
                  </a:glow>
                </a:effectLst>
              </a:rPr>
              <a:t>neither death nor life</a:t>
            </a:r>
            <a:r>
              <a:rPr lang="en-US" sz="4200" i="0" u="none" strike="noStrike" baseline="0" dirty="0">
                <a:effectLst>
                  <a:glow rad="127000">
                    <a:schemeClr val="accent1">
                      <a:alpha val="0"/>
                    </a:schemeClr>
                  </a:glow>
                </a:effectLst>
              </a:rPr>
              <a:t>, neither angels nor demons, neither the present nor the future, nor any powers,  </a:t>
            </a:r>
            <a:r>
              <a:rPr lang="en-US" sz="4200" i="0" u="none" strike="noStrike" baseline="30000" dirty="0">
                <a:effectLst>
                  <a:glow rad="127000">
                    <a:schemeClr val="accent1">
                      <a:alpha val="0"/>
                    </a:schemeClr>
                  </a:glow>
                </a:effectLst>
              </a:rPr>
              <a:t>39</a:t>
            </a:r>
            <a:r>
              <a:rPr lang="en-US" sz="4200" i="0" u="none" strike="noStrike" baseline="0" dirty="0">
                <a:effectLst>
                  <a:glow rad="127000">
                    <a:schemeClr val="accent1">
                      <a:alpha val="0"/>
                    </a:schemeClr>
                  </a:glow>
                </a:effectLst>
              </a:rPr>
              <a:t> neither height nor depth, nor anything else in all creation, will be able to separate us from the love of God </a:t>
            </a:r>
            <a:r>
              <a:rPr lang="en-US" sz="4200" b="0" i="0" u="none" strike="noStrike" baseline="0" dirty="0"/>
              <a:t>that is in Christ Jesus our Lord.</a:t>
            </a:r>
          </a:p>
        </p:txBody>
      </p:sp>
      <p:pic>
        <p:nvPicPr>
          <p:cNvPr id="5" name="Picture 4">
            <a:extLst>
              <a:ext uri="{FF2B5EF4-FFF2-40B4-BE49-F238E27FC236}">
                <a16:creationId xmlns:a16="http://schemas.microsoft.com/office/drawing/2014/main" id="{025E11D3-E307-4340-99C0-8AEDE2F73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891606"/>
            <a:ext cx="4776537" cy="8013967"/>
          </a:xfrm>
          <a:prstGeom prst="rect">
            <a:avLst/>
          </a:prstGeom>
          <a:effectLst>
            <a:outerShdw blurRad="152400" dist="127000" dir="2700000" algn="ctr" rotWithShape="0">
              <a:schemeClr val="tx1">
                <a:alpha val="35000"/>
              </a:schemeClr>
            </a:outerShdw>
          </a:effectLst>
        </p:spPr>
      </p:pic>
      <p:pic>
        <p:nvPicPr>
          <p:cNvPr id="7" name="Picture 6" descr="A baby with a flower crown&#10;&#10;Description automatically generated with low confidence">
            <a:extLst>
              <a:ext uri="{FF2B5EF4-FFF2-40B4-BE49-F238E27FC236}">
                <a16:creationId xmlns:a16="http://schemas.microsoft.com/office/drawing/2014/main" id="{9E1D70C7-F566-48C4-A29A-E06934A3ED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6762" y="4174957"/>
            <a:ext cx="4082667" cy="3284621"/>
          </a:xfrm>
          <a:prstGeom prst="rect">
            <a:avLst/>
          </a:prstGeom>
        </p:spPr>
      </p:pic>
      <p:sp>
        <p:nvSpPr>
          <p:cNvPr id="4" name="TextBox 3">
            <a:extLst>
              <a:ext uri="{FF2B5EF4-FFF2-40B4-BE49-F238E27FC236}">
                <a16:creationId xmlns:a16="http://schemas.microsoft.com/office/drawing/2014/main" id="{B8E7BFB8-F531-421A-B597-2748441AEB2F}"/>
              </a:ext>
            </a:extLst>
          </p:cNvPr>
          <p:cNvSpPr txBox="1"/>
          <p:nvPr/>
        </p:nvSpPr>
        <p:spPr>
          <a:xfrm>
            <a:off x="258618" y="2437045"/>
            <a:ext cx="7803980" cy="4108304"/>
          </a:xfrm>
          <a:prstGeom prst="rect">
            <a:avLst/>
          </a:prstGeom>
          <a:solidFill>
            <a:schemeClr val="accent1"/>
          </a:solidFill>
          <a:ln>
            <a:solidFill>
              <a:srgbClr val="C2DCFD"/>
            </a:solidFill>
          </a:ln>
        </p:spPr>
        <p:txBody>
          <a:bodyPr wrap="square" rtlCol="0">
            <a:spAutoFit/>
          </a:bodyPr>
          <a:lstStyle/>
          <a:p>
            <a:pPr marL="234950" algn="l" rtl="0">
              <a:lnSpc>
                <a:spcPct val="85000"/>
              </a:lnSpc>
            </a:pPr>
            <a:br>
              <a:rPr lang="en-US" sz="4000" b="1" i="0" u="none" strike="noStrike" baseline="30000" dirty="0">
                <a:solidFill>
                  <a:schemeClr val="bg1"/>
                </a:solidFill>
              </a:rPr>
            </a:br>
            <a:r>
              <a:rPr lang="en-US" sz="4000" b="1" i="0" u="none" strike="noStrike" baseline="30000" dirty="0">
                <a:solidFill>
                  <a:schemeClr val="bg1"/>
                </a:solidFill>
              </a:rPr>
              <a:t>7</a:t>
            </a:r>
            <a:r>
              <a:rPr lang="en-US" sz="4000" b="1" i="0" u="none" strike="noStrike" baseline="0" dirty="0">
                <a:solidFill>
                  <a:schemeClr val="bg1"/>
                </a:solidFill>
              </a:rPr>
              <a:t> For none of us lives to himself alone and none of us dies to himself alone.  </a:t>
            </a:r>
            <a:r>
              <a:rPr lang="en-US" sz="4000" b="1" i="0" u="none" strike="noStrike" baseline="30000" dirty="0">
                <a:solidFill>
                  <a:schemeClr val="bg1"/>
                </a:solidFill>
              </a:rPr>
              <a:t>8</a:t>
            </a:r>
            <a:r>
              <a:rPr lang="en-US" sz="4000" b="1" i="0" u="none" strike="noStrike" baseline="0" dirty="0">
                <a:solidFill>
                  <a:schemeClr val="bg1"/>
                </a:solidFill>
              </a:rPr>
              <a:t> If we live, we live to the Lord; and if we die, we die to the Lord. So, whether we live or die, we belong to the Lord. </a:t>
            </a:r>
            <a:r>
              <a:rPr lang="en-US" sz="2000" b="1" i="0" u="none" strike="noStrike" baseline="0" dirty="0">
                <a:solidFill>
                  <a:schemeClr val="bg1"/>
                </a:solidFill>
              </a:rPr>
              <a:t>(Rom 14:7-8)</a:t>
            </a:r>
            <a:br>
              <a:rPr lang="en-US" sz="2800" b="1" i="0" u="none" strike="noStrike" baseline="0" dirty="0">
                <a:solidFill>
                  <a:schemeClr val="bg1"/>
                </a:solidFill>
              </a:rPr>
            </a:br>
            <a:endParaRPr lang="en-US" sz="4000" b="1" dirty="0">
              <a:solidFill>
                <a:schemeClr val="bg1"/>
              </a:solidFill>
            </a:endParaRPr>
          </a:p>
        </p:txBody>
      </p:sp>
    </p:spTree>
    <p:extLst>
      <p:ext uri="{BB962C8B-B14F-4D97-AF65-F5344CB8AC3E}">
        <p14:creationId xmlns:p14="http://schemas.microsoft.com/office/powerpoint/2010/main" val="247859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F5D29-871D-4723-9F52-54A033DD8EAA}"/>
              </a:ext>
            </a:extLst>
          </p:cNvPr>
          <p:cNvSpPr>
            <a:spLocks noGrp="1"/>
          </p:cNvSpPr>
          <p:nvPr>
            <p:ph type="ctrTitle"/>
          </p:nvPr>
        </p:nvSpPr>
        <p:spPr>
          <a:xfrm>
            <a:off x="339012" y="1934126"/>
            <a:ext cx="9144000" cy="2387600"/>
          </a:xfrm>
        </p:spPr>
        <p:txBody>
          <a:bodyPr>
            <a:normAutofit/>
          </a:bodyPr>
          <a:lstStyle/>
          <a:p>
            <a:r>
              <a:rPr lang="en-US" sz="10500" b="1" dirty="0">
                <a:effectLst>
                  <a:outerShdw blurRad="50800" dist="50800" dir="2700000" algn="ctr" rotWithShape="0">
                    <a:schemeClr val="bg1"/>
                  </a:outerShdw>
                </a:effectLst>
                <a:latin typeface="Rallisha Demo" pitchFamily="2" charset="0"/>
              </a:rPr>
              <a:t>The Love of God</a:t>
            </a:r>
          </a:p>
        </p:txBody>
      </p:sp>
    </p:spTree>
    <p:extLst>
      <p:ext uri="{BB962C8B-B14F-4D97-AF65-F5344CB8AC3E}">
        <p14:creationId xmlns:p14="http://schemas.microsoft.com/office/powerpoint/2010/main" val="3418427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light, nature, dark, bright&#10;&#10;Description automatically generated">
            <a:extLst>
              <a:ext uri="{FF2B5EF4-FFF2-40B4-BE49-F238E27FC236}">
                <a16:creationId xmlns:a16="http://schemas.microsoft.com/office/drawing/2014/main" id="{CFF59871-E7BB-4C86-A6EB-97B0DCEB7CD5}"/>
              </a:ext>
            </a:extLst>
          </p:cNvPr>
          <p:cNvPicPr>
            <a:picLocks noChangeAspect="1"/>
          </p:cNvPicPr>
          <p:nvPr/>
        </p:nvPicPr>
        <p:blipFill rotWithShape="1">
          <a:blip r:embed="rId3">
            <a:extLst>
              <a:ext uri="{28A0092B-C50C-407E-A947-70E740481C1C}">
                <a14:useLocalDpi xmlns:a14="http://schemas.microsoft.com/office/drawing/2010/main" val="0"/>
              </a:ext>
            </a:extLst>
          </a:blip>
          <a:srcRect r="34040" b="37832"/>
          <a:stretch/>
        </p:blipFill>
        <p:spPr>
          <a:xfrm>
            <a:off x="5098473" y="2594480"/>
            <a:ext cx="7237614" cy="4263520"/>
          </a:xfrm>
          <a:prstGeom prst="rect">
            <a:avLst/>
          </a:prstGeom>
        </p:spPr>
      </p:pic>
      <p:pic>
        <p:nvPicPr>
          <p:cNvPr id="6" name="Picture 5" descr="A picture containing invertebrate, hydrozoan&#10;&#10;Description automatically generated">
            <a:extLst>
              <a:ext uri="{FF2B5EF4-FFF2-40B4-BE49-F238E27FC236}">
                <a16:creationId xmlns:a16="http://schemas.microsoft.com/office/drawing/2014/main" id="{F61740EA-ED73-4D48-A4C9-3909BE2F6718}"/>
              </a:ext>
            </a:extLst>
          </p:cNvPr>
          <p:cNvPicPr>
            <a:picLocks noChangeAspect="1"/>
          </p:cNvPicPr>
          <p:nvPr/>
        </p:nvPicPr>
        <p:blipFill rotWithShape="1">
          <a:blip r:embed="rId4">
            <a:extLst>
              <a:ext uri="{28A0092B-C50C-407E-A947-70E740481C1C}">
                <a14:useLocalDpi xmlns:a14="http://schemas.microsoft.com/office/drawing/2010/main" val="0"/>
              </a:ext>
            </a:extLst>
          </a:blip>
          <a:srcRect r="23996"/>
          <a:stretch/>
        </p:blipFill>
        <p:spPr>
          <a:xfrm>
            <a:off x="3069696" y="-107459"/>
            <a:ext cx="9266391" cy="5045800"/>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5-The </a:t>
            </a:r>
            <a:r>
              <a:rPr lang="en-US" u="sng" dirty="0"/>
              <a:t>Inse</a:t>
            </a:r>
            <a:r>
              <a:rPr lang="en-US" dirty="0"/>
              <a:t>p</a:t>
            </a:r>
            <a:r>
              <a:rPr lang="en-US" u="sng" dirty="0"/>
              <a:t>arable</a:t>
            </a:r>
            <a:r>
              <a:rPr lang="en-US" dirty="0"/>
              <a:t> </a:t>
            </a:r>
            <a:r>
              <a:rPr lang="en-US" dirty="0">
                <a:latin typeface="Rallisha Demo" pitchFamily="2" charset="0"/>
              </a:rPr>
              <a:t>“Love of God ” </a:t>
            </a:r>
            <a:endParaRPr lang="en-US" dirty="0"/>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7449127" cy="4851400"/>
          </a:xfrm>
        </p:spPr>
        <p:txBody>
          <a:bodyPr>
            <a:normAutofit/>
          </a:bodyPr>
          <a:lstStyle/>
          <a:p>
            <a:pPr algn="l" rtl="0"/>
            <a:r>
              <a:rPr lang="en-US" sz="4200" b="1" i="0" u="none" strike="noStrike" baseline="30000" dirty="0"/>
              <a:t>Romans 8:38 </a:t>
            </a:r>
            <a:r>
              <a:rPr lang="en-US" sz="4200" b="0" i="0" u="none" strike="noStrike" baseline="0" dirty="0"/>
              <a:t>For I am convinced that </a:t>
            </a:r>
            <a:r>
              <a:rPr lang="en-US" sz="4200" i="0" u="none" strike="noStrike" baseline="0" dirty="0">
                <a:effectLst>
                  <a:glow rad="127000">
                    <a:schemeClr val="bg1">
                      <a:alpha val="0"/>
                    </a:schemeClr>
                  </a:glow>
                </a:effectLst>
              </a:rPr>
              <a:t>neither death nor life</a:t>
            </a:r>
            <a:r>
              <a:rPr lang="en-US" sz="4200" i="0" u="none" strike="noStrike" baseline="0" dirty="0">
                <a:effectLst>
                  <a:glow rad="127000">
                    <a:schemeClr val="accent1">
                      <a:alpha val="0"/>
                    </a:schemeClr>
                  </a:glow>
                </a:effectLst>
              </a:rPr>
              <a:t>, </a:t>
            </a:r>
            <a:r>
              <a:rPr lang="en-US" sz="4200" b="1" i="0" u="none" strike="noStrike" baseline="0" dirty="0">
                <a:solidFill>
                  <a:srgbClr val="FC012A"/>
                </a:solidFill>
                <a:effectLst>
                  <a:glow rad="127000">
                    <a:schemeClr val="bg1"/>
                  </a:glow>
                </a:effectLst>
              </a:rPr>
              <a:t>neither angels nor demons</a:t>
            </a:r>
            <a:r>
              <a:rPr lang="en-US" sz="4200" i="0" u="none" strike="noStrike" baseline="0" dirty="0">
                <a:effectLst>
                  <a:glow rad="127000">
                    <a:schemeClr val="accent1">
                      <a:alpha val="0"/>
                    </a:schemeClr>
                  </a:glow>
                </a:effectLst>
              </a:rPr>
              <a:t>, neither the present nor the future, nor any powers,  </a:t>
            </a:r>
            <a:r>
              <a:rPr lang="en-US" sz="4200" i="0" u="none" strike="noStrike" baseline="30000" dirty="0">
                <a:effectLst>
                  <a:glow rad="127000">
                    <a:schemeClr val="accent1">
                      <a:alpha val="0"/>
                    </a:schemeClr>
                  </a:glow>
                </a:effectLst>
              </a:rPr>
              <a:t>39</a:t>
            </a:r>
            <a:r>
              <a:rPr lang="en-US" sz="4200" i="0" u="none" strike="noStrike" baseline="0" dirty="0">
                <a:effectLst>
                  <a:glow rad="127000">
                    <a:schemeClr val="accent1">
                      <a:alpha val="0"/>
                    </a:schemeClr>
                  </a:glow>
                </a:effectLst>
              </a:rPr>
              <a:t> neither height nor depth, nor anything else in all creation, will be able to separate us from the love of God </a:t>
            </a:r>
            <a:r>
              <a:rPr lang="en-US" sz="4200" b="0" i="0" u="none" strike="noStrike" baseline="0" dirty="0"/>
              <a:t>that is in Christ Jesus our Lord.</a:t>
            </a:r>
          </a:p>
        </p:txBody>
      </p:sp>
    </p:spTree>
    <p:extLst>
      <p:ext uri="{BB962C8B-B14F-4D97-AF65-F5344CB8AC3E}">
        <p14:creationId xmlns:p14="http://schemas.microsoft.com/office/powerpoint/2010/main" val="2353455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34D5FA81-86B8-47D5-A8DC-C8FE99DE4797}"/>
              </a:ext>
            </a:extLst>
          </p:cNvPr>
          <p:cNvPicPr>
            <a:picLocks noChangeAspect="1"/>
          </p:cNvPicPr>
          <p:nvPr/>
        </p:nvPicPr>
        <p:blipFill rotWithShape="1">
          <a:blip r:embed="rId3">
            <a:extLst>
              <a:ext uri="{28A0092B-C50C-407E-A947-70E740481C1C}">
                <a14:useLocalDpi xmlns:a14="http://schemas.microsoft.com/office/drawing/2010/main" val="0"/>
              </a:ext>
            </a:extLst>
          </a:blip>
          <a:srcRect r="3041"/>
          <a:stretch/>
        </p:blipFill>
        <p:spPr>
          <a:xfrm>
            <a:off x="8037154" y="1121026"/>
            <a:ext cx="3631472" cy="5474369"/>
          </a:xfrm>
          <a:prstGeom prst="rect">
            <a:avLst/>
          </a:prstGeom>
          <a:effectLst>
            <a:glow rad="127000">
              <a:srgbClr val="C00000"/>
            </a:glow>
          </a:effectLst>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5-The </a:t>
            </a:r>
            <a:r>
              <a:rPr lang="en-US" u="sng" dirty="0"/>
              <a:t>Inse</a:t>
            </a:r>
            <a:r>
              <a:rPr lang="en-US" dirty="0"/>
              <a:t>p</a:t>
            </a:r>
            <a:r>
              <a:rPr lang="en-US" u="sng" dirty="0"/>
              <a:t>arable</a:t>
            </a:r>
            <a:r>
              <a:rPr lang="en-US" dirty="0"/>
              <a:t> </a:t>
            </a:r>
            <a:r>
              <a:rPr lang="en-US" dirty="0">
                <a:latin typeface="Rallisha Demo" pitchFamily="2" charset="0"/>
              </a:rPr>
              <a:t>“Love of God ” </a:t>
            </a:r>
            <a:endParaRPr lang="en-US" dirty="0"/>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7449127" cy="4851400"/>
          </a:xfrm>
        </p:spPr>
        <p:txBody>
          <a:bodyPr>
            <a:normAutofit/>
          </a:bodyPr>
          <a:lstStyle/>
          <a:p>
            <a:pPr algn="l" rtl="0"/>
            <a:r>
              <a:rPr lang="en-US" sz="4200" b="1" i="0" u="none" strike="noStrike" baseline="30000" dirty="0"/>
              <a:t>Romans 8:38 </a:t>
            </a:r>
            <a:r>
              <a:rPr lang="en-US" sz="4200" b="0" i="0" u="none" strike="noStrike" baseline="0" dirty="0"/>
              <a:t>For I am convinced that </a:t>
            </a:r>
            <a:r>
              <a:rPr lang="en-US" sz="4200" i="0" u="none" strike="noStrike" baseline="0" dirty="0">
                <a:effectLst>
                  <a:glow rad="127000">
                    <a:schemeClr val="bg1">
                      <a:alpha val="0"/>
                    </a:schemeClr>
                  </a:glow>
                </a:effectLst>
              </a:rPr>
              <a:t>neither death nor life</a:t>
            </a:r>
            <a:r>
              <a:rPr lang="en-US" sz="4200" i="0" u="none" strike="noStrike" baseline="0" dirty="0">
                <a:effectLst>
                  <a:glow rad="127000">
                    <a:schemeClr val="accent1">
                      <a:alpha val="0"/>
                    </a:schemeClr>
                  </a:glow>
                </a:effectLst>
              </a:rPr>
              <a:t>, </a:t>
            </a:r>
            <a:r>
              <a:rPr lang="en-US" sz="4200" i="0" u="none" strike="noStrike" baseline="0" dirty="0">
                <a:effectLst>
                  <a:glow rad="127000">
                    <a:schemeClr val="bg1">
                      <a:alpha val="0"/>
                    </a:schemeClr>
                  </a:glow>
                </a:effectLst>
              </a:rPr>
              <a:t>neither angels nor demons, </a:t>
            </a:r>
            <a:r>
              <a:rPr lang="en-US" sz="4200" b="1" i="0" u="none" strike="noStrike" baseline="0" dirty="0">
                <a:solidFill>
                  <a:srgbClr val="FF0000"/>
                </a:solidFill>
                <a:effectLst>
                  <a:glow rad="127000">
                    <a:schemeClr val="bg1"/>
                  </a:glow>
                </a:effectLst>
              </a:rPr>
              <a:t>neither the present nor the future</a:t>
            </a:r>
            <a:r>
              <a:rPr lang="en-US" sz="4200" i="0" u="none" strike="noStrike" baseline="0" dirty="0">
                <a:effectLst>
                  <a:glow rad="127000">
                    <a:schemeClr val="accent1">
                      <a:alpha val="0"/>
                    </a:schemeClr>
                  </a:glow>
                </a:effectLst>
              </a:rPr>
              <a:t>, nor any powers,  </a:t>
            </a:r>
            <a:r>
              <a:rPr lang="en-US" sz="4200" i="0" u="none" strike="noStrike" baseline="30000" dirty="0">
                <a:effectLst>
                  <a:glow rad="127000">
                    <a:schemeClr val="accent1">
                      <a:alpha val="0"/>
                    </a:schemeClr>
                  </a:glow>
                </a:effectLst>
              </a:rPr>
              <a:t>39</a:t>
            </a:r>
            <a:r>
              <a:rPr lang="en-US" sz="4200" i="0" u="none" strike="noStrike" baseline="0" dirty="0">
                <a:effectLst>
                  <a:glow rad="127000">
                    <a:schemeClr val="accent1">
                      <a:alpha val="0"/>
                    </a:schemeClr>
                  </a:glow>
                </a:effectLst>
              </a:rPr>
              <a:t> neither height nor depth, nor anything else in all creation, will be able to separate us from the love of God </a:t>
            </a:r>
            <a:r>
              <a:rPr lang="en-US" sz="4200" b="0" i="0" u="none" strike="noStrike" baseline="0" dirty="0"/>
              <a:t>that is in Christ Jesus our Lord.</a:t>
            </a:r>
          </a:p>
        </p:txBody>
      </p:sp>
      <p:sp>
        <p:nvSpPr>
          <p:cNvPr id="6" name="Rectangle 5">
            <a:extLst>
              <a:ext uri="{FF2B5EF4-FFF2-40B4-BE49-F238E27FC236}">
                <a16:creationId xmlns:a16="http://schemas.microsoft.com/office/drawing/2014/main" id="{1F4C9B9E-D6AB-415D-B6A5-2AB4ECAE10B5}"/>
              </a:ext>
            </a:extLst>
          </p:cNvPr>
          <p:cNvSpPr/>
          <p:nvPr/>
        </p:nvSpPr>
        <p:spPr>
          <a:xfrm>
            <a:off x="9835243" y="2038207"/>
            <a:ext cx="408214" cy="24779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70B425-EC20-4E40-AFB7-607F0AC2BE26}"/>
              </a:ext>
            </a:extLst>
          </p:cNvPr>
          <p:cNvSpPr/>
          <p:nvPr/>
        </p:nvSpPr>
        <p:spPr>
          <a:xfrm>
            <a:off x="11076213" y="6105156"/>
            <a:ext cx="408214" cy="24779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52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moke&#10;&#10;Description automatically generated">
            <a:extLst>
              <a:ext uri="{FF2B5EF4-FFF2-40B4-BE49-F238E27FC236}">
                <a16:creationId xmlns:a16="http://schemas.microsoft.com/office/drawing/2014/main" id="{5FC0AB73-5B28-4916-B544-8215FA9BF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589" y="0"/>
            <a:ext cx="5490411" cy="7940728"/>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5-The </a:t>
            </a:r>
            <a:r>
              <a:rPr lang="en-US" u="sng" dirty="0"/>
              <a:t>Inse</a:t>
            </a:r>
            <a:r>
              <a:rPr lang="en-US" dirty="0"/>
              <a:t>p</a:t>
            </a:r>
            <a:r>
              <a:rPr lang="en-US" u="sng" dirty="0"/>
              <a:t>arable</a:t>
            </a:r>
            <a:r>
              <a:rPr lang="en-US" dirty="0"/>
              <a:t> </a:t>
            </a:r>
            <a:r>
              <a:rPr lang="en-US" dirty="0">
                <a:effectLst>
                  <a:glow rad="127000">
                    <a:schemeClr val="bg1"/>
                  </a:glow>
                </a:effectLst>
                <a:latin typeface="Rallisha Demo" pitchFamily="2" charset="0"/>
              </a:rPr>
              <a:t>“Love of</a:t>
            </a:r>
            <a:r>
              <a:rPr lang="en-US" dirty="0">
                <a:latin typeface="Rallisha Demo" pitchFamily="2" charset="0"/>
              </a:rPr>
              <a:t> </a:t>
            </a:r>
            <a:r>
              <a:rPr lang="en-US" dirty="0">
                <a:effectLst>
                  <a:glow rad="127000">
                    <a:schemeClr val="bg1"/>
                  </a:glow>
                </a:effectLst>
                <a:latin typeface="Rallisha Demo" pitchFamily="2" charset="0"/>
              </a:rPr>
              <a:t>God</a:t>
            </a:r>
            <a:r>
              <a:rPr lang="en-US" dirty="0">
                <a:latin typeface="Rallisha Demo" pitchFamily="2" charset="0"/>
              </a:rPr>
              <a:t> ” </a:t>
            </a:r>
            <a:endParaRPr lang="en-US" dirty="0"/>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7449127" cy="4851400"/>
          </a:xfrm>
        </p:spPr>
        <p:txBody>
          <a:bodyPr>
            <a:normAutofit/>
          </a:bodyPr>
          <a:lstStyle/>
          <a:p>
            <a:pPr algn="l" rtl="0"/>
            <a:r>
              <a:rPr lang="en-US" sz="4200" b="1" i="0" u="none" strike="noStrike" baseline="30000" dirty="0"/>
              <a:t>Romans 8:38 </a:t>
            </a:r>
            <a:r>
              <a:rPr lang="en-US" sz="4200" b="0" i="0" u="none" strike="noStrike" baseline="0" dirty="0"/>
              <a:t>For I am convinced that </a:t>
            </a:r>
            <a:r>
              <a:rPr lang="en-US" sz="4200" i="0" u="none" strike="noStrike" baseline="0" dirty="0">
                <a:effectLst>
                  <a:glow rad="127000">
                    <a:schemeClr val="bg1">
                      <a:alpha val="0"/>
                    </a:schemeClr>
                  </a:glow>
                </a:effectLst>
              </a:rPr>
              <a:t>neither death nor life</a:t>
            </a:r>
            <a:r>
              <a:rPr lang="en-US" sz="4200" i="0" u="none" strike="noStrike" baseline="0" dirty="0">
                <a:effectLst>
                  <a:glow rad="127000">
                    <a:schemeClr val="accent1">
                      <a:alpha val="0"/>
                    </a:schemeClr>
                  </a:glow>
                </a:effectLst>
              </a:rPr>
              <a:t>, </a:t>
            </a:r>
            <a:r>
              <a:rPr lang="en-US" sz="4200" i="0" u="none" strike="noStrike" baseline="0" dirty="0">
                <a:effectLst>
                  <a:glow rad="127000">
                    <a:schemeClr val="bg1">
                      <a:alpha val="0"/>
                    </a:schemeClr>
                  </a:glow>
                </a:effectLst>
              </a:rPr>
              <a:t>neither angels nor demons, neither the present nor the future</a:t>
            </a:r>
            <a:r>
              <a:rPr lang="en-US" sz="4200" i="0" u="none" strike="noStrike" baseline="0" dirty="0">
                <a:effectLst>
                  <a:glow rad="127000">
                    <a:schemeClr val="accent1">
                      <a:alpha val="0"/>
                    </a:schemeClr>
                  </a:glow>
                </a:effectLst>
              </a:rPr>
              <a:t>, </a:t>
            </a:r>
            <a:r>
              <a:rPr lang="en-US" sz="4200" b="1" i="0" u="none" strike="noStrike" baseline="0" dirty="0">
                <a:solidFill>
                  <a:srgbClr val="FC012A"/>
                </a:solidFill>
                <a:effectLst>
                  <a:glow rad="127000">
                    <a:schemeClr val="bg1"/>
                  </a:glow>
                </a:effectLst>
              </a:rPr>
              <a:t>nor any powers</a:t>
            </a:r>
            <a:r>
              <a:rPr lang="en-US" sz="4200" i="0" u="none" strike="noStrike" baseline="0" dirty="0">
                <a:effectLst>
                  <a:glow rad="127000">
                    <a:schemeClr val="accent1">
                      <a:alpha val="0"/>
                    </a:schemeClr>
                  </a:glow>
                </a:effectLst>
              </a:rPr>
              <a:t>,  </a:t>
            </a:r>
            <a:r>
              <a:rPr lang="en-US" sz="4200" i="0" u="none" strike="noStrike" baseline="30000" dirty="0">
                <a:effectLst>
                  <a:glow rad="127000">
                    <a:schemeClr val="accent1">
                      <a:alpha val="0"/>
                    </a:schemeClr>
                  </a:glow>
                </a:effectLst>
              </a:rPr>
              <a:t>39</a:t>
            </a:r>
            <a:r>
              <a:rPr lang="en-US" sz="4200" i="0" u="none" strike="noStrike" baseline="0" dirty="0">
                <a:effectLst>
                  <a:glow rad="127000">
                    <a:schemeClr val="accent1">
                      <a:alpha val="0"/>
                    </a:schemeClr>
                  </a:glow>
                </a:effectLst>
              </a:rPr>
              <a:t> neither height nor depth, nor anything else in all creation, will be able to separate us from the love of God </a:t>
            </a:r>
            <a:r>
              <a:rPr lang="en-US" sz="4200" b="0" i="0" u="none" strike="noStrike" baseline="0" dirty="0"/>
              <a:t>that is in Christ Jesus our Lord.</a:t>
            </a:r>
          </a:p>
        </p:txBody>
      </p:sp>
    </p:spTree>
    <p:extLst>
      <p:ext uri="{BB962C8B-B14F-4D97-AF65-F5344CB8AC3E}">
        <p14:creationId xmlns:p14="http://schemas.microsoft.com/office/powerpoint/2010/main" val="1626247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40BA23-0845-4616-A36B-535060B9C96A}"/>
              </a:ext>
            </a:extLst>
          </p:cNvPr>
          <p:cNvPicPr>
            <a:picLocks noChangeAspect="1"/>
          </p:cNvPicPr>
          <p:nvPr/>
        </p:nvPicPr>
        <p:blipFill rotWithShape="1">
          <a:blip r:embed="rId3">
            <a:extLst>
              <a:ext uri="{28A0092B-C50C-407E-A947-70E740481C1C}">
                <a14:useLocalDpi xmlns:a14="http://schemas.microsoft.com/office/drawing/2010/main" val="0"/>
              </a:ext>
            </a:extLst>
          </a:blip>
          <a:srcRect r="23082"/>
          <a:stretch/>
        </p:blipFill>
        <p:spPr>
          <a:xfrm>
            <a:off x="5158630" y="-2590"/>
            <a:ext cx="7033370" cy="6858000"/>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5-The </a:t>
            </a:r>
            <a:r>
              <a:rPr lang="en-US" u="sng" dirty="0"/>
              <a:t>Inse</a:t>
            </a:r>
            <a:r>
              <a:rPr lang="en-US" dirty="0"/>
              <a:t>p</a:t>
            </a:r>
            <a:r>
              <a:rPr lang="en-US" u="sng" dirty="0"/>
              <a:t>arable</a:t>
            </a:r>
            <a:r>
              <a:rPr lang="en-US" dirty="0"/>
              <a:t> </a:t>
            </a:r>
            <a:r>
              <a:rPr lang="en-US" dirty="0">
                <a:latin typeface="Rallisha Demo" pitchFamily="2" charset="0"/>
              </a:rPr>
              <a:t>“Love of God ” </a:t>
            </a:r>
            <a:endParaRPr lang="en-US" dirty="0"/>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7449127" cy="4851400"/>
          </a:xfrm>
        </p:spPr>
        <p:txBody>
          <a:bodyPr>
            <a:normAutofit/>
          </a:bodyPr>
          <a:lstStyle/>
          <a:p>
            <a:pPr algn="l" rtl="0"/>
            <a:r>
              <a:rPr lang="en-US" sz="4200" b="1" i="0" u="none" strike="noStrike" baseline="30000" dirty="0"/>
              <a:t>Romans 8:38 </a:t>
            </a:r>
            <a:r>
              <a:rPr lang="en-US" sz="4200" b="0" i="0" u="none" strike="noStrike" baseline="0" dirty="0"/>
              <a:t>For I am convinced that </a:t>
            </a:r>
            <a:r>
              <a:rPr lang="en-US" sz="4200" i="0" u="none" strike="noStrike" baseline="0" dirty="0">
                <a:effectLst>
                  <a:glow rad="127000">
                    <a:schemeClr val="bg1">
                      <a:alpha val="0"/>
                    </a:schemeClr>
                  </a:glow>
                </a:effectLst>
              </a:rPr>
              <a:t>neither death nor life</a:t>
            </a:r>
            <a:r>
              <a:rPr lang="en-US" sz="4200" i="0" u="none" strike="noStrike" baseline="0" dirty="0">
                <a:effectLst>
                  <a:glow rad="127000">
                    <a:schemeClr val="accent1">
                      <a:alpha val="0"/>
                    </a:schemeClr>
                  </a:glow>
                </a:effectLst>
              </a:rPr>
              <a:t>, </a:t>
            </a:r>
            <a:r>
              <a:rPr lang="en-US" sz="4200" i="0" u="none" strike="noStrike" baseline="0" dirty="0">
                <a:effectLst>
                  <a:glow rad="127000">
                    <a:schemeClr val="bg1">
                      <a:alpha val="0"/>
                    </a:schemeClr>
                  </a:glow>
                </a:effectLst>
              </a:rPr>
              <a:t>neither angels nor demons, neither the present nor the future</a:t>
            </a:r>
            <a:r>
              <a:rPr lang="en-US" sz="4200" i="0" u="none" strike="noStrike" baseline="0" dirty="0">
                <a:effectLst>
                  <a:glow rad="127000">
                    <a:schemeClr val="accent1">
                      <a:alpha val="0"/>
                    </a:schemeClr>
                  </a:glow>
                </a:effectLst>
              </a:rPr>
              <a:t>, nor any powers,  </a:t>
            </a:r>
            <a:r>
              <a:rPr lang="en-US" sz="4200" i="0" u="none" strike="noStrike" baseline="30000" dirty="0">
                <a:effectLst>
                  <a:glow rad="127000">
                    <a:schemeClr val="accent1">
                      <a:alpha val="0"/>
                    </a:schemeClr>
                  </a:glow>
                </a:effectLst>
              </a:rPr>
              <a:t>39</a:t>
            </a:r>
            <a:r>
              <a:rPr lang="en-US" sz="4200" i="0" u="none" strike="noStrike" baseline="0" dirty="0">
                <a:effectLst>
                  <a:glow rad="127000">
                    <a:schemeClr val="accent1">
                      <a:alpha val="0"/>
                    </a:schemeClr>
                  </a:glow>
                </a:effectLst>
              </a:rPr>
              <a:t> </a:t>
            </a:r>
            <a:r>
              <a:rPr lang="en-US" sz="4200" b="1" i="0" u="none" strike="noStrike" baseline="0" dirty="0">
                <a:solidFill>
                  <a:srgbClr val="FC012A"/>
                </a:solidFill>
                <a:effectLst>
                  <a:glow rad="127000">
                    <a:schemeClr val="bg1"/>
                  </a:glow>
                </a:effectLst>
              </a:rPr>
              <a:t>neither height nor depth</a:t>
            </a:r>
            <a:r>
              <a:rPr lang="en-US" sz="4200" i="0" u="none" strike="noStrike" baseline="0" dirty="0">
                <a:effectLst>
                  <a:glow rad="127000">
                    <a:schemeClr val="accent1">
                      <a:alpha val="0"/>
                    </a:schemeClr>
                  </a:glow>
                </a:effectLst>
              </a:rPr>
              <a:t>, nor anything else in all creation, will be able to separate us from the love of God </a:t>
            </a:r>
            <a:r>
              <a:rPr lang="en-US" sz="4200" b="0" i="0" u="none" strike="noStrike" baseline="0" dirty="0"/>
              <a:t>that is in Christ Jesus our Lord.</a:t>
            </a:r>
          </a:p>
        </p:txBody>
      </p:sp>
    </p:spTree>
    <p:extLst>
      <p:ext uri="{BB962C8B-B14F-4D97-AF65-F5344CB8AC3E}">
        <p14:creationId xmlns:p14="http://schemas.microsoft.com/office/powerpoint/2010/main" val="3983831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star&#10;&#10;Description automatically generated">
            <a:extLst>
              <a:ext uri="{FF2B5EF4-FFF2-40B4-BE49-F238E27FC236}">
                <a16:creationId xmlns:a16="http://schemas.microsoft.com/office/drawing/2014/main" id="{74915718-0D9F-4C14-A852-ABBFC8873FFA}"/>
              </a:ext>
            </a:extLst>
          </p:cNvPr>
          <p:cNvPicPr>
            <a:picLocks noChangeAspect="1"/>
          </p:cNvPicPr>
          <p:nvPr/>
        </p:nvPicPr>
        <p:blipFill rotWithShape="1">
          <a:blip r:embed="rId3">
            <a:extLst>
              <a:ext uri="{28A0092B-C50C-407E-A947-70E740481C1C}">
                <a14:useLocalDpi xmlns:a14="http://schemas.microsoft.com/office/drawing/2010/main" val="0"/>
              </a:ext>
            </a:extLst>
          </a:blip>
          <a:srcRect t="13172" b="25916"/>
          <a:stretch/>
        </p:blipFill>
        <p:spPr>
          <a:xfrm>
            <a:off x="6890974" y="-1"/>
            <a:ext cx="5301026" cy="6858001"/>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5-The </a:t>
            </a:r>
            <a:r>
              <a:rPr lang="en-US" u="sng" dirty="0"/>
              <a:t>Inse</a:t>
            </a:r>
            <a:r>
              <a:rPr lang="en-US" dirty="0"/>
              <a:t>p</a:t>
            </a:r>
            <a:r>
              <a:rPr lang="en-US" u="sng" dirty="0"/>
              <a:t>arable</a:t>
            </a:r>
            <a:r>
              <a:rPr lang="en-US" dirty="0"/>
              <a:t> </a:t>
            </a:r>
            <a:r>
              <a:rPr lang="en-US" dirty="0">
                <a:latin typeface="Rallisha Demo" pitchFamily="2" charset="0"/>
              </a:rPr>
              <a:t>“</a:t>
            </a:r>
            <a:r>
              <a:rPr lang="en-US" dirty="0">
                <a:effectLst>
                  <a:glow rad="127000">
                    <a:schemeClr val="bg1"/>
                  </a:glow>
                </a:effectLst>
                <a:latin typeface="Rallisha Demo" pitchFamily="2" charset="0"/>
              </a:rPr>
              <a:t>Love of God ” </a:t>
            </a:r>
            <a:endParaRPr lang="en-US" dirty="0">
              <a:effectLst>
                <a:glow rad="127000">
                  <a:schemeClr val="bg1"/>
                </a:glow>
              </a:effectLst>
            </a:endParaRPr>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7449127" cy="4851400"/>
          </a:xfrm>
        </p:spPr>
        <p:txBody>
          <a:bodyPr>
            <a:normAutofit/>
          </a:bodyPr>
          <a:lstStyle/>
          <a:p>
            <a:pPr algn="l" rtl="0"/>
            <a:r>
              <a:rPr lang="en-US" sz="4200" b="1" i="0" u="none" strike="noStrike" baseline="30000" dirty="0"/>
              <a:t>Romans 8:38 </a:t>
            </a:r>
            <a:r>
              <a:rPr lang="en-US" sz="4200" b="0" i="0" u="none" strike="noStrike" baseline="0" dirty="0"/>
              <a:t>For I am convinced that </a:t>
            </a:r>
            <a:r>
              <a:rPr lang="en-US" sz="4200" i="0" u="none" strike="noStrike" baseline="0" dirty="0">
                <a:effectLst>
                  <a:glow rad="127000">
                    <a:schemeClr val="bg1">
                      <a:alpha val="0"/>
                    </a:schemeClr>
                  </a:glow>
                </a:effectLst>
              </a:rPr>
              <a:t>neither death nor life</a:t>
            </a:r>
            <a:r>
              <a:rPr lang="en-US" sz="4200" i="0" u="none" strike="noStrike" baseline="0" dirty="0">
                <a:effectLst>
                  <a:glow rad="127000">
                    <a:schemeClr val="accent1">
                      <a:alpha val="0"/>
                    </a:schemeClr>
                  </a:glow>
                </a:effectLst>
              </a:rPr>
              <a:t>, </a:t>
            </a:r>
            <a:r>
              <a:rPr lang="en-US" sz="4200" i="0" u="none" strike="noStrike" baseline="0" dirty="0">
                <a:effectLst>
                  <a:glow rad="127000">
                    <a:schemeClr val="bg1">
                      <a:alpha val="0"/>
                    </a:schemeClr>
                  </a:glow>
                </a:effectLst>
              </a:rPr>
              <a:t>neither angels nor demons, neither the present nor the future</a:t>
            </a:r>
            <a:r>
              <a:rPr lang="en-US" sz="4200" i="0" u="none" strike="noStrike" baseline="0" dirty="0">
                <a:effectLst>
                  <a:glow rad="127000">
                    <a:schemeClr val="accent1">
                      <a:alpha val="0"/>
                    </a:schemeClr>
                  </a:glow>
                </a:effectLst>
              </a:rPr>
              <a:t>, nor any powers,  </a:t>
            </a:r>
            <a:r>
              <a:rPr lang="en-US" sz="4200" i="0" u="none" strike="noStrike" baseline="30000" dirty="0">
                <a:effectLst>
                  <a:glow rad="127000">
                    <a:schemeClr val="accent1">
                      <a:alpha val="0"/>
                    </a:schemeClr>
                  </a:glow>
                </a:effectLst>
              </a:rPr>
              <a:t>39</a:t>
            </a:r>
            <a:r>
              <a:rPr lang="en-US" sz="4200" i="0" u="none" strike="noStrike" baseline="0" dirty="0">
                <a:effectLst>
                  <a:glow rad="127000">
                    <a:schemeClr val="accent1">
                      <a:alpha val="0"/>
                    </a:schemeClr>
                  </a:glow>
                </a:effectLst>
              </a:rPr>
              <a:t> neither height nor depth, </a:t>
            </a:r>
            <a:r>
              <a:rPr lang="en-US" sz="4200" b="1" i="0" u="none" strike="noStrike" baseline="0" dirty="0">
                <a:solidFill>
                  <a:srgbClr val="FC012A"/>
                </a:solidFill>
                <a:effectLst>
                  <a:glow rad="127000">
                    <a:schemeClr val="bg1"/>
                  </a:glow>
                </a:effectLst>
              </a:rPr>
              <a:t>nor anything else in all creation</a:t>
            </a:r>
            <a:r>
              <a:rPr lang="en-US" sz="4200" i="0" u="none" strike="noStrike" baseline="0" dirty="0">
                <a:effectLst>
                  <a:glow rad="127000">
                    <a:schemeClr val="accent1">
                      <a:alpha val="0"/>
                    </a:schemeClr>
                  </a:glow>
                </a:effectLst>
              </a:rPr>
              <a:t>, will be able to separate us from the love of God </a:t>
            </a:r>
            <a:r>
              <a:rPr lang="en-US" sz="4200" b="0" i="0" u="none" strike="noStrike" baseline="0" dirty="0"/>
              <a:t>that is in Christ Jesus our Lord.</a:t>
            </a:r>
          </a:p>
        </p:txBody>
      </p:sp>
    </p:spTree>
    <p:extLst>
      <p:ext uri="{BB962C8B-B14F-4D97-AF65-F5344CB8AC3E}">
        <p14:creationId xmlns:p14="http://schemas.microsoft.com/office/powerpoint/2010/main" val="2682463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ross on a hill&#10;&#10;Description automatically generated with low confidence">
            <a:extLst>
              <a:ext uri="{FF2B5EF4-FFF2-40B4-BE49-F238E27FC236}">
                <a16:creationId xmlns:a16="http://schemas.microsoft.com/office/drawing/2014/main" id="{C9AA3B2F-40E9-4700-BE25-F35F6DE8E181}"/>
              </a:ext>
            </a:extLst>
          </p:cNvPr>
          <p:cNvPicPr>
            <a:picLocks noChangeAspect="1"/>
          </p:cNvPicPr>
          <p:nvPr/>
        </p:nvPicPr>
        <p:blipFill rotWithShape="1">
          <a:blip r:embed="rId3">
            <a:extLst>
              <a:ext uri="{28A0092B-C50C-407E-A947-70E740481C1C}">
                <a14:useLocalDpi xmlns:a14="http://schemas.microsoft.com/office/drawing/2010/main" val="0"/>
              </a:ext>
            </a:extLst>
          </a:blip>
          <a:srcRect r="28059" b="6091"/>
          <a:stretch/>
        </p:blipFill>
        <p:spPr>
          <a:xfrm>
            <a:off x="5840924" y="-1"/>
            <a:ext cx="6351076" cy="6858001"/>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5-The </a:t>
            </a:r>
            <a:r>
              <a:rPr lang="en-US" u="sng" dirty="0"/>
              <a:t>Inse</a:t>
            </a:r>
            <a:r>
              <a:rPr lang="en-US" dirty="0"/>
              <a:t>p</a:t>
            </a:r>
            <a:r>
              <a:rPr lang="en-US" u="sng" dirty="0"/>
              <a:t>arable</a:t>
            </a:r>
            <a:r>
              <a:rPr lang="en-US" dirty="0"/>
              <a:t> </a:t>
            </a:r>
            <a:r>
              <a:rPr lang="en-US" dirty="0">
                <a:effectLst>
                  <a:glow rad="127000">
                    <a:schemeClr val="bg1"/>
                  </a:glow>
                </a:effectLst>
                <a:latin typeface="Rallisha Demo" pitchFamily="2" charset="0"/>
              </a:rPr>
              <a:t>“Love of God ” </a:t>
            </a:r>
            <a:endParaRPr lang="en-US" dirty="0">
              <a:effectLst>
                <a:glow rad="127000">
                  <a:schemeClr val="bg1"/>
                </a:glow>
              </a:effectLst>
            </a:endParaRPr>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7449127" cy="4851400"/>
          </a:xfrm>
        </p:spPr>
        <p:txBody>
          <a:bodyPr>
            <a:normAutofit/>
          </a:bodyPr>
          <a:lstStyle/>
          <a:p>
            <a:pPr algn="l" rtl="0"/>
            <a:r>
              <a:rPr lang="en-US" sz="4200" b="1" i="0" u="none" strike="noStrike" baseline="30000" dirty="0"/>
              <a:t>Romans 8:38 </a:t>
            </a:r>
            <a:r>
              <a:rPr lang="en-US" sz="4200" b="0" i="0" u="none" strike="noStrike" baseline="0" dirty="0"/>
              <a:t>For I am convinced that </a:t>
            </a:r>
            <a:r>
              <a:rPr lang="en-US" sz="4200" i="0" u="none" strike="noStrike" baseline="0" dirty="0">
                <a:effectLst>
                  <a:glow rad="127000">
                    <a:schemeClr val="bg1">
                      <a:alpha val="0"/>
                    </a:schemeClr>
                  </a:glow>
                </a:effectLst>
              </a:rPr>
              <a:t>neither death nor life</a:t>
            </a:r>
            <a:r>
              <a:rPr lang="en-US" sz="4200" i="0" u="none" strike="noStrike" baseline="0" dirty="0">
                <a:effectLst>
                  <a:glow rad="127000">
                    <a:schemeClr val="accent1">
                      <a:alpha val="0"/>
                    </a:schemeClr>
                  </a:glow>
                </a:effectLst>
              </a:rPr>
              <a:t>, </a:t>
            </a:r>
            <a:r>
              <a:rPr lang="en-US" sz="4200" i="0" u="none" strike="noStrike" baseline="0" dirty="0">
                <a:effectLst>
                  <a:glow rad="127000">
                    <a:schemeClr val="bg1">
                      <a:alpha val="0"/>
                    </a:schemeClr>
                  </a:glow>
                </a:effectLst>
              </a:rPr>
              <a:t>neither angels nor demons, neither the present nor the future</a:t>
            </a:r>
            <a:r>
              <a:rPr lang="en-US" sz="4200" i="0" u="none" strike="noStrike" baseline="0" dirty="0">
                <a:effectLst>
                  <a:glow rad="127000">
                    <a:schemeClr val="accent1">
                      <a:alpha val="0"/>
                    </a:schemeClr>
                  </a:glow>
                </a:effectLst>
              </a:rPr>
              <a:t>, nor any powers,  </a:t>
            </a:r>
            <a:r>
              <a:rPr lang="en-US" sz="4200" i="0" u="none" strike="noStrike" baseline="30000" dirty="0">
                <a:effectLst>
                  <a:glow rad="127000">
                    <a:schemeClr val="accent1">
                      <a:alpha val="0"/>
                    </a:schemeClr>
                  </a:glow>
                </a:effectLst>
              </a:rPr>
              <a:t>39</a:t>
            </a:r>
            <a:r>
              <a:rPr lang="en-US" sz="4200" i="0" u="none" strike="noStrike" baseline="0" dirty="0">
                <a:effectLst>
                  <a:glow rad="127000">
                    <a:schemeClr val="accent1">
                      <a:alpha val="0"/>
                    </a:schemeClr>
                  </a:glow>
                </a:effectLst>
              </a:rPr>
              <a:t> neither height nor depth, </a:t>
            </a:r>
            <a:r>
              <a:rPr lang="en-US" sz="4200" i="0" u="none" strike="noStrike" baseline="0" dirty="0">
                <a:effectLst>
                  <a:glow rad="127000">
                    <a:schemeClr val="bg1">
                      <a:alpha val="0"/>
                    </a:schemeClr>
                  </a:glow>
                </a:effectLst>
              </a:rPr>
              <a:t>nor anything else in all creation</a:t>
            </a:r>
            <a:r>
              <a:rPr lang="en-US" sz="4200" i="0" u="none" strike="noStrike" baseline="0" dirty="0">
                <a:effectLst>
                  <a:glow rad="127000">
                    <a:schemeClr val="accent1">
                      <a:alpha val="0"/>
                    </a:schemeClr>
                  </a:glow>
                </a:effectLst>
              </a:rPr>
              <a:t>, </a:t>
            </a:r>
            <a:r>
              <a:rPr lang="en-US" sz="4200" b="1" i="0" u="none" strike="noStrike" baseline="0" dirty="0">
                <a:solidFill>
                  <a:srgbClr val="FC012A"/>
                </a:solidFill>
                <a:effectLst>
                  <a:glow rad="127000">
                    <a:schemeClr val="bg1"/>
                  </a:glow>
                </a:effectLst>
              </a:rPr>
              <a:t>will be able to separate us from the love of God that is in Christ Jesus our Lord</a:t>
            </a:r>
            <a:r>
              <a:rPr lang="en-US" sz="4200" b="0" i="0" u="none" strike="noStrike" baseline="0" dirty="0"/>
              <a:t>.</a:t>
            </a:r>
          </a:p>
        </p:txBody>
      </p:sp>
    </p:spTree>
    <p:extLst>
      <p:ext uri="{BB962C8B-B14F-4D97-AF65-F5344CB8AC3E}">
        <p14:creationId xmlns:p14="http://schemas.microsoft.com/office/powerpoint/2010/main" val="2406585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hat&#10;&#10;Description automatically generated with low confidence">
            <a:extLst>
              <a:ext uri="{FF2B5EF4-FFF2-40B4-BE49-F238E27FC236}">
                <a16:creationId xmlns:a16="http://schemas.microsoft.com/office/drawing/2014/main" id="{A469B3C2-02DC-4E04-AB96-7869909F6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422" y="1121166"/>
            <a:ext cx="6392016" cy="5736834"/>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6-The Q</a:t>
            </a:r>
            <a:r>
              <a:rPr lang="en-US" u="sng" dirty="0"/>
              <a:t>uestionable</a:t>
            </a:r>
            <a:r>
              <a:rPr lang="en-US" dirty="0"/>
              <a:t> </a:t>
            </a:r>
            <a:r>
              <a:rPr lang="en-US" dirty="0">
                <a:latin typeface="Rallisha Demo" pitchFamily="2" charset="0"/>
              </a:rPr>
              <a:t>“Love of God ” </a:t>
            </a:r>
            <a:endParaRPr lang="en-US" dirty="0"/>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7839825" cy="4851400"/>
          </a:xfrm>
        </p:spPr>
        <p:txBody>
          <a:bodyPr>
            <a:normAutofit/>
          </a:bodyPr>
          <a:lstStyle/>
          <a:p>
            <a:pPr algn="l" rtl="0"/>
            <a:r>
              <a:rPr lang="en-US" sz="4200" b="1" i="0" u="none" strike="noStrike" baseline="30000" dirty="0"/>
              <a:t>1John 3:16</a:t>
            </a:r>
            <a:r>
              <a:rPr lang="en-US" sz="4200" b="0" i="0" u="none" strike="noStrike" baseline="0" dirty="0"/>
              <a:t> This is how we know what love is: Jesus Christ laid down his life for us. And we ought to lay down our lives for our brothers. </a:t>
            </a:r>
            <a:br>
              <a:rPr lang="en-US" sz="4200" b="0" i="0" u="none" strike="noStrike" baseline="0" dirty="0"/>
            </a:br>
            <a:r>
              <a:rPr lang="en-US" sz="4200" b="0" i="0" u="none" strike="noStrike" baseline="0" dirty="0"/>
              <a:t> </a:t>
            </a:r>
            <a:r>
              <a:rPr lang="en-US" sz="4200" b="0" i="0" u="none" strike="noStrike" baseline="30000" dirty="0"/>
              <a:t>17</a:t>
            </a:r>
            <a:r>
              <a:rPr lang="en-US" sz="4200" b="0" i="0" u="none" strike="noStrike" baseline="0" dirty="0"/>
              <a:t> If anyone has material possessions and sees his </a:t>
            </a:r>
            <a:br>
              <a:rPr lang="en-US" sz="4200" b="0" i="0" u="none" strike="noStrike" baseline="0" dirty="0"/>
            </a:br>
            <a:r>
              <a:rPr lang="en-US" sz="4200" b="0" i="0" u="none" strike="noStrike" baseline="0" dirty="0"/>
              <a:t>brother in need but has no </a:t>
            </a:r>
            <a:br>
              <a:rPr lang="en-US" sz="4200" b="0" i="0" u="none" strike="noStrike" baseline="0" dirty="0"/>
            </a:br>
            <a:r>
              <a:rPr lang="en-US" sz="4200" b="0" i="0" u="none" strike="noStrike" baseline="0" dirty="0"/>
              <a:t>pity on him, </a:t>
            </a:r>
            <a:r>
              <a:rPr lang="en-US" sz="4200" b="1" i="0" u="none" strike="noStrike" baseline="0" dirty="0">
                <a:solidFill>
                  <a:srgbClr val="FC012A"/>
                </a:solidFill>
                <a:effectLst>
                  <a:glow rad="127000">
                    <a:schemeClr val="bg1"/>
                  </a:glow>
                </a:effectLst>
              </a:rPr>
              <a:t>how can the </a:t>
            </a:r>
            <a:br>
              <a:rPr lang="en-US" sz="4200" b="1" i="0" u="none" strike="noStrike" baseline="0" dirty="0">
                <a:solidFill>
                  <a:srgbClr val="FC012A"/>
                </a:solidFill>
                <a:effectLst>
                  <a:glow rad="127000">
                    <a:schemeClr val="bg1"/>
                  </a:glow>
                </a:effectLst>
              </a:rPr>
            </a:br>
            <a:r>
              <a:rPr lang="en-US" sz="4200" b="1" i="0" u="none" strike="noStrike" baseline="0" dirty="0">
                <a:solidFill>
                  <a:srgbClr val="FC012A"/>
                </a:solidFill>
                <a:effectLst>
                  <a:glow rad="127000">
                    <a:schemeClr val="bg1"/>
                  </a:glow>
                </a:effectLst>
              </a:rPr>
              <a:t>love of God be in him?</a:t>
            </a:r>
          </a:p>
        </p:txBody>
      </p:sp>
    </p:spTree>
    <p:extLst>
      <p:ext uri="{BB962C8B-B14F-4D97-AF65-F5344CB8AC3E}">
        <p14:creationId xmlns:p14="http://schemas.microsoft.com/office/powerpoint/2010/main" val="3005985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ound, outdoor&#10;&#10;Description automatically generated">
            <a:extLst>
              <a:ext uri="{FF2B5EF4-FFF2-40B4-BE49-F238E27FC236}">
                <a16:creationId xmlns:a16="http://schemas.microsoft.com/office/drawing/2014/main" id="{A20736BF-53CD-480E-84E1-48ACE55554F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3000" contrast="29000"/>
                    </a14:imgEffect>
                  </a14:imgLayer>
                </a14:imgProps>
              </a:ext>
              <a:ext uri="{28A0092B-C50C-407E-A947-70E740481C1C}">
                <a14:useLocalDpi xmlns:a14="http://schemas.microsoft.com/office/drawing/2010/main" val="0"/>
              </a:ext>
            </a:extLst>
          </a:blip>
          <a:stretch>
            <a:fillRect/>
          </a:stretch>
        </p:blipFill>
        <p:spPr>
          <a:xfrm>
            <a:off x="5501178" y="0"/>
            <a:ext cx="9144000" cy="6858000"/>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Question 1: What is love?</a:t>
            </a:r>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7889702" cy="4851400"/>
          </a:xfrm>
        </p:spPr>
        <p:txBody>
          <a:bodyPr>
            <a:normAutofit/>
          </a:bodyPr>
          <a:lstStyle/>
          <a:p>
            <a:pPr algn="l" rtl="0"/>
            <a:r>
              <a:rPr lang="en-US" sz="4200" b="1" i="0" u="none" strike="noStrike" baseline="30000" dirty="0"/>
              <a:t>1John 3:16</a:t>
            </a:r>
            <a:r>
              <a:rPr lang="en-US" sz="4200" b="0" i="0" u="none" strike="noStrike" baseline="0" dirty="0"/>
              <a:t> </a:t>
            </a:r>
            <a:r>
              <a:rPr lang="en-US" sz="4200" b="1" i="0" u="none" strike="noStrike" baseline="0" dirty="0">
                <a:solidFill>
                  <a:srgbClr val="FC012A"/>
                </a:solidFill>
                <a:effectLst>
                  <a:glow rad="127000">
                    <a:schemeClr val="bg1"/>
                  </a:glow>
                </a:effectLst>
              </a:rPr>
              <a:t>This is how we know what love is: Jesus Christ laid down his life for us. </a:t>
            </a:r>
            <a:r>
              <a:rPr lang="en-US" sz="4200" b="0" i="0" u="none" strike="noStrike" baseline="0" dirty="0"/>
              <a:t>And we ought to lay down our lives for our brothers.</a:t>
            </a:r>
            <a:br>
              <a:rPr lang="en-US" sz="4200" b="0" i="0" u="none" strike="noStrike" baseline="0" dirty="0"/>
            </a:br>
            <a:r>
              <a:rPr lang="en-US" sz="4200" b="0" i="0" u="none" strike="noStrike" baseline="0" dirty="0"/>
              <a:t> </a:t>
            </a:r>
            <a:r>
              <a:rPr lang="en-US" sz="4200" b="0" i="0" u="none" strike="noStrike" baseline="30000" dirty="0"/>
              <a:t>17</a:t>
            </a:r>
            <a:r>
              <a:rPr lang="en-US" sz="4200" b="0" i="0" u="none" strike="noStrike" baseline="0" dirty="0"/>
              <a:t> If anyone has material possessions and sees his </a:t>
            </a:r>
            <a:br>
              <a:rPr lang="en-US" sz="4200" b="0" i="0" u="none" strike="noStrike" baseline="0" dirty="0"/>
            </a:br>
            <a:r>
              <a:rPr lang="en-US" sz="4200" b="0" i="0" u="none" strike="noStrike" baseline="0" dirty="0"/>
              <a:t>brother in need but has no </a:t>
            </a:r>
            <a:br>
              <a:rPr lang="en-US" sz="4200" b="0" i="0" u="none" strike="noStrike" baseline="0" dirty="0"/>
            </a:br>
            <a:r>
              <a:rPr lang="en-US" sz="4200" b="0" i="0" u="none" strike="noStrike" baseline="0" dirty="0"/>
              <a:t>pity on him, </a:t>
            </a:r>
            <a:r>
              <a:rPr lang="en-US" sz="4200" i="0" u="none" strike="noStrike" baseline="0" dirty="0">
                <a:effectLst>
                  <a:glow rad="127000">
                    <a:schemeClr val="bg1">
                      <a:alpha val="0"/>
                    </a:schemeClr>
                  </a:glow>
                </a:effectLst>
              </a:rPr>
              <a:t>how can the </a:t>
            </a:r>
            <a:br>
              <a:rPr lang="en-US" sz="4200" i="0" u="none" strike="noStrike" baseline="0" dirty="0">
                <a:effectLst>
                  <a:glow rad="127000">
                    <a:schemeClr val="bg1">
                      <a:alpha val="0"/>
                    </a:schemeClr>
                  </a:glow>
                </a:effectLst>
              </a:rPr>
            </a:br>
            <a:r>
              <a:rPr lang="en-US" sz="4200" i="0" u="none" strike="noStrike" baseline="0" dirty="0">
                <a:effectLst>
                  <a:glow rad="127000">
                    <a:schemeClr val="bg1">
                      <a:alpha val="0"/>
                    </a:schemeClr>
                  </a:glow>
                </a:effectLst>
              </a:rPr>
              <a:t>love of God be in him?</a:t>
            </a:r>
          </a:p>
        </p:txBody>
      </p:sp>
    </p:spTree>
    <p:extLst>
      <p:ext uri="{BB962C8B-B14F-4D97-AF65-F5344CB8AC3E}">
        <p14:creationId xmlns:p14="http://schemas.microsoft.com/office/powerpoint/2010/main" val="957777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ound, outdoor&#10;&#10;Description automatically generated">
            <a:extLst>
              <a:ext uri="{FF2B5EF4-FFF2-40B4-BE49-F238E27FC236}">
                <a16:creationId xmlns:a16="http://schemas.microsoft.com/office/drawing/2014/main" id="{5F2DFA76-BC8C-4834-A183-0139D8E2BBF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3000" contrast="29000"/>
                    </a14:imgEffect>
                  </a14:imgLayer>
                </a14:imgProps>
              </a:ext>
              <a:ext uri="{28A0092B-C50C-407E-A947-70E740481C1C}">
                <a14:useLocalDpi xmlns:a14="http://schemas.microsoft.com/office/drawing/2010/main" val="0"/>
              </a:ext>
            </a:extLst>
          </a:blip>
          <a:stretch>
            <a:fillRect/>
          </a:stretch>
        </p:blipFill>
        <p:spPr>
          <a:xfrm>
            <a:off x="5501178" y="0"/>
            <a:ext cx="9144000" cy="6858000"/>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Question 2: What should Love do?</a:t>
            </a:r>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7740072" cy="4851400"/>
          </a:xfrm>
        </p:spPr>
        <p:txBody>
          <a:bodyPr>
            <a:normAutofit/>
          </a:bodyPr>
          <a:lstStyle/>
          <a:p>
            <a:pPr algn="l" rtl="0"/>
            <a:r>
              <a:rPr lang="en-US" sz="4200" b="1" i="0" u="none" strike="noStrike" baseline="30000" dirty="0"/>
              <a:t>1John 3:16</a:t>
            </a:r>
            <a:r>
              <a:rPr lang="en-US" sz="4200" b="0" i="0" u="none" strike="noStrike" baseline="0" dirty="0"/>
              <a:t> </a:t>
            </a:r>
            <a:r>
              <a:rPr lang="en-US" sz="4200" i="0" u="none" strike="noStrike" baseline="0" dirty="0"/>
              <a:t>This is how we know what love is: Jesus Christ laid down his life for us. </a:t>
            </a:r>
            <a:r>
              <a:rPr lang="en-US" sz="4200" b="1" i="0" u="none" strike="noStrike" baseline="0" dirty="0">
                <a:solidFill>
                  <a:srgbClr val="FC012A"/>
                </a:solidFill>
                <a:effectLst>
                  <a:glow rad="127000">
                    <a:schemeClr val="bg1"/>
                  </a:glow>
                </a:effectLst>
              </a:rPr>
              <a:t>And we ought to lay down our lives for our brothers.</a:t>
            </a:r>
            <a:r>
              <a:rPr lang="en-US" sz="4200" b="1" i="0" u="none" strike="noStrike" baseline="0" dirty="0">
                <a:solidFill>
                  <a:srgbClr val="FC012A"/>
                </a:solidFill>
              </a:rPr>
              <a:t> </a:t>
            </a:r>
            <a:br>
              <a:rPr lang="en-US" sz="4200" b="1" i="0" u="none" strike="noStrike" baseline="0" dirty="0">
                <a:solidFill>
                  <a:srgbClr val="FC012A"/>
                </a:solidFill>
              </a:rPr>
            </a:br>
            <a:r>
              <a:rPr lang="en-US" sz="4200" b="0" i="0" u="none" strike="noStrike" baseline="0" dirty="0"/>
              <a:t> </a:t>
            </a:r>
            <a:r>
              <a:rPr lang="en-US" sz="4200" b="0" i="0" u="none" strike="noStrike" baseline="30000" dirty="0"/>
              <a:t>17</a:t>
            </a:r>
            <a:r>
              <a:rPr lang="en-US" sz="4200" b="0" i="0" u="none" strike="noStrike" baseline="0" dirty="0"/>
              <a:t> If anyone has material possessions and sees his </a:t>
            </a:r>
            <a:br>
              <a:rPr lang="en-US" sz="4200" b="0" i="0" u="none" strike="noStrike" baseline="0" dirty="0"/>
            </a:br>
            <a:r>
              <a:rPr lang="en-US" sz="4200" b="0" i="0" u="none" strike="noStrike" baseline="0" dirty="0"/>
              <a:t>brother in need but has no </a:t>
            </a:r>
            <a:br>
              <a:rPr lang="en-US" sz="4200" b="0" i="0" u="none" strike="noStrike" baseline="0" dirty="0"/>
            </a:br>
            <a:r>
              <a:rPr lang="en-US" sz="4200" b="0" i="0" u="none" strike="noStrike" baseline="0" dirty="0"/>
              <a:t>pity on him, </a:t>
            </a:r>
            <a:r>
              <a:rPr lang="en-US" sz="4200" i="0" u="none" strike="noStrike" baseline="0" dirty="0">
                <a:effectLst>
                  <a:glow rad="127000">
                    <a:schemeClr val="bg1">
                      <a:alpha val="0"/>
                    </a:schemeClr>
                  </a:glow>
                </a:effectLst>
              </a:rPr>
              <a:t>how can the </a:t>
            </a:r>
            <a:br>
              <a:rPr lang="en-US" sz="4200" i="0" u="none" strike="noStrike" baseline="0" dirty="0">
                <a:effectLst>
                  <a:glow rad="127000">
                    <a:schemeClr val="bg1">
                      <a:alpha val="0"/>
                    </a:schemeClr>
                  </a:glow>
                </a:effectLst>
              </a:rPr>
            </a:br>
            <a:r>
              <a:rPr lang="en-US" sz="4200" i="0" u="none" strike="noStrike" baseline="0" dirty="0">
                <a:effectLst>
                  <a:glow rad="127000">
                    <a:schemeClr val="bg1">
                      <a:alpha val="0"/>
                    </a:schemeClr>
                  </a:glow>
                </a:effectLst>
              </a:rPr>
              <a:t>love of God be in him?</a:t>
            </a:r>
          </a:p>
        </p:txBody>
      </p:sp>
    </p:spTree>
    <p:extLst>
      <p:ext uri="{BB962C8B-B14F-4D97-AF65-F5344CB8AC3E}">
        <p14:creationId xmlns:p14="http://schemas.microsoft.com/office/powerpoint/2010/main" val="470393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 outdoor&#10;&#10;Description automatically generated">
            <a:extLst>
              <a:ext uri="{FF2B5EF4-FFF2-40B4-BE49-F238E27FC236}">
                <a16:creationId xmlns:a16="http://schemas.microsoft.com/office/drawing/2014/main" id="{0FE2E635-B350-450D-9479-E778AA729D5E}"/>
              </a:ext>
            </a:extLst>
          </p:cNvPr>
          <p:cNvPicPr>
            <a:picLocks noChangeAspect="1"/>
          </p:cNvPicPr>
          <p:nvPr/>
        </p:nvPicPr>
        <p:blipFill rotWithShape="1">
          <a:blip r:embed="rId3">
            <a:extLst>
              <a:ext uri="{28A0092B-C50C-407E-A947-70E740481C1C}">
                <a14:useLocalDpi xmlns:a14="http://schemas.microsoft.com/office/drawing/2010/main" val="0"/>
              </a:ext>
            </a:extLst>
          </a:blip>
          <a:srcRect r="7713"/>
          <a:stretch/>
        </p:blipFill>
        <p:spPr>
          <a:xfrm>
            <a:off x="2663645" y="0"/>
            <a:ext cx="9528355" cy="6858000"/>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Question 3: How </a:t>
            </a:r>
            <a:r>
              <a:rPr lang="en-US" dirty="0">
                <a:effectLst>
                  <a:glow rad="127000">
                    <a:schemeClr val="bg1"/>
                  </a:glow>
                </a:effectLst>
              </a:rPr>
              <a:t>does Love do that?</a:t>
            </a:r>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7789949" cy="4851400"/>
          </a:xfrm>
        </p:spPr>
        <p:txBody>
          <a:bodyPr>
            <a:normAutofit/>
          </a:bodyPr>
          <a:lstStyle/>
          <a:p>
            <a:pPr algn="l" rtl="0"/>
            <a:r>
              <a:rPr lang="en-US" sz="4200" b="1" i="0" u="none" strike="noStrike" baseline="30000" dirty="0"/>
              <a:t>1John 3:16</a:t>
            </a:r>
            <a:r>
              <a:rPr lang="en-US" sz="4200" b="0" i="0" u="none" strike="noStrike" baseline="0" dirty="0"/>
              <a:t> </a:t>
            </a:r>
            <a:r>
              <a:rPr lang="en-US" sz="4200" i="0" u="none" strike="noStrike" baseline="0" dirty="0"/>
              <a:t>This is how we know what love is: Jesus Christ laid down his life for us. And we ought to lay down our lives for our brothers. </a:t>
            </a:r>
            <a:br>
              <a:rPr lang="en-US" sz="4200" i="0" u="none" strike="noStrike" baseline="0" dirty="0"/>
            </a:br>
            <a:r>
              <a:rPr lang="en-US" sz="4200" i="0" u="none" strike="noStrike" baseline="0" dirty="0"/>
              <a:t> </a:t>
            </a:r>
            <a:r>
              <a:rPr lang="en-US" sz="4200" b="1" i="0" u="none" strike="noStrike" baseline="30000" dirty="0"/>
              <a:t>17</a:t>
            </a:r>
            <a:r>
              <a:rPr lang="en-US" sz="4200" b="1" i="0" u="none" strike="noStrike" baseline="0" dirty="0"/>
              <a:t> </a:t>
            </a:r>
            <a:r>
              <a:rPr lang="en-US" sz="4200" b="1" i="0" u="none" strike="noStrike" baseline="0" dirty="0">
                <a:solidFill>
                  <a:srgbClr val="FC012A"/>
                </a:solidFill>
                <a:effectLst>
                  <a:glow rad="127000">
                    <a:schemeClr val="bg1"/>
                  </a:glow>
                </a:effectLst>
              </a:rPr>
              <a:t>If anyone has material possessions and sees his </a:t>
            </a:r>
            <a:br>
              <a:rPr lang="en-US" sz="4200" b="1" i="0" u="none" strike="noStrike" baseline="0" dirty="0">
                <a:solidFill>
                  <a:srgbClr val="FC012A"/>
                </a:solidFill>
                <a:effectLst>
                  <a:glow rad="127000">
                    <a:schemeClr val="bg1"/>
                  </a:glow>
                </a:effectLst>
              </a:rPr>
            </a:br>
            <a:r>
              <a:rPr lang="en-US" sz="4200" b="1" i="0" u="none" strike="noStrike" baseline="0" dirty="0">
                <a:solidFill>
                  <a:srgbClr val="FC012A"/>
                </a:solidFill>
                <a:effectLst>
                  <a:glow rad="127000">
                    <a:schemeClr val="bg1"/>
                  </a:glow>
                </a:effectLst>
              </a:rPr>
              <a:t>brother in need but has no </a:t>
            </a:r>
            <a:br>
              <a:rPr lang="en-US" sz="4200" b="1" i="0" u="none" strike="noStrike" baseline="0" dirty="0">
                <a:solidFill>
                  <a:srgbClr val="FC012A"/>
                </a:solidFill>
                <a:effectLst>
                  <a:glow rad="127000">
                    <a:schemeClr val="bg1"/>
                  </a:glow>
                </a:effectLst>
              </a:rPr>
            </a:br>
            <a:r>
              <a:rPr lang="en-US" sz="4200" b="1" i="0" u="none" strike="noStrike" baseline="0" dirty="0">
                <a:solidFill>
                  <a:srgbClr val="FC012A"/>
                </a:solidFill>
                <a:effectLst>
                  <a:glow rad="127000">
                    <a:schemeClr val="bg1"/>
                  </a:glow>
                </a:effectLst>
              </a:rPr>
              <a:t>pity on him</a:t>
            </a:r>
            <a:r>
              <a:rPr lang="en-US" sz="4200" b="0" i="0" u="none" strike="noStrike" baseline="0" dirty="0">
                <a:solidFill>
                  <a:srgbClr val="FC012A"/>
                </a:solidFill>
                <a:effectLst>
                  <a:glow rad="127000">
                    <a:schemeClr val="bg1"/>
                  </a:glow>
                </a:effectLst>
              </a:rPr>
              <a:t>, </a:t>
            </a:r>
            <a:r>
              <a:rPr lang="en-US" sz="4200" i="0" u="none" strike="noStrike" baseline="0" dirty="0">
                <a:effectLst>
                  <a:glow rad="127000">
                    <a:schemeClr val="bg1">
                      <a:alpha val="0"/>
                    </a:schemeClr>
                  </a:glow>
                </a:effectLst>
              </a:rPr>
              <a:t>how can the </a:t>
            </a:r>
            <a:br>
              <a:rPr lang="en-US" sz="4200" i="0" u="none" strike="noStrike" baseline="0" dirty="0">
                <a:effectLst>
                  <a:glow rad="127000">
                    <a:schemeClr val="bg1">
                      <a:alpha val="0"/>
                    </a:schemeClr>
                  </a:glow>
                </a:effectLst>
              </a:rPr>
            </a:br>
            <a:r>
              <a:rPr lang="en-US" sz="4200" i="0" u="none" strike="noStrike" baseline="0" dirty="0">
                <a:effectLst>
                  <a:glow rad="127000">
                    <a:schemeClr val="bg1">
                      <a:alpha val="0"/>
                    </a:schemeClr>
                  </a:glow>
                </a:effectLst>
              </a:rPr>
              <a:t>love of God be in him?</a:t>
            </a:r>
          </a:p>
        </p:txBody>
      </p:sp>
    </p:spTree>
    <p:extLst>
      <p:ext uri="{BB962C8B-B14F-4D97-AF65-F5344CB8AC3E}">
        <p14:creationId xmlns:p14="http://schemas.microsoft.com/office/powerpoint/2010/main" val="1811196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7B6E7-5333-46C8-80B4-CFDCCA0C91AA}"/>
              </a:ext>
            </a:extLst>
          </p:cNvPr>
          <p:cNvSpPr>
            <a:spLocks noGrp="1"/>
          </p:cNvSpPr>
          <p:nvPr>
            <p:ph type="title"/>
          </p:nvPr>
        </p:nvSpPr>
        <p:spPr>
          <a:xfrm>
            <a:off x="258618" y="0"/>
            <a:ext cx="11674763" cy="2743200"/>
          </a:xfrm>
        </p:spPr>
        <p:txBody>
          <a:bodyPr/>
          <a:lstStyle/>
          <a:p>
            <a:pPr algn="ctr"/>
            <a:r>
              <a:rPr lang="en-US" dirty="0"/>
              <a:t>The phrase </a:t>
            </a:r>
            <a:r>
              <a:rPr lang="en-US" dirty="0">
                <a:latin typeface="Rallisha Demo" pitchFamily="2" charset="0"/>
              </a:rPr>
              <a:t>“Love of God ” </a:t>
            </a:r>
            <a:r>
              <a:rPr lang="en-US" dirty="0"/>
              <a:t>appears six times in my NIV Bible</a:t>
            </a:r>
          </a:p>
        </p:txBody>
      </p:sp>
      <p:sp>
        <p:nvSpPr>
          <p:cNvPr id="3" name="Content Placeholder 2">
            <a:extLst>
              <a:ext uri="{FF2B5EF4-FFF2-40B4-BE49-F238E27FC236}">
                <a16:creationId xmlns:a16="http://schemas.microsoft.com/office/drawing/2014/main" id="{A5B693BD-7292-496E-A0FE-B5E29F7FF3F7}"/>
              </a:ext>
            </a:extLst>
          </p:cNvPr>
          <p:cNvSpPr>
            <a:spLocks noGrp="1"/>
          </p:cNvSpPr>
          <p:nvPr>
            <p:ph idx="1"/>
          </p:nvPr>
        </p:nvSpPr>
        <p:spPr>
          <a:xfrm>
            <a:off x="1986424" y="4596062"/>
            <a:ext cx="8456986" cy="4047374"/>
          </a:xfrm>
        </p:spPr>
        <p:txBody>
          <a:bodyPr/>
          <a:lstStyle/>
          <a:p>
            <a:pPr algn="ctr"/>
            <a:r>
              <a:rPr lang="en-US" b="1" dirty="0"/>
              <a:t>Other translations have the expression more frequently … </a:t>
            </a:r>
            <a:br>
              <a:rPr lang="en-US" b="1" dirty="0"/>
            </a:br>
            <a:r>
              <a:rPr lang="en-US" b="1" dirty="0"/>
              <a:t>but we will focus only on these six. </a:t>
            </a:r>
          </a:p>
        </p:txBody>
      </p:sp>
    </p:spTree>
    <p:extLst>
      <p:ext uri="{BB962C8B-B14F-4D97-AF65-F5344CB8AC3E}">
        <p14:creationId xmlns:p14="http://schemas.microsoft.com/office/powerpoint/2010/main" val="1680975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outdoor&#10;&#10;Description automatically generated">
            <a:extLst>
              <a:ext uri="{FF2B5EF4-FFF2-40B4-BE49-F238E27FC236}">
                <a16:creationId xmlns:a16="http://schemas.microsoft.com/office/drawing/2014/main" id="{5D0E68B7-862A-412D-8AEE-A2133A866450}"/>
              </a:ext>
            </a:extLst>
          </p:cNvPr>
          <p:cNvPicPr>
            <a:picLocks noChangeAspect="1"/>
          </p:cNvPicPr>
          <p:nvPr/>
        </p:nvPicPr>
        <p:blipFill rotWithShape="1">
          <a:blip r:embed="rId2">
            <a:extLst>
              <a:ext uri="{28A0092B-C50C-407E-A947-70E740481C1C}">
                <a14:useLocalDpi xmlns:a14="http://schemas.microsoft.com/office/drawing/2010/main" val="0"/>
              </a:ext>
            </a:extLst>
          </a:blip>
          <a:srcRect r="7713"/>
          <a:stretch/>
        </p:blipFill>
        <p:spPr>
          <a:xfrm>
            <a:off x="2663645" y="0"/>
            <a:ext cx="9528355" cy="6858000"/>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a:effectLst>
            <a:glow rad="127000">
              <a:schemeClr val="bg1"/>
            </a:glow>
          </a:effectLst>
        </p:spPr>
        <p:txBody>
          <a:bodyPr/>
          <a:lstStyle/>
          <a:p>
            <a:r>
              <a:rPr lang="en-US" dirty="0"/>
              <a:t>Question 4: How </a:t>
            </a:r>
            <a:r>
              <a:rPr lang="en-US" dirty="0">
                <a:effectLst>
                  <a:glow rad="127000">
                    <a:schemeClr val="bg1"/>
                  </a:glow>
                </a:effectLst>
              </a:rPr>
              <a:t>about you?</a:t>
            </a:r>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7740072" cy="4851400"/>
          </a:xfrm>
        </p:spPr>
        <p:txBody>
          <a:bodyPr>
            <a:normAutofit/>
          </a:bodyPr>
          <a:lstStyle/>
          <a:p>
            <a:pPr algn="l" rtl="0"/>
            <a:r>
              <a:rPr lang="en-US" sz="4200" b="1" i="0" u="none" strike="noStrike" baseline="30000" dirty="0"/>
              <a:t>1John 3:16</a:t>
            </a:r>
            <a:r>
              <a:rPr lang="en-US" sz="4200" b="0" i="0" u="none" strike="noStrike" baseline="0" dirty="0"/>
              <a:t> </a:t>
            </a:r>
            <a:r>
              <a:rPr lang="en-US" sz="4200" i="0" u="none" strike="noStrike" baseline="0" dirty="0"/>
              <a:t>This is how we know what love is: Jesus Christ laid down his life for us. And we ought to lay down our lives for our brothers. </a:t>
            </a:r>
            <a:br>
              <a:rPr lang="en-US" sz="4200" i="0" u="none" strike="noStrike" baseline="0" dirty="0"/>
            </a:br>
            <a:r>
              <a:rPr lang="en-US" sz="4200" i="0" u="none" strike="noStrike" baseline="0" dirty="0"/>
              <a:t> </a:t>
            </a:r>
            <a:r>
              <a:rPr lang="en-US" sz="4200" i="0" u="none" strike="noStrike" baseline="30000" dirty="0"/>
              <a:t>17</a:t>
            </a:r>
            <a:r>
              <a:rPr lang="en-US" sz="4200" i="0" u="none" strike="noStrike" baseline="0" dirty="0"/>
              <a:t> If anyone has material possessions and sees his </a:t>
            </a:r>
            <a:br>
              <a:rPr lang="en-US" sz="4200" i="0" u="none" strike="noStrike" baseline="0" dirty="0"/>
            </a:br>
            <a:r>
              <a:rPr lang="en-US" sz="4200" i="0" u="none" strike="noStrike" baseline="0" dirty="0"/>
              <a:t>brother in need but has no </a:t>
            </a:r>
            <a:br>
              <a:rPr lang="en-US" sz="4200" i="0" u="none" strike="noStrike" baseline="0" dirty="0"/>
            </a:br>
            <a:r>
              <a:rPr lang="en-US" sz="4200" i="0" u="none" strike="noStrike" baseline="0" dirty="0"/>
              <a:t>pity on him,</a:t>
            </a:r>
            <a:r>
              <a:rPr lang="en-US" sz="4200" b="0" i="0" u="none" strike="noStrike" baseline="0" dirty="0"/>
              <a:t> </a:t>
            </a:r>
            <a:r>
              <a:rPr lang="en-US" sz="4200" b="1" i="0" u="none" strike="noStrike" baseline="0" dirty="0">
                <a:solidFill>
                  <a:srgbClr val="FC012A"/>
                </a:solidFill>
                <a:effectLst>
                  <a:glow rad="127000">
                    <a:schemeClr val="bg1"/>
                  </a:glow>
                </a:effectLst>
              </a:rPr>
              <a:t>how can the </a:t>
            </a:r>
            <a:br>
              <a:rPr lang="en-US" sz="4200" b="1" i="0" u="none" strike="noStrike" baseline="0" dirty="0">
                <a:solidFill>
                  <a:srgbClr val="FC012A"/>
                </a:solidFill>
                <a:effectLst>
                  <a:glow rad="127000">
                    <a:schemeClr val="bg1"/>
                  </a:glow>
                </a:effectLst>
              </a:rPr>
            </a:br>
            <a:r>
              <a:rPr lang="en-US" sz="4200" b="1" i="0" u="none" strike="noStrike" baseline="0" dirty="0">
                <a:solidFill>
                  <a:srgbClr val="FC012A"/>
                </a:solidFill>
                <a:effectLst>
                  <a:glow rad="127000">
                    <a:schemeClr val="bg1"/>
                  </a:glow>
                </a:effectLst>
              </a:rPr>
              <a:t>love of God be in him?</a:t>
            </a:r>
          </a:p>
        </p:txBody>
      </p:sp>
    </p:spTree>
    <p:extLst>
      <p:ext uri="{BB962C8B-B14F-4D97-AF65-F5344CB8AC3E}">
        <p14:creationId xmlns:p14="http://schemas.microsoft.com/office/powerpoint/2010/main" val="1448373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9AADE-7738-463B-A510-D5FC386EF7F8}"/>
              </a:ext>
            </a:extLst>
          </p:cNvPr>
          <p:cNvSpPr>
            <a:spLocks noGrp="1"/>
          </p:cNvSpPr>
          <p:nvPr>
            <p:ph type="title"/>
          </p:nvPr>
        </p:nvSpPr>
        <p:spPr/>
        <p:txBody>
          <a:bodyPr/>
          <a:lstStyle/>
          <a:p>
            <a:r>
              <a:rPr lang="en-US" dirty="0"/>
              <a:t>Think about </a:t>
            </a:r>
            <a:r>
              <a:rPr lang="en-US" dirty="0">
                <a:latin typeface="Rallisha Demo" pitchFamily="2" charset="0"/>
              </a:rPr>
              <a:t>“The Love of God ”…</a:t>
            </a:r>
            <a:endParaRPr lang="en-US" dirty="0"/>
          </a:p>
        </p:txBody>
      </p:sp>
    </p:spTree>
    <p:extLst>
      <p:ext uri="{BB962C8B-B14F-4D97-AF65-F5344CB8AC3E}">
        <p14:creationId xmlns:p14="http://schemas.microsoft.com/office/powerpoint/2010/main" val="3882693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9FA897D8-314A-4C6C-A8A9-F56E9A67C2FC}"/>
              </a:ext>
            </a:extLst>
          </p:cNvPr>
          <p:cNvPicPr>
            <a:picLocks noChangeAspect="1"/>
          </p:cNvPicPr>
          <p:nvPr/>
        </p:nvPicPr>
        <p:blipFill rotWithShape="1">
          <a:blip r:embed="rId2">
            <a:extLst>
              <a:ext uri="{28A0092B-C50C-407E-A947-70E740481C1C}">
                <a14:useLocalDpi xmlns:a14="http://schemas.microsoft.com/office/drawing/2010/main" val="0"/>
              </a:ext>
            </a:extLst>
          </a:blip>
          <a:srcRect r="17441" b="4699"/>
          <a:stretch/>
        </p:blipFill>
        <p:spPr>
          <a:xfrm>
            <a:off x="6832681" y="322263"/>
            <a:ext cx="5359319" cy="6535737"/>
          </a:xfrm>
          <a:prstGeom prst="rect">
            <a:avLst/>
          </a:prstGeom>
        </p:spPr>
      </p:pic>
      <p:sp>
        <p:nvSpPr>
          <p:cNvPr id="5" name="Heart 4">
            <a:extLst>
              <a:ext uri="{FF2B5EF4-FFF2-40B4-BE49-F238E27FC236}">
                <a16:creationId xmlns:a16="http://schemas.microsoft.com/office/drawing/2014/main" id="{B0B751EB-AAF5-4D27-906C-3A98DACFB6F2}"/>
              </a:ext>
            </a:extLst>
          </p:cNvPr>
          <p:cNvSpPr/>
          <p:nvPr/>
        </p:nvSpPr>
        <p:spPr>
          <a:xfrm>
            <a:off x="9702677" y="4193006"/>
            <a:ext cx="1431758" cy="1479884"/>
          </a:xfrm>
          <a:prstGeom prst="heart">
            <a:avLst/>
          </a:prstGeom>
          <a:solidFill>
            <a:srgbClr val="FC012A"/>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79AADE-7738-463B-A510-D5FC386EF7F8}"/>
              </a:ext>
            </a:extLst>
          </p:cNvPr>
          <p:cNvSpPr>
            <a:spLocks noGrp="1"/>
          </p:cNvSpPr>
          <p:nvPr>
            <p:ph type="title"/>
          </p:nvPr>
        </p:nvSpPr>
        <p:spPr/>
        <p:txBody>
          <a:bodyPr/>
          <a:lstStyle/>
          <a:p>
            <a:r>
              <a:rPr lang="en-US" dirty="0"/>
              <a:t>Think about </a:t>
            </a:r>
            <a:r>
              <a:rPr lang="en-US" dirty="0">
                <a:latin typeface="Rallisha Demo" pitchFamily="2" charset="0"/>
              </a:rPr>
              <a:t>“The Love of God ”…</a:t>
            </a:r>
            <a:endParaRPr lang="en-US" dirty="0"/>
          </a:p>
        </p:txBody>
      </p:sp>
      <p:sp>
        <p:nvSpPr>
          <p:cNvPr id="3" name="Content Placeholder 2">
            <a:extLst>
              <a:ext uri="{FF2B5EF4-FFF2-40B4-BE49-F238E27FC236}">
                <a16:creationId xmlns:a16="http://schemas.microsoft.com/office/drawing/2014/main" id="{E772D04D-052D-4340-AF5A-61053737C78B}"/>
              </a:ext>
            </a:extLst>
          </p:cNvPr>
          <p:cNvSpPr>
            <a:spLocks noGrp="1"/>
          </p:cNvSpPr>
          <p:nvPr>
            <p:ph idx="1"/>
          </p:nvPr>
        </p:nvSpPr>
        <p:spPr/>
        <p:txBody>
          <a:bodyPr/>
          <a:lstStyle/>
          <a:p>
            <a:pPr>
              <a:lnSpc>
                <a:spcPct val="110000"/>
              </a:lnSpc>
            </a:pPr>
            <a:r>
              <a:rPr lang="en-US" dirty="0"/>
              <a:t>Some </a:t>
            </a:r>
            <a:r>
              <a:rPr lang="en-US" b="1" dirty="0"/>
              <a:t>Miss</a:t>
            </a:r>
            <a:r>
              <a:rPr lang="en-US" dirty="0"/>
              <a:t> it altogether …</a:t>
            </a:r>
          </a:p>
          <a:p>
            <a:pPr>
              <a:lnSpc>
                <a:spcPct val="100000"/>
              </a:lnSpc>
            </a:pPr>
            <a:endParaRPr lang="en-US" dirty="0"/>
          </a:p>
        </p:txBody>
      </p:sp>
    </p:spTree>
    <p:extLst>
      <p:ext uri="{BB962C8B-B14F-4D97-AF65-F5344CB8AC3E}">
        <p14:creationId xmlns:p14="http://schemas.microsoft.com/office/powerpoint/2010/main" val="177384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0C124A-AD8E-458F-9814-5A1034685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830" y="0"/>
            <a:ext cx="12169504" cy="6870700"/>
          </a:xfrm>
          <a:prstGeom prst="rect">
            <a:avLst/>
          </a:prstGeom>
        </p:spPr>
      </p:pic>
      <p:sp>
        <p:nvSpPr>
          <p:cNvPr id="2" name="Title 1">
            <a:extLst>
              <a:ext uri="{FF2B5EF4-FFF2-40B4-BE49-F238E27FC236}">
                <a16:creationId xmlns:a16="http://schemas.microsoft.com/office/drawing/2014/main" id="{3D79AADE-7738-463B-A510-D5FC386EF7F8}"/>
              </a:ext>
            </a:extLst>
          </p:cNvPr>
          <p:cNvSpPr>
            <a:spLocks noGrp="1"/>
          </p:cNvSpPr>
          <p:nvPr>
            <p:ph type="title"/>
          </p:nvPr>
        </p:nvSpPr>
        <p:spPr/>
        <p:txBody>
          <a:bodyPr/>
          <a:lstStyle/>
          <a:p>
            <a:r>
              <a:rPr lang="en-US" dirty="0"/>
              <a:t>Think about </a:t>
            </a:r>
            <a:r>
              <a:rPr lang="en-US" dirty="0">
                <a:latin typeface="Rallisha Demo" pitchFamily="2" charset="0"/>
              </a:rPr>
              <a:t>“The Love of God ”…</a:t>
            </a:r>
            <a:endParaRPr lang="en-US" dirty="0"/>
          </a:p>
        </p:txBody>
      </p:sp>
      <p:sp>
        <p:nvSpPr>
          <p:cNvPr id="3" name="Content Placeholder 2">
            <a:extLst>
              <a:ext uri="{FF2B5EF4-FFF2-40B4-BE49-F238E27FC236}">
                <a16:creationId xmlns:a16="http://schemas.microsoft.com/office/drawing/2014/main" id="{E772D04D-052D-4340-AF5A-61053737C78B}"/>
              </a:ext>
            </a:extLst>
          </p:cNvPr>
          <p:cNvSpPr>
            <a:spLocks noGrp="1"/>
          </p:cNvSpPr>
          <p:nvPr>
            <p:ph idx="1"/>
          </p:nvPr>
        </p:nvSpPr>
        <p:spPr/>
        <p:txBody>
          <a:bodyPr/>
          <a:lstStyle/>
          <a:p>
            <a:pPr>
              <a:lnSpc>
                <a:spcPct val="110000"/>
              </a:lnSpc>
            </a:pPr>
            <a:r>
              <a:rPr lang="en-US" dirty="0"/>
              <a:t>Some </a:t>
            </a:r>
            <a:r>
              <a:rPr lang="en-US" b="1" dirty="0"/>
              <a:t>Miss</a:t>
            </a:r>
            <a:r>
              <a:rPr lang="en-US" dirty="0"/>
              <a:t> it altogether …</a:t>
            </a:r>
          </a:p>
          <a:p>
            <a:pPr>
              <a:lnSpc>
                <a:spcPct val="110000"/>
              </a:lnSpc>
            </a:pPr>
            <a:r>
              <a:rPr lang="en-US" dirty="0"/>
              <a:t>Some </a:t>
            </a:r>
            <a:r>
              <a:rPr lang="en-US" b="1" dirty="0"/>
              <a:t>Neglect</a:t>
            </a:r>
            <a:r>
              <a:rPr lang="en-US" dirty="0"/>
              <a:t> it half-heartedly …</a:t>
            </a:r>
          </a:p>
          <a:p>
            <a:pPr>
              <a:lnSpc>
                <a:spcPct val="100000"/>
              </a:lnSpc>
            </a:pPr>
            <a:endParaRPr lang="en-US" dirty="0"/>
          </a:p>
        </p:txBody>
      </p:sp>
    </p:spTree>
    <p:extLst>
      <p:ext uri="{BB962C8B-B14F-4D97-AF65-F5344CB8AC3E}">
        <p14:creationId xmlns:p14="http://schemas.microsoft.com/office/powerpoint/2010/main" val="2452600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78A9C8-26AB-48C6-B9D0-FE18B50DB1F2}"/>
              </a:ext>
            </a:extLst>
          </p:cNvPr>
          <p:cNvPicPr>
            <a:picLocks noChangeAspect="1"/>
          </p:cNvPicPr>
          <p:nvPr/>
        </p:nvPicPr>
        <p:blipFill rotWithShape="1">
          <a:blip r:embed="rId2">
            <a:extLst>
              <a:ext uri="{28A0092B-C50C-407E-A947-70E740481C1C}">
                <a14:useLocalDpi xmlns:a14="http://schemas.microsoft.com/office/drawing/2010/main" val="0"/>
              </a:ext>
            </a:extLst>
          </a:blip>
          <a:srcRect r="34921"/>
          <a:stretch/>
        </p:blipFill>
        <p:spPr>
          <a:xfrm>
            <a:off x="4753494" y="0"/>
            <a:ext cx="7438506" cy="6858000"/>
          </a:xfrm>
          <a:prstGeom prst="rect">
            <a:avLst/>
          </a:prstGeom>
        </p:spPr>
      </p:pic>
      <p:sp>
        <p:nvSpPr>
          <p:cNvPr id="2" name="Title 1">
            <a:extLst>
              <a:ext uri="{FF2B5EF4-FFF2-40B4-BE49-F238E27FC236}">
                <a16:creationId xmlns:a16="http://schemas.microsoft.com/office/drawing/2014/main" id="{3D79AADE-7738-463B-A510-D5FC386EF7F8}"/>
              </a:ext>
            </a:extLst>
          </p:cNvPr>
          <p:cNvSpPr>
            <a:spLocks noGrp="1"/>
          </p:cNvSpPr>
          <p:nvPr>
            <p:ph type="title"/>
          </p:nvPr>
        </p:nvSpPr>
        <p:spPr/>
        <p:txBody>
          <a:bodyPr/>
          <a:lstStyle/>
          <a:p>
            <a:r>
              <a:rPr lang="en-US" dirty="0"/>
              <a:t>Think about </a:t>
            </a:r>
            <a:r>
              <a:rPr lang="en-US" dirty="0">
                <a:latin typeface="Rallisha Demo" pitchFamily="2" charset="0"/>
              </a:rPr>
              <a:t>“The Love of God ”…</a:t>
            </a:r>
            <a:endParaRPr lang="en-US" dirty="0"/>
          </a:p>
        </p:txBody>
      </p:sp>
      <p:sp>
        <p:nvSpPr>
          <p:cNvPr id="3" name="Content Placeholder 2">
            <a:extLst>
              <a:ext uri="{FF2B5EF4-FFF2-40B4-BE49-F238E27FC236}">
                <a16:creationId xmlns:a16="http://schemas.microsoft.com/office/drawing/2014/main" id="{E772D04D-052D-4340-AF5A-61053737C78B}"/>
              </a:ext>
            </a:extLst>
          </p:cNvPr>
          <p:cNvSpPr>
            <a:spLocks noGrp="1"/>
          </p:cNvSpPr>
          <p:nvPr>
            <p:ph idx="1"/>
          </p:nvPr>
        </p:nvSpPr>
        <p:spPr/>
        <p:txBody>
          <a:bodyPr/>
          <a:lstStyle/>
          <a:p>
            <a:pPr>
              <a:lnSpc>
                <a:spcPct val="110000"/>
              </a:lnSpc>
            </a:pPr>
            <a:r>
              <a:rPr lang="en-US" dirty="0"/>
              <a:t>Some </a:t>
            </a:r>
            <a:r>
              <a:rPr lang="en-US" b="1" dirty="0"/>
              <a:t>Miss</a:t>
            </a:r>
            <a:r>
              <a:rPr lang="en-US" dirty="0"/>
              <a:t> it altogether …</a:t>
            </a:r>
          </a:p>
          <a:p>
            <a:pPr>
              <a:lnSpc>
                <a:spcPct val="110000"/>
              </a:lnSpc>
            </a:pPr>
            <a:r>
              <a:rPr lang="en-US" dirty="0"/>
              <a:t>Some </a:t>
            </a:r>
            <a:r>
              <a:rPr lang="en-US" b="1" dirty="0"/>
              <a:t>Neglect</a:t>
            </a:r>
            <a:r>
              <a:rPr lang="en-US" dirty="0"/>
              <a:t> it half-heartedly …</a:t>
            </a:r>
          </a:p>
          <a:p>
            <a:pPr>
              <a:lnSpc>
                <a:spcPct val="110000"/>
              </a:lnSpc>
            </a:pPr>
            <a:r>
              <a:rPr lang="en-US" dirty="0"/>
              <a:t>Some accepted its </a:t>
            </a:r>
            <a:r>
              <a:rPr lang="en-US" b="1" dirty="0"/>
              <a:t>Appearance</a:t>
            </a:r>
            <a:r>
              <a:rPr lang="en-US" dirty="0"/>
              <a:t> …</a:t>
            </a:r>
          </a:p>
          <a:p>
            <a:pPr>
              <a:lnSpc>
                <a:spcPct val="110000"/>
              </a:lnSpc>
            </a:pPr>
            <a:endParaRPr lang="en-US" dirty="0"/>
          </a:p>
          <a:p>
            <a:pPr>
              <a:lnSpc>
                <a:spcPct val="100000"/>
              </a:lnSpc>
            </a:pPr>
            <a:endParaRPr lang="en-US" dirty="0"/>
          </a:p>
        </p:txBody>
      </p:sp>
    </p:spTree>
    <p:extLst>
      <p:ext uri="{BB962C8B-B14F-4D97-AF65-F5344CB8AC3E}">
        <p14:creationId xmlns:p14="http://schemas.microsoft.com/office/powerpoint/2010/main" val="23871450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9AADE-7738-463B-A510-D5FC386EF7F8}"/>
              </a:ext>
            </a:extLst>
          </p:cNvPr>
          <p:cNvSpPr>
            <a:spLocks noGrp="1"/>
          </p:cNvSpPr>
          <p:nvPr>
            <p:ph type="title"/>
          </p:nvPr>
        </p:nvSpPr>
        <p:spPr/>
        <p:txBody>
          <a:bodyPr/>
          <a:lstStyle/>
          <a:p>
            <a:r>
              <a:rPr lang="en-US" dirty="0"/>
              <a:t>Think about </a:t>
            </a:r>
            <a:r>
              <a:rPr lang="en-US" dirty="0">
                <a:latin typeface="Rallisha Demo" pitchFamily="2" charset="0"/>
              </a:rPr>
              <a:t>“The Love of God ”…</a:t>
            </a:r>
            <a:endParaRPr lang="en-US" dirty="0"/>
          </a:p>
        </p:txBody>
      </p:sp>
      <p:sp>
        <p:nvSpPr>
          <p:cNvPr id="3" name="Content Placeholder 2">
            <a:extLst>
              <a:ext uri="{FF2B5EF4-FFF2-40B4-BE49-F238E27FC236}">
                <a16:creationId xmlns:a16="http://schemas.microsoft.com/office/drawing/2014/main" id="{E772D04D-052D-4340-AF5A-61053737C78B}"/>
              </a:ext>
            </a:extLst>
          </p:cNvPr>
          <p:cNvSpPr>
            <a:spLocks noGrp="1"/>
          </p:cNvSpPr>
          <p:nvPr>
            <p:ph idx="1"/>
          </p:nvPr>
        </p:nvSpPr>
        <p:spPr/>
        <p:txBody>
          <a:bodyPr/>
          <a:lstStyle/>
          <a:p>
            <a:pPr>
              <a:lnSpc>
                <a:spcPct val="110000"/>
              </a:lnSpc>
            </a:pPr>
            <a:r>
              <a:rPr lang="en-US" dirty="0"/>
              <a:t>Some </a:t>
            </a:r>
            <a:r>
              <a:rPr lang="en-US" b="1" dirty="0"/>
              <a:t>Miss</a:t>
            </a:r>
            <a:r>
              <a:rPr lang="en-US" dirty="0"/>
              <a:t> it altogether …</a:t>
            </a:r>
          </a:p>
          <a:p>
            <a:pPr>
              <a:lnSpc>
                <a:spcPct val="110000"/>
              </a:lnSpc>
            </a:pPr>
            <a:r>
              <a:rPr lang="en-US" dirty="0"/>
              <a:t>Some </a:t>
            </a:r>
            <a:r>
              <a:rPr lang="en-US" b="1" dirty="0"/>
              <a:t>Neglect</a:t>
            </a:r>
            <a:r>
              <a:rPr lang="en-US" dirty="0"/>
              <a:t> it half-heartedly …</a:t>
            </a:r>
          </a:p>
          <a:p>
            <a:pPr>
              <a:lnSpc>
                <a:spcPct val="110000"/>
              </a:lnSpc>
            </a:pPr>
            <a:r>
              <a:rPr lang="en-US" dirty="0"/>
              <a:t>Some accepted its </a:t>
            </a:r>
            <a:r>
              <a:rPr lang="en-US" b="1" dirty="0"/>
              <a:t>Appearance</a:t>
            </a:r>
            <a:r>
              <a:rPr lang="en-US" dirty="0"/>
              <a:t> …</a:t>
            </a:r>
          </a:p>
          <a:p>
            <a:pPr>
              <a:lnSpc>
                <a:spcPct val="110000"/>
              </a:lnSpc>
            </a:pPr>
            <a:r>
              <a:rPr lang="en-US" dirty="0"/>
              <a:t>Some have </a:t>
            </a:r>
            <a:r>
              <a:rPr lang="en-US" b="1" dirty="0"/>
              <a:t>Invoked</a:t>
            </a:r>
            <a:r>
              <a:rPr lang="en-US" dirty="0"/>
              <a:t> it …</a:t>
            </a:r>
          </a:p>
          <a:p>
            <a:pPr>
              <a:lnSpc>
                <a:spcPct val="100000"/>
              </a:lnSpc>
            </a:pPr>
            <a:endParaRPr lang="en-US" dirty="0"/>
          </a:p>
        </p:txBody>
      </p:sp>
      <p:pic>
        <p:nvPicPr>
          <p:cNvPr id="4" name="Picture 3" descr="A person with a beard&#10;&#10;Description automatically generated with medium confidence">
            <a:extLst>
              <a:ext uri="{FF2B5EF4-FFF2-40B4-BE49-F238E27FC236}">
                <a16:creationId xmlns:a16="http://schemas.microsoft.com/office/drawing/2014/main" id="{3AC3087C-0E6A-44B8-B67A-7DE2C5C61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08636"/>
            <a:ext cx="6396895" cy="6966636"/>
          </a:xfrm>
          <a:prstGeom prst="rect">
            <a:avLst/>
          </a:prstGeom>
        </p:spPr>
      </p:pic>
      <p:pic>
        <p:nvPicPr>
          <p:cNvPr id="5" name="Picture 4" descr="A picture containing hand&#10;&#10;Description automatically generated">
            <a:extLst>
              <a:ext uri="{FF2B5EF4-FFF2-40B4-BE49-F238E27FC236}">
                <a16:creationId xmlns:a16="http://schemas.microsoft.com/office/drawing/2014/main" id="{44FCB147-E4F2-4279-9525-89B59F0A930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9000"/>
                    </a14:imgEffect>
                    <a14:imgEffect>
                      <a14:brightnessContrast bright="11000" contrast="15000"/>
                    </a14:imgEffect>
                  </a14:imgLayer>
                </a14:imgProps>
              </a:ext>
              <a:ext uri="{28A0092B-C50C-407E-A947-70E740481C1C}">
                <a14:useLocalDpi xmlns:a14="http://schemas.microsoft.com/office/drawing/2010/main" val="0"/>
              </a:ext>
            </a:extLst>
          </a:blip>
          <a:stretch>
            <a:fillRect/>
          </a:stretch>
        </p:blipFill>
        <p:spPr>
          <a:xfrm>
            <a:off x="5513424" y="3429001"/>
            <a:ext cx="3781023" cy="3703860"/>
          </a:xfrm>
          <a:prstGeom prst="rect">
            <a:avLst/>
          </a:prstGeom>
        </p:spPr>
      </p:pic>
    </p:spTree>
    <p:extLst>
      <p:ext uri="{BB962C8B-B14F-4D97-AF65-F5344CB8AC3E}">
        <p14:creationId xmlns:p14="http://schemas.microsoft.com/office/powerpoint/2010/main" val="1673610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E7E122-4694-4620-AB9A-5D2A3AA02BDB}"/>
              </a:ext>
            </a:extLst>
          </p:cNvPr>
          <p:cNvPicPr>
            <a:picLocks noChangeAspect="1"/>
          </p:cNvPicPr>
          <p:nvPr/>
        </p:nvPicPr>
        <p:blipFill rotWithShape="1">
          <a:blip r:embed="rId2">
            <a:extLst>
              <a:ext uri="{28A0092B-C50C-407E-A947-70E740481C1C}">
                <a14:useLocalDpi xmlns:a14="http://schemas.microsoft.com/office/drawing/2010/main" val="0"/>
              </a:ext>
            </a:extLst>
          </a:blip>
          <a:srcRect r="23082"/>
          <a:stretch/>
        </p:blipFill>
        <p:spPr>
          <a:xfrm>
            <a:off x="5158630" y="0"/>
            <a:ext cx="7033370" cy="6858000"/>
          </a:xfrm>
          <a:prstGeom prst="rect">
            <a:avLst/>
          </a:prstGeom>
        </p:spPr>
      </p:pic>
      <p:sp>
        <p:nvSpPr>
          <p:cNvPr id="2" name="Title 1">
            <a:extLst>
              <a:ext uri="{FF2B5EF4-FFF2-40B4-BE49-F238E27FC236}">
                <a16:creationId xmlns:a16="http://schemas.microsoft.com/office/drawing/2014/main" id="{3D79AADE-7738-463B-A510-D5FC386EF7F8}"/>
              </a:ext>
            </a:extLst>
          </p:cNvPr>
          <p:cNvSpPr>
            <a:spLocks noGrp="1"/>
          </p:cNvSpPr>
          <p:nvPr>
            <p:ph type="title"/>
          </p:nvPr>
        </p:nvSpPr>
        <p:spPr/>
        <p:txBody>
          <a:bodyPr/>
          <a:lstStyle/>
          <a:p>
            <a:r>
              <a:rPr lang="en-US" dirty="0"/>
              <a:t>Think about </a:t>
            </a:r>
            <a:r>
              <a:rPr lang="en-US" dirty="0">
                <a:latin typeface="Rallisha Demo" pitchFamily="2" charset="0"/>
              </a:rPr>
              <a:t>“The Love of God ”…</a:t>
            </a:r>
            <a:endParaRPr lang="en-US" dirty="0"/>
          </a:p>
        </p:txBody>
      </p:sp>
      <p:sp>
        <p:nvSpPr>
          <p:cNvPr id="3" name="Content Placeholder 2">
            <a:extLst>
              <a:ext uri="{FF2B5EF4-FFF2-40B4-BE49-F238E27FC236}">
                <a16:creationId xmlns:a16="http://schemas.microsoft.com/office/drawing/2014/main" id="{E772D04D-052D-4340-AF5A-61053737C78B}"/>
              </a:ext>
            </a:extLst>
          </p:cNvPr>
          <p:cNvSpPr>
            <a:spLocks noGrp="1"/>
          </p:cNvSpPr>
          <p:nvPr>
            <p:ph idx="1"/>
          </p:nvPr>
        </p:nvSpPr>
        <p:spPr/>
        <p:txBody>
          <a:bodyPr/>
          <a:lstStyle/>
          <a:p>
            <a:pPr>
              <a:lnSpc>
                <a:spcPct val="110000"/>
              </a:lnSpc>
            </a:pPr>
            <a:r>
              <a:rPr lang="en-US" dirty="0"/>
              <a:t>Some </a:t>
            </a:r>
            <a:r>
              <a:rPr lang="en-US" b="1" dirty="0"/>
              <a:t>Miss</a:t>
            </a:r>
            <a:r>
              <a:rPr lang="en-US" dirty="0"/>
              <a:t> it altogether …</a:t>
            </a:r>
          </a:p>
          <a:p>
            <a:pPr>
              <a:lnSpc>
                <a:spcPct val="110000"/>
              </a:lnSpc>
            </a:pPr>
            <a:r>
              <a:rPr lang="en-US" dirty="0"/>
              <a:t>Some </a:t>
            </a:r>
            <a:r>
              <a:rPr lang="en-US" b="1" dirty="0"/>
              <a:t>Neglect</a:t>
            </a:r>
            <a:r>
              <a:rPr lang="en-US" dirty="0"/>
              <a:t> it half-heartedly …</a:t>
            </a:r>
          </a:p>
          <a:p>
            <a:pPr>
              <a:lnSpc>
                <a:spcPct val="110000"/>
              </a:lnSpc>
            </a:pPr>
            <a:r>
              <a:rPr lang="en-US" dirty="0"/>
              <a:t>Some accepted its </a:t>
            </a:r>
            <a:r>
              <a:rPr lang="en-US" b="1" dirty="0"/>
              <a:t>Appearance</a:t>
            </a:r>
            <a:r>
              <a:rPr lang="en-US" dirty="0"/>
              <a:t> …</a:t>
            </a:r>
          </a:p>
          <a:p>
            <a:pPr>
              <a:lnSpc>
                <a:spcPct val="110000"/>
              </a:lnSpc>
            </a:pPr>
            <a:r>
              <a:rPr lang="en-US" dirty="0"/>
              <a:t>Some have </a:t>
            </a:r>
            <a:r>
              <a:rPr lang="en-US" b="1" dirty="0"/>
              <a:t>Invoked</a:t>
            </a:r>
            <a:r>
              <a:rPr lang="en-US" dirty="0"/>
              <a:t> it …</a:t>
            </a:r>
          </a:p>
          <a:p>
            <a:pPr>
              <a:lnSpc>
                <a:spcPct val="110000"/>
              </a:lnSpc>
            </a:pPr>
            <a:r>
              <a:rPr lang="en-US" dirty="0"/>
              <a:t>Some are </a:t>
            </a:r>
            <a:r>
              <a:rPr lang="en-US" b="1" dirty="0"/>
              <a:t>Inseparable</a:t>
            </a:r>
            <a:r>
              <a:rPr lang="en-US" dirty="0"/>
              <a:t> from it …</a:t>
            </a:r>
          </a:p>
          <a:p>
            <a:pPr>
              <a:lnSpc>
                <a:spcPct val="100000"/>
              </a:lnSpc>
            </a:pPr>
            <a:endParaRPr lang="en-US" dirty="0"/>
          </a:p>
        </p:txBody>
      </p:sp>
    </p:spTree>
    <p:extLst>
      <p:ext uri="{BB962C8B-B14F-4D97-AF65-F5344CB8AC3E}">
        <p14:creationId xmlns:p14="http://schemas.microsoft.com/office/powerpoint/2010/main" val="1111614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72D04D-052D-4340-AF5A-61053737C78B}"/>
              </a:ext>
            </a:extLst>
          </p:cNvPr>
          <p:cNvSpPr>
            <a:spLocks noGrp="1"/>
          </p:cNvSpPr>
          <p:nvPr>
            <p:ph idx="1"/>
          </p:nvPr>
        </p:nvSpPr>
        <p:spPr/>
        <p:txBody>
          <a:bodyPr/>
          <a:lstStyle/>
          <a:p>
            <a:pPr>
              <a:lnSpc>
                <a:spcPct val="110000"/>
              </a:lnSpc>
            </a:pPr>
            <a:r>
              <a:rPr lang="en-US" dirty="0"/>
              <a:t>Some </a:t>
            </a:r>
            <a:r>
              <a:rPr lang="en-US" b="1" dirty="0"/>
              <a:t>Miss</a:t>
            </a:r>
            <a:r>
              <a:rPr lang="en-US" dirty="0"/>
              <a:t> it altogether …</a:t>
            </a:r>
          </a:p>
          <a:p>
            <a:pPr>
              <a:lnSpc>
                <a:spcPct val="110000"/>
              </a:lnSpc>
            </a:pPr>
            <a:r>
              <a:rPr lang="en-US" dirty="0"/>
              <a:t>Some </a:t>
            </a:r>
            <a:r>
              <a:rPr lang="en-US" b="1" dirty="0"/>
              <a:t>Neglect</a:t>
            </a:r>
            <a:r>
              <a:rPr lang="en-US" dirty="0"/>
              <a:t> it half-heartedly …</a:t>
            </a:r>
          </a:p>
          <a:p>
            <a:pPr>
              <a:lnSpc>
                <a:spcPct val="110000"/>
              </a:lnSpc>
            </a:pPr>
            <a:r>
              <a:rPr lang="en-US" dirty="0"/>
              <a:t>Some accepted its </a:t>
            </a:r>
            <a:r>
              <a:rPr lang="en-US" b="1" dirty="0"/>
              <a:t>Appearance</a:t>
            </a:r>
            <a:r>
              <a:rPr lang="en-US" dirty="0"/>
              <a:t> …</a:t>
            </a:r>
          </a:p>
          <a:p>
            <a:pPr>
              <a:lnSpc>
                <a:spcPct val="110000"/>
              </a:lnSpc>
            </a:pPr>
            <a:r>
              <a:rPr lang="en-US" dirty="0"/>
              <a:t>Some have </a:t>
            </a:r>
            <a:r>
              <a:rPr lang="en-US" b="1" dirty="0"/>
              <a:t>Invoked</a:t>
            </a:r>
            <a:r>
              <a:rPr lang="en-US" dirty="0"/>
              <a:t> it …</a:t>
            </a:r>
          </a:p>
          <a:p>
            <a:pPr>
              <a:lnSpc>
                <a:spcPct val="110000"/>
              </a:lnSpc>
            </a:pPr>
            <a:r>
              <a:rPr lang="en-US" dirty="0"/>
              <a:t>Some know how </a:t>
            </a:r>
            <a:r>
              <a:rPr lang="en-US" b="1" dirty="0"/>
              <a:t>Inseparable</a:t>
            </a:r>
            <a:r>
              <a:rPr lang="en-US" dirty="0"/>
              <a:t> it is …</a:t>
            </a:r>
          </a:p>
          <a:p>
            <a:pPr>
              <a:lnSpc>
                <a:spcPct val="110000"/>
              </a:lnSpc>
            </a:pPr>
            <a:r>
              <a:rPr lang="en-US" dirty="0"/>
              <a:t>Some </a:t>
            </a:r>
            <a:r>
              <a:rPr lang="en-US" b="1" dirty="0"/>
              <a:t>Show</a:t>
            </a:r>
            <a:r>
              <a:rPr lang="en-US" dirty="0"/>
              <a:t> what it is!</a:t>
            </a:r>
          </a:p>
          <a:p>
            <a:pPr>
              <a:lnSpc>
                <a:spcPct val="100000"/>
              </a:lnSpc>
            </a:pPr>
            <a:endParaRPr lang="en-US" dirty="0"/>
          </a:p>
        </p:txBody>
      </p:sp>
      <p:pic>
        <p:nvPicPr>
          <p:cNvPr id="5" name="Picture 4" descr="A picture containing person, outdoor&#10;&#10;Description automatically generated">
            <a:extLst>
              <a:ext uri="{FF2B5EF4-FFF2-40B4-BE49-F238E27FC236}">
                <a16:creationId xmlns:a16="http://schemas.microsoft.com/office/drawing/2014/main" id="{2E0318A8-ECD7-48F9-AD53-F3A2215B5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7474" y="0"/>
            <a:ext cx="10324716" cy="6858000"/>
          </a:xfrm>
          <a:prstGeom prst="rect">
            <a:avLst/>
          </a:prstGeom>
        </p:spPr>
      </p:pic>
      <p:sp>
        <p:nvSpPr>
          <p:cNvPr id="2" name="Title 1">
            <a:extLst>
              <a:ext uri="{FF2B5EF4-FFF2-40B4-BE49-F238E27FC236}">
                <a16:creationId xmlns:a16="http://schemas.microsoft.com/office/drawing/2014/main" id="{3D79AADE-7738-463B-A510-D5FC386EF7F8}"/>
              </a:ext>
            </a:extLst>
          </p:cNvPr>
          <p:cNvSpPr>
            <a:spLocks noGrp="1"/>
          </p:cNvSpPr>
          <p:nvPr>
            <p:ph type="title"/>
          </p:nvPr>
        </p:nvSpPr>
        <p:spPr/>
        <p:txBody>
          <a:bodyPr/>
          <a:lstStyle/>
          <a:p>
            <a:r>
              <a:rPr lang="en-US" dirty="0"/>
              <a:t>Think about </a:t>
            </a:r>
            <a:r>
              <a:rPr lang="en-US" dirty="0">
                <a:latin typeface="Rallisha Demo" pitchFamily="2" charset="0"/>
              </a:rPr>
              <a:t>“The </a:t>
            </a:r>
            <a:r>
              <a:rPr lang="en-US" dirty="0">
                <a:effectLst>
                  <a:glow rad="127000">
                    <a:schemeClr val="bg1"/>
                  </a:glow>
                </a:effectLst>
                <a:latin typeface="Rallisha Demo" pitchFamily="2" charset="0"/>
              </a:rPr>
              <a:t>Love of God ”…</a:t>
            </a:r>
            <a:endParaRPr lang="en-US" dirty="0">
              <a:effectLst>
                <a:glow rad="127000">
                  <a:schemeClr val="bg1"/>
                </a:glow>
              </a:effectLst>
            </a:endParaRPr>
          </a:p>
        </p:txBody>
      </p:sp>
    </p:spTree>
    <p:extLst>
      <p:ext uri="{BB962C8B-B14F-4D97-AF65-F5344CB8AC3E}">
        <p14:creationId xmlns:p14="http://schemas.microsoft.com/office/powerpoint/2010/main" val="1728354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C7962-129A-4591-92DC-4149E3B0A021}"/>
              </a:ext>
            </a:extLst>
          </p:cNvPr>
          <p:cNvSpPr>
            <a:spLocks noGrp="1"/>
          </p:cNvSpPr>
          <p:nvPr>
            <p:ph type="title"/>
          </p:nvPr>
        </p:nvSpPr>
        <p:spPr/>
        <p:txBody>
          <a:bodyPr/>
          <a:lstStyle/>
          <a:p>
            <a:r>
              <a:rPr lang="en-US" dirty="0"/>
              <a:t>Finally, </a:t>
            </a:r>
          </a:p>
        </p:txBody>
      </p:sp>
      <p:sp>
        <p:nvSpPr>
          <p:cNvPr id="3" name="Content Placeholder 2">
            <a:extLst>
              <a:ext uri="{FF2B5EF4-FFF2-40B4-BE49-F238E27FC236}">
                <a16:creationId xmlns:a16="http://schemas.microsoft.com/office/drawing/2014/main" id="{9074CE83-3EE4-4F5A-9F83-BDA654927769}"/>
              </a:ext>
            </a:extLst>
          </p:cNvPr>
          <p:cNvSpPr>
            <a:spLocks noGrp="1"/>
          </p:cNvSpPr>
          <p:nvPr>
            <p:ph idx="1"/>
          </p:nvPr>
        </p:nvSpPr>
        <p:spPr>
          <a:xfrm>
            <a:off x="323273" y="1325563"/>
            <a:ext cx="6744792" cy="4851400"/>
          </a:xfrm>
        </p:spPr>
        <p:txBody>
          <a:bodyPr>
            <a:normAutofit/>
          </a:bodyPr>
          <a:lstStyle/>
          <a:p>
            <a:r>
              <a:rPr lang="en-US" b="1" i="0" u="none" strike="noStrike" baseline="0" dirty="0"/>
              <a:t>'I tell you the truth, whatever you did not do for one of the least of these, you did not do for me.' (Matthew 25:45)</a:t>
            </a:r>
            <a:endParaRPr lang="en-US" b="1" dirty="0"/>
          </a:p>
        </p:txBody>
      </p:sp>
      <p:pic>
        <p:nvPicPr>
          <p:cNvPr id="4" name="Picture 3" descr="A person with a beard&#10;&#10;Description automatically generated with medium confidence">
            <a:extLst>
              <a:ext uri="{FF2B5EF4-FFF2-40B4-BE49-F238E27FC236}">
                <a16:creationId xmlns:a16="http://schemas.microsoft.com/office/drawing/2014/main" id="{00982B87-7438-49BA-A80B-C028F6D57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1144" y="0"/>
            <a:ext cx="9093200" cy="6858000"/>
          </a:xfrm>
          <a:prstGeom prst="rect">
            <a:avLst/>
          </a:prstGeom>
        </p:spPr>
      </p:pic>
    </p:spTree>
    <p:extLst>
      <p:ext uri="{BB962C8B-B14F-4D97-AF65-F5344CB8AC3E}">
        <p14:creationId xmlns:p14="http://schemas.microsoft.com/office/powerpoint/2010/main" val="1561617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F5D29-871D-4723-9F52-54A033DD8EAA}"/>
              </a:ext>
            </a:extLst>
          </p:cNvPr>
          <p:cNvSpPr>
            <a:spLocks noGrp="1"/>
          </p:cNvSpPr>
          <p:nvPr>
            <p:ph type="ctrTitle"/>
          </p:nvPr>
        </p:nvSpPr>
        <p:spPr>
          <a:xfrm>
            <a:off x="339012" y="1934126"/>
            <a:ext cx="6338514" cy="2387600"/>
          </a:xfrm>
        </p:spPr>
        <p:txBody>
          <a:bodyPr>
            <a:normAutofit/>
          </a:bodyPr>
          <a:lstStyle/>
          <a:p>
            <a:r>
              <a:rPr lang="en-US" sz="10500" b="1" dirty="0">
                <a:effectLst>
                  <a:outerShdw blurRad="50800" dist="50800" dir="2700000" algn="ctr" rotWithShape="0">
                    <a:schemeClr val="bg1"/>
                  </a:outerShdw>
                </a:effectLst>
                <a:latin typeface="Rallisha Demo" pitchFamily="2" charset="0"/>
              </a:rPr>
              <a:t>Let’s Pray!</a:t>
            </a:r>
          </a:p>
        </p:txBody>
      </p:sp>
    </p:spTree>
    <p:extLst>
      <p:ext uri="{BB962C8B-B14F-4D97-AF65-F5344CB8AC3E}">
        <p14:creationId xmlns:p14="http://schemas.microsoft.com/office/powerpoint/2010/main" val="1670643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ith a beard&#10;&#10;Description automatically generated with medium confidence">
            <a:extLst>
              <a:ext uri="{FF2B5EF4-FFF2-40B4-BE49-F238E27FC236}">
                <a16:creationId xmlns:a16="http://schemas.microsoft.com/office/drawing/2014/main" id="{21F9AD79-6B83-4DEF-A12E-02CFC50E11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112" y="0"/>
            <a:ext cx="9093200" cy="6858000"/>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1-The </a:t>
            </a:r>
            <a:r>
              <a:rPr lang="en-US" u="sng" dirty="0"/>
              <a:t>Missed</a:t>
            </a:r>
            <a:r>
              <a:rPr lang="en-US" dirty="0"/>
              <a:t> </a:t>
            </a:r>
            <a:r>
              <a:rPr lang="en-US" dirty="0">
                <a:latin typeface="Rallisha Demo" pitchFamily="2" charset="0"/>
              </a:rPr>
              <a:t>“Love of God ” </a:t>
            </a:r>
            <a:endParaRPr lang="en-US" dirty="0"/>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8074769" cy="4851400"/>
          </a:xfrm>
        </p:spPr>
        <p:txBody>
          <a:bodyPr>
            <a:noAutofit/>
          </a:bodyPr>
          <a:lstStyle/>
          <a:p>
            <a:pPr algn="l" rtl="0"/>
            <a:r>
              <a:rPr lang="en-US" sz="4200" b="0" i="0" u="none" strike="noStrike" baseline="0" dirty="0"/>
              <a:t> </a:t>
            </a:r>
            <a:r>
              <a:rPr lang="en-US" sz="4200" b="1" i="0" u="none" strike="noStrike" baseline="30000" dirty="0"/>
              <a:t>John 5:39 </a:t>
            </a:r>
            <a:r>
              <a:rPr lang="en-US" sz="4200" b="0" i="0" u="none" strike="noStrike" baseline="0" dirty="0"/>
              <a:t>You diligently study the Scriptures because you think that by them you possess eternal life. These are the Scriptures that testify about me, </a:t>
            </a:r>
            <a:r>
              <a:rPr lang="en-US" sz="4200" b="0" i="0" u="none" strike="noStrike" baseline="30000" dirty="0"/>
              <a:t>40</a:t>
            </a:r>
            <a:r>
              <a:rPr lang="en-US" sz="4200" b="0" i="0" u="none" strike="noStrike" baseline="0" dirty="0"/>
              <a:t> yet you refuse to come to me to have life. </a:t>
            </a:r>
            <a:r>
              <a:rPr lang="en-US" sz="4200" b="0" i="0" u="none" strike="noStrike" baseline="30000" dirty="0"/>
              <a:t>41</a:t>
            </a:r>
            <a:r>
              <a:rPr lang="en-US" sz="4200" b="0" i="0" u="none" strike="noStrike" baseline="0" dirty="0"/>
              <a:t> "I do not accept praise from men, </a:t>
            </a:r>
            <a:r>
              <a:rPr lang="en-US" sz="4200" b="0" i="0" u="none" strike="noStrike" baseline="30000" dirty="0"/>
              <a:t>42</a:t>
            </a:r>
            <a:r>
              <a:rPr lang="en-US" sz="4200" b="0" i="0" u="none" strike="noStrike" baseline="0" dirty="0"/>
              <a:t> but I know you. </a:t>
            </a:r>
            <a:r>
              <a:rPr lang="en-US" sz="4200" b="1" i="0" u="none" strike="noStrike" baseline="0" dirty="0"/>
              <a:t>I know that </a:t>
            </a:r>
            <a:r>
              <a:rPr lang="en-US" sz="4200" b="1" i="0" u="none" strike="noStrike" baseline="0" dirty="0">
                <a:solidFill>
                  <a:srgbClr val="FF0000"/>
                </a:solidFill>
                <a:effectLst>
                  <a:glow rad="127000">
                    <a:schemeClr val="bg1"/>
                  </a:glow>
                </a:effectLst>
              </a:rPr>
              <a:t>you do not have the love of God </a:t>
            </a:r>
            <a:r>
              <a:rPr lang="en-US" sz="4200" b="1" i="0" u="none" strike="noStrike" baseline="0" dirty="0"/>
              <a:t>in your hearts.”</a:t>
            </a:r>
          </a:p>
          <a:p>
            <a:pPr algn="l" rtl="0"/>
            <a:r>
              <a:rPr lang="en-US" sz="4200" b="1" i="0" u="none" strike="noStrike" baseline="0" dirty="0"/>
              <a:t>  </a:t>
            </a:r>
            <a:endParaRPr lang="en-US" sz="4200" b="1" dirty="0"/>
          </a:p>
        </p:txBody>
      </p:sp>
    </p:spTree>
    <p:extLst>
      <p:ext uri="{BB962C8B-B14F-4D97-AF65-F5344CB8AC3E}">
        <p14:creationId xmlns:p14="http://schemas.microsoft.com/office/powerpoint/2010/main" val="2608712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They Missed it by 12 inches</a:t>
            </a:r>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7497253" cy="4851400"/>
          </a:xfrm>
        </p:spPr>
        <p:txBody>
          <a:bodyPr>
            <a:noAutofit/>
          </a:bodyPr>
          <a:lstStyle/>
          <a:p>
            <a:pPr algn="l" rtl="0"/>
            <a:r>
              <a:rPr lang="en-US" sz="4200" b="0" i="0" u="none" strike="noStrike" baseline="0" dirty="0"/>
              <a:t> </a:t>
            </a:r>
            <a:r>
              <a:rPr lang="en-US" sz="4200" b="1" i="0" u="none" strike="noStrike" baseline="30000" dirty="0"/>
              <a:t>John 5:39 </a:t>
            </a:r>
            <a:r>
              <a:rPr lang="en-US" sz="4200" b="0" i="0" u="none" strike="noStrike" baseline="0" dirty="0"/>
              <a:t>You diligently study the Scriptures because </a:t>
            </a:r>
            <a:r>
              <a:rPr lang="en-US" sz="4200" b="1" i="0" u="none" strike="noStrike" baseline="0" dirty="0">
                <a:solidFill>
                  <a:srgbClr val="FF0000"/>
                </a:solidFill>
                <a:effectLst>
                  <a:glow rad="127000">
                    <a:schemeClr val="bg1"/>
                  </a:glow>
                </a:effectLst>
              </a:rPr>
              <a:t>you think </a:t>
            </a:r>
            <a:r>
              <a:rPr lang="en-US" sz="4200" b="0" i="0" u="none" strike="noStrike" baseline="0" dirty="0"/>
              <a:t>that by them you possess eternal life. These are the Scriptures that testify about me, </a:t>
            </a:r>
            <a:r>
              <a:rPr lang="en-US" sz="4200" b="0" i="0" u="none" strike="noStrike" baseline="30000" dirty="0"/>
              <a:t>40</a:t>
            </a:r>
            <a:r>
              <a:rPr lang="en-US" sz="4200" b="0" i="0" u="none" strike="noStrike" baseline="0" dirty="0"/>
              <a:t> yet you refuse to come to me to have life. </a:t>
            </a:r>
            <a:endParaRPr lang="en-US" sz="4200" dirty="0"/>
          </a:p>
          <a:p>
            <a:pPr algn="l" rtl="0"/>
            <a:endParaRPr lang="en-US" sz="4200" b="0" i="0" u="none" strike="noStrike" baseline="0" dirty="0"/>
          </a:p>
          <a:p>
            <a:pPr algn="l" rtl="0"/>
            <a:r>
              <a:rPr lang="en-US" sz="4200" b="1" dirty="0">
                <a:solidFill>
                  <a:srgbClr val="FF0000"/>
                </a:solidFill>
                <a:effectLst>
                  <a:glow rad="127000">
                    <a:schemeClr val="bg1"/>
                  </a:glow>
                </a:effectLst>
              </a:rPr>
              <a:t>HEAD KNOWLEDGE</a:t>
            </a:r>
            <a:endParaRPr lang="en-US" sz="4200" b="1" i="0" u="none" strike="noStrike" baseline="0" dirty="0">
              <a:solidFill>
                <a:srgbClr val="FF0000"/>
              </a:solidFill>
              <a:effectLst>
                <a:glow rad="127000">
                  <a:schemeClr val="bg1"/>
                </a:glow>
              </a:effectLst>
            </a:endParaRPr>
          </a:p>
        </p:txBody>
      </p:sp>
      <p:pic>
        <p:nvPicPr>
          <p:cNvPr id="8" name="Picture 7" descr="Icon&#10;&#10;Description automatically generated">
            <a:extLst>
              <a:ext uri="{FF2B5EF4-FFF2-40B4-BE49-F238E27FC236}">
                <a16:creationId xmlns:a16="http://schemas.microsoft.com/office/drawing/2014/main" id="{C3EFC4F2-32DE-4F4F-9084-13B176BAE796}"/>
              </a:ext>
            </a:extLst>
          </p:cNvPr>
          <p:cNvPicPr>
            <a:picLocks noChangeAspect="1"/>
          </p:cNvPicPr>
          <p:nvPr/>
        </p:nvPicPr>
        <p:blipFill rotWithShape="1">
          <a:blip r:embed="rId3">
            <a:extLst>
              <a:ext uri="{28A0092B-C50C-407E-A947-70E740481C1C}">
                <a14:useLocalDpi xmlns:a14="http://schemas.microsoft.com/office/drawing/2010/main" val="0"/>
              </a:ext>
            </a:extLst>
          </a:blip>
          <a:srcRect r="17441" b="4699"/>
          <a:stretch/>
        </p:blipFill>
        <p:spPr>
          <a:xfrm>
            <a:off x="6832681" y="322263"/>
            <a:ext cx="5359319" cy="6535737"/>
          </a:xfrm>
          <a:prstGeom prst="rect">
            <a:avLst/>
          </a:prstGeom>
        </p:spPr>
      </p:pic>
    </p:spTree>
    <p:extLst>
      <p:ext uri="{BB962C8B-B14F-4D97-AF65-F5344CB8AC3E}">
        <p14:creationId xmlns:p14="http://schemas.microsoft.com/office/powerpoint/2010/main" val="2294041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D5F25CA6-5797-4C87-B113-B8E63A45B032}"/>
              </a:ext>
            </a:extLst>
          </p:cNvPr>
          <p:cNvPicPr>
            <a:picLocks noChangeAspect="1"/>
          </p:cNvPicPr>
          <p:nvPr/>
        </p:nvPicPr>
        <p:blipFill rotWithShape="1">
          <a:blip r:embed="rId3">
            <a:extLst>
              <a:ext uri="{28A0092B-C50C-407E-A947-70E740481C1C}">
                <a14:useLocalDpi xmlns:a14="http://schemas.microsoft.com/office/drawing/2010/main" val="0"/>
              </a:ext>
            </a:extLst>
          </a:blip>
          <a:srcRect r="17441" b="4699"/>
          <a:stretch/>
        </p:blipFill>
        <p:spPr>
          <a:xfrm>
            <a:off x="6832681" y="322263"/>
            <a:ext cx="5359319" cy="6535737"/>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They Missed it by 12 inches</a:t>
            </a:r>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8074769" cy="4851400"/>
          </a:xfrm>
        </p:spPr>
        <p:txBody>
          <a:bodyPr>
            <a:noAutofit/>
          </a:bodyPr>
          <a:lstStyle/>
          <a:p>
            <a:pPr algn="l" rtl="0"/>
            <a:r>
              <a:rPr lang="en-US" sz="4200" b="0" i="0" u="none" strike="noStrike" baseline="30000" dirty="0"/>
              <a:t>41 </a:t>
            </a:r>
            <a:r>
              <a:rPr lang="en-US" sz="4200" b="0" i="0" u="none" strike="noStrike" baseline="0" dirty="0"/>
              <a:t>"I do not accept praise from men, </a:t>
            </a:r>
            <a:r>
              <a:rPr lang="en-US" sz="4200" b="0" i="0" u="none" strike="noStrike" baseline="30000" dirty="0"/>
              <a:t>42</a:t>
            </a:r>
            <a:r>
              <a:rPr lang="en-US" sz="4200" b="0" i="0" u="none" strike="noStrike" baseline="0" dirty="0"/>
              <a:t> but I know you. </a:t>
            </a:r>
            <a:r>
              <a:rPr lang="en-US" sz="4200" b="1" i="0" u="none" strike="noStrike" baseline="0" dirty="0"/>
              <a:t>I know that you do not have the love of God </a:t>
            </a:r>
            <a:r>
              <a:rPr lang="en-US" sz="4200" b="1" i="0" u="none" strike="noStrike" baseline="0" dirty="0">
                <a:solidFill>
                  <a:srgbClr val="FF0000"/>
                </a:solidFill>
                <a:effectLst>
                  <a:glow rad="127000">
                    <a:schemeClr val="bg1"/>
                  </a:glow>
                </a:effectLst>
              </a:rPr>
              <a:t>in your hearts</a:t>
            </a:r>
            <a:r>
              <a:rPr lang="en-US" sz="4200" b="1" i="0" u="none" strike="noStrike" baseline="0" dirty="0"/>
              <a:t>.”</a:t>
            </a:r>
          </a:p>
          <a:p>
            <a:pPr algn="l" rtl="0"/>
            <a:r>
              <a:rPr lang="en-US" sz="4200" b="1" i="0" u="none" strike="noStrike" baseline="0" dirty="0"/>
              <a:t>  </a:t>
            </a:r>
            <a:endParaRPr lang="en-US" sz="4200" b="1" dirty="0"/>
          </a:p>
        </p:txBody>
      </p:sp>
      <p:sp>
        <p:nvSpPr>
          <p:cNvPr id="4" name="TextBox 3">
            <a:extLst>
              <a:ext uri="{FF2B5EF4-FFF2-40B4-BE49-F238E27FC236}">
                <a16:creationId xmlns:a16="http://schemas.microsoft.com/office/drawing/2014/main" id="{1BD05BF5-F5AC-4B48-96C8-96F96B604B9B}"/>
              </a:ext>
            </a:extLst>
          </p:cNvPr>
          <p:cNvSpPr txBox="1"/>
          <p:nvPr/>
        </p:nvSpPr>
        <p:spPr>
          <a:xfrm>
            <a:off x="522583" y="5532437"/>
            <a:ext cx="7676147" cy="830997"/>
          </a:xfrm>
          <a:prstGeom prst="rect">
            <a:avLst/>
          </a:prstGeom>
          <a:noFill/>
        </p:spPr>
        <p:txBody>
          <a:bodyPr wrap="square" rtlCol="0">
            <a:spAutoFit/>
          </a:bodyPr>
          <a:lstStyle/>
          <a:p>
            <a:r>
              <a:rPr lang="en-US" sz="4800" b="1" dirty="0">
                <a:solidFill>
                  <a:srgbClr val="FF0000"/>
                </a:solidFill>
                <a:effectLst>
                  <a:glow rad="127000">
                    <a:schemeClr val="bg1"/>
                  </a:glow>
                </a:effectLst>
              </a:rPr>
              <a:t>HEART FAITH</a:t>
            </a:r>
          </a:p>
        </p:txBody>
      </p:sp>
      <p:sp>
        <p:nvSpPr>
          <p:cNvPr id="5" name="Heart 4">
            <a:extLst>
              <a:ext uri="{FF2B5EF4-FFF2-40B4-BE49-F238E27FC236}">
                <a16:creationId xmlns:a16="http://schemas.microsoft.com/office/drawing/2014/main" id="{41DCCA62-444F-4382-B20E-DEA0853F1A4B}"/>
              </a:ext>
            </a:extLst>
          </p:cNvPr>
          <p:cNvSpPr/>
          <p:nvPr/>
        </p:nvSpPr>
        <p:spPr>
          <a:xfrm>
            <a:off x="9702677" y="4193006"/>
            <a:ext cx="1431758" cy="1479884"/>
          </a:xfrm>
          <a:prstGeom prst="heart">
            <a:avLst/>
          </a:prstGeom>
          <a:solidFill>
            <a:srgbClr val="FC012A"/>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285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2-The </a:t>
            </a:r>
            <a:r>
              <a:rPr lang="en-US" u="sng" dirty="0"/>
              <a:t>Ne</a:t>
            </a:r>
            <a:r>
              <a:rPr lang="en-US" dirty="0"/>
              <a:t>g</a:t>
            </a:r>
            <a:r>
              <a:rPr lang="en-US" u="sng" dirty="0"/>
              <a:t>lected</a:t>
            </a:r>
            <a:r>
              <a:rPr lang="en-US" dirty="0"/>
              <a:t> </a:t>
            </a:r>
            <a:r>
              <a:rPr lang="en-US" dirty="0">
                <a:latin typeface="Rallisha Demo" pitchFamily="2" charset="0"/>
              </a:rPr>
              <a:t>“Love of God ” </a:t>
            </a:r>
            <a:endParaRPr lang="en-US" dirty="0"/>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6823485" cy="4851400"/>
          </a:xfrm>
        </p:spPr>
        <p:txBody>
          <a:bodyPr>
            <a:normAutofit/>
          </a:bodyPr>
          <a:lstStyle/>
          <a:p>
            <a:r>
              <a:rPr lang="en-US" sz="4200" b="0" i="0" u="none" strike="noStrike" baseline="30000" dirty="0"/>
              <a:t>Luke 11:42 </a:t>
            </a:r>
            <a:r>
              <a:rPr lang="en-US" sz="4200" b="0" i="0" u="none" strike="noStrike" baseline="0" dirty="0"/>
              <a:t>"</a:t>
            </a:r>
            <a:r>
              <a:rPr lang="en-US" sz="4200" b="1" i="0" u="none" strike="noStrike" baseline="0" dirty="0"/>
              <a:t>Woe to you </a:t>
            </a:r>
            <a:r>
              <a:rPr lang="en-US" sz="4200" b="0" i="0" u="none" strike="noStrike" baseline="0" dirty="0"/>
              <a:t>Pharisees, because you give God a tenth of your mint, rue and all other kinds of garden herbs, but </a:t>
            </a:r>
            <a:r>
              <a:rPr lang="en-US" sz="4200" b="1" i="0" u="none" strike="noStrike" baseline="0" dirty="0">
                <a:solidFill>
                  <a:srgbClr val="FF0000"/>
                </a:solidFill>
                <a:effectLst>
                  <a:glow rad="127000">
                    <a:schemeClr val="bg1"/>
                  </a:glow>
                </a:effectLst>
              </a:rPr>
              <a:t>you neglect</a:t>
            </a:r>
            <a:r>
              <a:rPr lang="en-US" sz="4200" b="0" i="0" u="none" strike="noStrike" baseline="0" dirty="0">
                <a:solidFill>
                  <a:srgbClr val="FF0000"/>
                </a:solidFill>
                <a:effectLst>
                  <a:glow rad="127000">
                    <a:schemeClr val="bg1"/>
                  </a:glow>
                </a:effectLst>
              </a:rPr>
              <a:t> </a:t>
            </a:r>
            <a:r>
              <a:rPr lang="en-US" sz="4200" b="0" i="0" u="none" strike="noStrike" baseline="0" dirty="0"/>
              <a:t>justice and </a:t>
            </a:r>
            <a:r>
              <a:rPr lang="en-US" sz="4200" b="1" i="0" u="none" strike="noStrike" baseline="0" dirty="0">
                <a:solidFill>
                  <a:srgbClr val="FF0000"/>
                </a:solidFill>
                <a:effectLst>
                  <a:glow rad="127000">
                    <a:schemeClr val="bg1"/>
                  </a:glow>
                </a:effectLst>
              </a:rPr>
              <a:t>the love of God</a:t>
            </a:r>
            <a:r>
              <a:rPr lang="en-US" sz="4200" b="0" i="0" u="none" strike="noStrike" baseline="0" dirty="0"/>
              <a:t>. You should have practiced the latter without leaving the former undone.</a:t>
            </a:r>
            <a:endParaRPr lang="en-US" sz="4200" dirty="0"/>
          </a:p>
        </p:txBody>
      </p:sp>
      <p:pic>
        <p:nvPicPr>
          <p:cNvPr id="4" name="Picture 3" descr="A person with a beard&#10;&#10;Description automatically generated with medium confidence">
            <a:extLst>
              <a:ext uri="{FF2B5EF4-FFF2-40B4-BE49-F238E27FC236}">
                <a16:creationId xmlns:a16="http://schemas.microsoft.com/office/drawing/2014/main" id="{865EF3D8-C275-46C7-9E89-13C4BCB21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112" y="0"/>
            <a:ext cx="9093200" cy="6858000"/>
          </a:xfrm>
          <a:prstGeom prst="rect">
            <a:avLst/>
          </a:prstGeom>
        </p:spPr>
      </p:pic>
    </p:spTree>
    <p:extLst>
      <p:ext uri="{BB962C8B-B14F-4D97-AF65-F5344CB8AC3E}">
        <p14:creationId xmlns:p14="http://schemas.microsoft.com/office/powerpoint/2010/main" val="3559873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D076B4-D167-449B-A21B-BA12E90A5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830" y="0"/>
            <a:ext cx="12169504" cy="6870700"/>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a:xfrm>
            <a:off x="258618" y="0"/>
            <a:ext cx="11933382" cy="1325563"/>
          </a:xfrm>
        </p:spPr>
        <p:txBody>
          <a:bodyPr/>
          <a:lstStyle/>
          <a:p>
            <a:r>
              <a:rPr lang="en-US" dirty="0"/>
              <a:t>Neglect from Half-Heartedness</a:t>
            </a:r>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6823485" cy="4851400"/>
          </a:xfrm>
        </p:spPr>
        <p:txBody>
          <a:bodyPr>
            <a:normAutofit/>
          </a:bodyPr>
          <a:lstStyle/>
          <a:p>
            <a:r>
              <a:rPr lang="en-US" sz="4200" b="0" i="0" u="none" strike="noStrike" baseline="30000" dirty="0"/>
              <a:t>Luke 11:42 </a:t>
            </a:r>
            <a:r>
              <a:rPr lang="en-US" sz="4200" b="0" i="0" u="none" strike="noStrike" baseline="0" dirty="0"/>
              <a:t>"</a:t>
            </a:r>
            <a:r>
              <a:rPr lang="en-US" sz="4200" b="1" i="0" u="none" strike="noStrike" baseline="0" dirty="0"/>
              <a:t>Woe to you </a:t>
            </a:r>
            <a:r>
              <a:rPr lang="en-US" sz="4200" b="0" i="0" u="none" strike="noStrike" baseline="0" dirty="0"/>
              <a:t>Pharisees, because </a:t>
            </a:r>
            <a:r>
              <a:rPr lang="en-US" sz="4200" b="1" i="0" u="none" strike="noStrike" baseline="0" dirty="0"/>
              <a:t>you give God </a:t>
            </a:r>
            <a:r>
              <a:rPr lang="en-US" sz="4200" b="1" i="0" u="none" strike="noStrike" baseline="0" dirty="0">
                <a:solidFill>
                  <a:srgbClr val="FC012A"/>
                </a:solidFill>
                <a:effectLst>
                  <a:glow rad="127000">
                    <a:schemeClr val="bg1"/>
                  </a:glow>
                </a:effectLst>
              </a:rPr>
              <a:t>a tenth</a:t>
            </a:r>
            <a:r>
              <a:rPr lang="en-US" sz="4200" b="0" i="0" u="none" strike="noStrike" baseline="0" dirty="0">
                <a:solidFill>
                  <a:srgbClr val="FC012A"/>
                </a:solidFill>
                <a:effectLst>
                  <a:glow rad="127000">
                    <a:schemeClr val="bg1"/>
                  </a:glow>
                </a:effectLst>
              </a:rPr>
              <a:t> </a:t>
            </a:r>
            <a:r>
              <a:rPr lang="en-US" sz="4200" b="0" i="0" u="none" strike="noStrike" baseline="0" dirty="0"/>
              <a:t>of your mint, rue and all other kinds of garden herbs, </a:t>
            </a:r>
            <a:r>
              <a:rPr lang="en-US" sz="4200" b="0" i="0" u="none" strike="noStrike" baseline="0" dirty="0">
                <a:solidFill>
                  <a:schemeClr val="tx1">
                    <a:alpha val="0"/>
                  </a:schemeClr>
                </a:solidFill>
              </a:rPr>
              <a:t>but </a:t>
            </a:r>
            <a:r>
              <a:rPr lang="en-US" sz="4200" i="0" u="none" strike="noStrike" baseline="0" dirty="0">
                <a:solidFill>
                  <a:schemeClr val="tx1">
                    <a:alpha val="0"/>
                  </a:schemeClr>
                </a:solidFill>
                <a:effectLst>
                  <a:glow rad="127000">
                    <a:schemeClr val="accent1">
                      <a:alpha val="0"/>
                    </a:schemeClr>
                  </a:glow>
                </a:effectLst>
              </a:rPr>
              <a:t>you neglect justice and the love of God</a:t>
            </a:r>
            <a:r>
              <a:rPr lang="en-US" sz="4200" b="0" i="0" u="none" strike="noStrike" baseline="0" dirty="0">
                <a:solidFill>
                  <a:schemeClr val="tx1">
                    <a:alpha val="0"/>
                  </a:schemeClr>
                </a:solidFill>
              </a:rPr>
              <a:t>. You should have practiced the latter without leaving the former undone.</a:t>
            </a:r>
            <a:endParaRPr lang="en-US" sz="4200" dirty="0">
              <a:solidFill>
                <a:schemeClr val="tx1">
                  <a:alpha val="0"/>
                </a:schemeClr>
              </a:solidFill>
            </a:endParaRPr>
          </a:p>
        </p:txBody>
      </p:sp>
    </p:spTree>
    <p:extLst>
      <p:ext uri="{BB962C8B-B14F-4D97-AF65-F5344CB8AC3E}">
        <p14:creationId xmlns:p14="http://schemas.microsoft.com/office/powerpoint/2010/main" val="13588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holding a red heart&#10;&#10;Description automatically generated with medium confidence">
            <a:extLst>
              <a:ext uri="{FF2B5EF4-FFF2-40B4-BE49-F238E27FC236}">
                <a16:creationId xmlns:a16="http://schemas.microsoft.com/office/drawing/2014/main" id="{97ED9D59-2B8B-4C9A-B527-9D0A4B1E9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829" y="0"/>
            <a:ext cx="12169505" cy="6870700"/>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a:xfrm>
            <a:off x="258618" y="0"/>
            <a:ext cx="11933382" cy="1325563"/>
          </a:xfrm>
        </p:spPr>
        <p:txBody>
          <a:bodyPr/>
          <a:lstStyle/>
          <a:p>
            <a:r>
              <a:rPr lang="en-US" dirty="0"/>
              <a:t>Neglect from Half-Heartedness</a:t>
            </a:r>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6823485" cy="4851400"/>
          </a:xfrm>
        </p:spPr>
        <p:txBody>
          <a:bodyPr>
            <a:normAutofit/>
          </a:bodyPr>
          <a:lstStyle/>
          <a:p>
            <a:r>
              <a:rPr lang="en-US" sz="4200" b="0" i="0" u="none" strike="noStrike" baseline="30000" dirty="0"/>
              <a:t>Luke 11:42 </a:t>
            </a:r>
            <a:r>
              <a:rPr lang="en-US" sz="4200" b="0" i="0" u="none" strike="noStrike" baseline="0" dirty="0"/>
              <a:t>"</a:t>
            </a:r>
            <a:r>
              <a:rPr lang="en-US" sz="4200" b="1" i="0" u="none" strike="noStrike" baseline="0" dirty="0"/>
              <a:t>Woe to you </a:t>
            </a:r>
            <a:r>
              <a:rPr lang="en-US" sz="4200" b="0" i="0" u="none" strike="noStrike" baseline="0" dirty="0"/>
              <a:t>Pharisees, because </a:t>
            </a:r>
            <a:r>
              <a:rPr lang="en-US" sz="4200" b="1" i="0" u="none" strike="noStrike" baseline="0" dirty="0"/>
              <a:t>you give God </a:t>
            </a:r>
            <a:r>
              <a:rPr lang="en-US" sz="4200" b="1" i="0" u="none" strike="noStrike" baseline="0" dirty="0">
                <a:solidFill>
                  <a:srgbClr val="FC012A"/>
                </a:solidFill>
                <a:effectLst>
                  <a:glow rad="127000">
                    <a:schemeClr val="bg1"/>
                  </a:glow>
                </a:effectLst>
              </a:rPr>
              <a:t>a tenth</a:t>
            </a:r>
            <a:r>
              <a:rPr lang="en-US" sz="4200" b="0" i="0" u="none" strike="noStrike" baseline="0" dirty="0">
                <a:solidFill>
                  <a:srgbClr val="FC012A"/>
                </a:solidFill>
                <a:effectLst>
                  <a:glow rad="127000">
                    <a:schemeClr val="bg1"/>
                  </a:glow>
                </a:effectLst>
              </a:rPr>
              <a:t> </a:t>
            </a:r>
            <a:r>
              <a:rPr lang="en-US" sz="4200" b="0" i="0" u="none" strike="noStrike" baseline="0" dirty="0"/>
              <a:t>of your mint, rue and all other kinds of garden herbs, </a:t>
            </a:r>
            <a:r>
              <a:rPr lang="en-US" sz="4200" b="1" i="0" u="none" strike="noStrike" baseline="0" dirty="0">
                <a:solidFill>
                  <a:srgbClr val="FC012A"/>
                </a:solidFill>
                <a:effectLst>
                  <a:glow rad="127000">
                    <a:schemeClr val="bg1"/>
                  </a:glow>
                </a:effectLst>
              </a:rPr>
              <a:t>but you neglect </a:t>
            </a:r>
            <a:r>
              <a:rPr lang="en-US" sz="4200" i="0" u="none" strike="noStrike" baseline="0" dirty="0">
                <a:effectLst>
                  <a:glow rad="127000">
                    <a:schemeClr val="accent1">
                      <a:alpha val="0"/>
                    </a:schemeClr>
                  </a:glow>
                </a:effectLst>
              </a:rPr>
              <a:t>justice and </a:t>
            </a:r>
            <a:r>
              <a:rPr lang="en-US" sz="4200" b="1" i="0" u="none" strike="noStrike" baseline="0" dirty="0">
                <a:solidFill>
                  <a:srgbClr val="FC012A"/>
                </a:solidFill>
                <a:effectLst>
                  <a:glow rad="127000">
                    <a:schemeClr val="bg1"/>
                  </a:glow>
                </a:effectLst>
              </a:rPr>
              <a:t>the love of God</a:t>
            </a:r>
            <a:r>
              <a:rPr lang="en-US" sz="4200" b="0" i="0" u="none" strike="noStrike" baseline="0" dirty="0"/>
              <a:t>. </a:t>
            </a:r>
            <a:r>
              <a:rPr lang="en-US" sz="4200" b="0" i="0" u="none" strike="noStrike" baseline="0" dirty="0">
                <a:solidFill>
                  <a:schemeClr val="tx1">
                    <a:alpha val="0"/>
                  </a:schemeClr>
                </a:solidFill>
              </a:rPr>
              <a:t>You should have practiced the latter without leaving the former undone.</a:t>
            </a:r>
            <a:endParaRPr lang="en-US" sz="4200" dirty="0">
              <a:solidFill>
                <a:schemeClr val="tx1">
                  <a:alpha val="0"/>
                </a:schemeClr>
              </a:solidFill>
            </a:endParaRPr>
          </a:p>
        </p:txBody>
      </p:sp>
      <p:sp>
        <p:nvSpPr>
          <p:cNvPr id="4" name="&quot;Not Allowed&quot; Symbol 3">
            <a:extLst>
              <a:ext uri="{FF2B5EF4-FFF2-40B4-BE49-F238E27FC236}">
                <a16:creationId xmlns:a16="http://schemas.microsoft.com/office/drawing/2014/main" id="{6F852CD4-1DD0-4FE0-AEB4-C8B495C34261}"/>
              </a:ext>
            </a:extLst>
          </p:cNvPr>
          <p:cNvSpPr/>
          <p:nvPr/>
        </p:nvSpPr>
        <p:spPr>
          <a:xfrm>
            <a:off x="7014411" y="2507331"/>
            <a:ext cx="3597442" cy="3669632"/>
          </a:xfrm>
          <a:prstGeom prst="noSmoking">
            <a:avLst>
              <a:gd name="adj" fmla="val 12216"/>
            </a:avLst>
          </a:prstGeom>
          <a:solidFill>
            <a:schemeClr val="tx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118398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924</TotalTime>
  <Words>4692</Words>
  <Application>Microsoft Office PowerPoint</Application>
  <PresentationFormat>Widescreen</PresentationFormat>
  <Paragraphs>269</Paragraphs>
  <Slides>39</Slides>
  <Notes>24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39</vt:i4>
      </vt:variant>
    </vt:vector>
  </HeadingPairs>
  <TitlesOfParts>
    <vt:vector size="45" baseType="lpstr">
      <vt:lpstr>Arial</vt:lpstr>
      <vt:lpstr>Calibri</vt:lpstr>
      <vt:lpstr>Rallisha Demo</vt:lpstr>
      <vt:lpstr>Symbol</vt:lpstr>
      <vt:lpstr>Office Theme</vt:lpstr>
      <vt:lpstr>1_Office Theme</vt:lpstr>
      <vt:lpstr>The Love of God</vt:lpstr>
      <vt:lpstr>The Love of God</vt:lpstr>
      <vt:lpstr>The phrase “Love of God ” appears six times in my NIV Bible</vt:lpstr>
      <vt:lpstr>1-The Missed “Love of God ” </vt:lpstr>
      <vt:lpstr>They Missed it by 12 inches</vt:lpstr>
      <vt:lpstr>They Missed it by 12 inches</vt:lpstr>
      <vt:lpstr>2-The Neglected “Love of God ” </vt:lpstr>
      <vt:lpstr>Neglect from Half-Heartedness</vt:lpstr>
      <vt:lpstr>Neglect from Half-Heartedness</vt:lpstr>
      <vt:lpstr>Should have been Wholehearted!</vt:lpstr>
      <vt:lpstr>3-The Appearing “Love of God ” </vt:lpstr>
      <vt:lpstr>His Love Appeared to “Us” Sinners</vt:lpstr>
      <vt:lpstr>His Love Appeared to Save Us</vt:lpstr>
      <vt:lpstr>His Love Appeared to Mercy Us</vt:lpstr>
      <vt:lpstr>His Love Appeared to Rebirth Us</vt:lpstr>
      <vt:lpstr>4-The Invoked “Love of God ” </vt:lpstr>
      <vt:lpstr>4-The Invoked “Love of God ” </vt:lpstr>
      <vt:lpstr>5-The Inseparable “Love of God ” </vt:lpstr>
      <vt:lpstr>5-The Inseparable “Love of God ” </vt:lpstr>
      <vt:lpstr>5-The Inseparable “Love of God ” </vt:lpstr>
      <vt:lpstr>5-The Inseparable “Love of God ” </vt:lpstr>
      <vt:lpstr>5-The Inseparable “Love of God ” </vt:lpstr>
      <vt:lpstr>5-The Inseparable “Love of God ” </vt:lpstr>
      <vt:lpstr>5-The Inseparable “Love of God ” </vt:lpstr>
      <vt:lpstr>5-The Inseparable “Love of God ” </vt:lpstr>
      <vt:lpstr>6-The Questionable “Love of God ” </vt:lpstr>
      <vt:lpstr>Question 1: What is love?</vt:lpstr>
      <vt:lpstr>Question 2: What should Love do?</vt:lpstr>
      <vt:lpstr>Question 3: How does Love do that?</vt:lpstr>
      <vt:lpstr>Question 4: How about you?</vt:lpstr>
      <vt:lpstr>Think about “The Love of God ”…</vt:lpstr>
      <vt:lpstr>Think about “The Love of God ”…</vt:lpstr>
      <vt:lpstr>Think about “The Love of God ”…</vt:lpstr>
      <vt:lpstr>Think about “The Love of God ”…</vt:lpstr>
      <vt:lpstr>Think about “The Love of God ”…</vt:lpstr>
      <vt:lpstr>Think about “The Love of God ”…</vt:lpstr>
      <vt:lpstr>Think about “The Love of God ”…</vt:lpstr>
      <vt:lpstr>Finally,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Love of God</dc:title>
  <dc:creator>Dennis Henderson</dc:creator>
  <cp:lastModifiedBy>Dennis Henderson</cp:lastModifiedBy>
  <cp:revision>76</cp:revision>
  <dcterms:created xsi:type="dcterms:W3CDTF">2020-12-30T03:01:50Z</dcterms:created>
  <dcterms:modified xsi:type="dcterms:W3CDTF">2021-06-22T22:48:03Z</dcterms:modified>
</cp:coreProperties>
</file>