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316" r:id="rId2"/>
    <p:sldId id="265" r:id="rId3"/>
    <p:sldId id="269" r:id="rId4"/>
    <p:sldId id="270" r:id="rId5"/>
    <p:sldId id="273" r:id="rId6"/>
    <p:sldId id="264" r:id="rId7"/>
    <p:sldId id="277" r:id="rId8"/>
    <p:sldId id="278" r:id="rId9"/>
    <p:sldId id="279" r:id="rId10"/>
    <p:sldId id="280" r:id="rId11"/>
    <p:sldId id="281" r:id="rId12"/>
    <p:sldId id="282" r:id="rId13"/>
    <p:sldId id="274" r:id="rId14"/>
    <p:sldId id="275" r:id="rId15"/>
    <p:sldId id="306" r:id="rId16"/>
    <p:sldId id="305" r:id="rId17"/>
    <p:sldId id="299" r:id="rId18"/>
    <p:sldId id="300" r:id="rId19"/>
    <p:sldId id="301" r:id="rId20"/>
    <p:sldId id="302" r:id="rId21"/>
    <p:sldId id="303" r:id="rId22"/>
    <p:sldId id="304" r:id="rId23"/>
    <p:sldId id="266" r:id="rId24"/>
    <p:sldId id="284" r:id="rId25"/>
    <p:sldId id="285" r:id="rId26"/>
    <p:sldId id="267" r:id="rId27"/>
    <p:sldId id="307" r:id="rId28"/>
    <p:sldId id="308" r:id="rId29"/>
    <p:sldId id="309" r:id="rId30"/>
    <p:sldId id="310" r:id="rId31"/>
    <p:sldId id="315" r:id="rId32"/>
    <p:sldId id="286" r:id="rId33"/>
    <p:sldId id="287" r:id="rId34"/>
    <p:sldId id="271" r:id="rId35"/>
    <p:sldId id="272" r:id="rId36"/>
    <p:sldId id="28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01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37" autoAdjust="0"/>
    <p:restoredTop sz="79146" autoAdjust="0"/>
  </p:normalViewPr>
  <p:slideViewPr>
    <p:cSldViewPr snapToGrid="0">
      <p:cViewPr varScale="1">
        <p:scale>
          <a:sx n="64" d="100"/>
          <a:sy n="64" d="100"/>
        </p:scale>
        <p:origin x="92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5522CD-6F95-4D73-9F3C-87DEB95961E3}" type="datetimeFigureOut">
              <a:rPr lang="en-US" smtClean="0"/>
              <a:t>6/22/2021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D5115A-A028-4695-A0DD-53F344AB39B2}" type="slidenum">
              <a:rPr lang="en-US" smtClean="0"/>
              <a:t>‹#›</a:t>
            </a:fld>
            <a:endParaRPr lang="en-US"/>
          </a:p>
        </p:txBody>
      </p:sp>
    </p:spTree>
    <p:extLst>
      <p:ext uri="{BB962C8B-B14F-4D97-AF65-F5344CB8AC3E}">
        <p14:creationId xmlns:p14="http://schemas.microsoft.com/office/powerpoint/2010/main" val="3075342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i.stack.imgur.com/wzIFz.jp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asiapathways-adbi.org/wp-content/uploads/2012/01/market-growth1.jp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pixabay.com/photos/tree-root-forest-impressive-nature-3385957/"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pixabay.com/photos/nuclear-power-plant-cooling-tower-4535760/"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Christian_hymn" TargetMode="External"/><Relationship Id="rId7" Type="http://schemas.openxmlformats.org/officeDocument/2006/relationships/hyperlink" Target="https://en.wikipedia.org/wiki/Jesus_Loves_Me#cite_note-say_and_seal-2"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en.wikipedia.org/wiki/Susan_Warner" TargetMode="External"/><Relationship Id="rId5" Type="http://schemas.openxmlformats.org/officeDocument/2006/relationships/hyperlink" Target="https://en.wikipedia.org/wiki/Jesus_Loves_Me#cite_note-1" TargetMode="External"/><Relationship Id="rId4" Type="http://schemas.openxmlformats.org/officeDocument/2006/relationships/hyperlink" Target="https://en.wikipedia.org/wiki/Anna_Bartlett_Warner"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en.wikipedia.org/wiki/Christian_hymn" TargetMode="External"/><Relationship Id="rId7" Type="http://schemas.openxmlformats.org/officeDocument/2006/relationships/hyperlink" Target="https://en.wikipedia.org/wiki/Jesus_Loves_Me#cite_note-say_and_seal-2"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en.wikipedia.org/wiki/Susan_Warner" TargetMode="External"/><Relationship Id="rId5" Type="http://schemas.openxmlformats.org/officeDocument/2006/relationships/hyperlink" Target="https://en.wikipedia.org/wiki/Jesus_Loves_Me#cite_note-1" TargetMode="External"/><Relationship Id="rId4" Type="http://schemas.openxmlformats.org/officeDocument/2006/relationships/hyperlink" Target="https://en.wikipedia.org/wiki/Anna_Bartlett_Warner"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en.wikipedia.org/wiki/William_Batchelder_Bradbury"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en.wikipedia.org/w/index.php?title=Jesus_Loves_Me&amp;action=edit&amp;section=2" TargetMode="External"/><Relationship Id="rId5" Type="http://schemas.openxmlformats.org/officeDocument/2006/relationships/hyperlink" Target="https://en.wikipedia.org/wiki/Jesus_Loves_Me#cite_note-4" TargetMode="External"/><Relationship Id="rId4" Type="http://schemas.openxmlformats.org/officeDocument/2006/relationships/hyperlink" Target="https://en.wikipedia.org/wiki/Jesus_Loves_Me#cite_note-Christian_Words-3"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en.wikipedia.org/w/index.php?title=Jesus_Loves_Me&amp;action=edit&amp;section=2"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en.wikipedia.org/wiki/William_Batchelder_Bradbury" TargetMode="External"/><Relationship Id="rId3" Type="http://schemas.openxmlformats.org/officeDocument/2006/relationships/hyperlink" Target="https://en.wikipedia.org/wiki/Christian_hymn" TargetMode="External"/><Relationship Id="rId7" Type="http://schemas.openxmlformats.org/officeDocument/2006/relationships/hyperlink" Target="https://en.wikipedia.org/wiki/Jesus_Loves_Me#cite_note-say_and_seal-2"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en.wikipedia.org/wiki/Susan_Warner" TargetMode="External"/><Relationship Id="rId5" Type="http://schemas.openxmlformats.org/officeDocument/2006/relationships/hyperlink" Target="https://en.wikipedia.org/wiki/Jesus_Loves_Me#cite_note-1" TargetMode="External"/><Relationship Id="rId10" Type="http://schemas.openxmlformats.org/officeDocument/2006/relationships/hyperlink" Target="https://en.wikipedia.org/wiki/Jesus_Loves_Me#cite_note-4" TargetMode="External"/><Relationship Id="rId4" Type="http://schemas.openxmlformats.org/officeDocument/2006/relationships/hyperlink" Target="https://en.wikipedia.org/wiki/Anna_Bartlett_Warner" TargetMode="External"/><Relationship Id="rId9" Type="http://schemas.openxmlformats.org/officeDocument/2006/relationships/hyperlink" Target="https://en.wikipedia.org/wiki/Jesus_Loves_Me#cite_note-Christian_Words-3"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altLang="en-US" dirty="0"/>
          </a:p>
          <a:p>
            <a:endParaRPr lang="en-US" dirty="0"/>
          </a:p>
        </p:txBody>
      </p:sp>
      <p:sp>
        <p:nvSpPr>
          <p:cNvPr id="4" name="Slide Number Placeholder 3"/>
          <p:cNvSpPr>
            <a:spLocks noGrp="1"/>
          </p:cNvSpPr>
          <p:nvPr>
            <p:ph type="sldNum" sz="quarter" idx="5"/>
          </p:nvPr>
        </p:nvSpPr>
        <p:spPr/>
        <p:txBody>
          <a:bodyPr/>
          <a:lstStyle/>
          <a:p>
            <a:fld id="{78D5115A-A028-4695-A0DD-53F344AB39B2}" type="slidenum">
              <a:rPr lang="en-US" smtClean="0"/>
              <a:t>1</a:t>
            </a:fld>
            <a:endParaRPr lang="en-US"/>
          </a:p>
        </p:txBody>
      </p:sp>
    </p:spTree>
    <p:extLst>
      <p:ext uri="{BB962C8B-B14F-4D97-AF65-F5344CB8AC3E}">
        <p14:creationId xmlns:p14="http://schemas.microsoft.com/office/powerpoint/2010/main" val="2333206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Love of Christ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171450" algn="l"/>
                <a:tab pos="2286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Inseparable</a:t>
            </a:r>
            <a:r>
              <a:rPr lang="en-US" sz="1800" dirty="0">
                <a:effectLst/>
                <a:latin typeface="Calibri" panose="020F0502020204030204" pitchFamily="34" charset="0"/>
                <a:ea typeface="Calibri" panose="020F0502020204030204" pitchFamily="34" charset="0"/>
                <a:cs typeface="Times New Roman" panose="02020603050405020304" pitchFamily="18" charset="0"/>
              </a:rPr>
              <a:t> Love of Christ Romans 8:35</a:t>
            </a:r>
          </a:p>
          <a:p>
            <a:pPr marL="342900" marR="0" lvl="0" indent="-342900">
              <a:lnSpc>
                <a:spcPct val="107000"/>
              </a:lnSpc>
              <a:spcBef>
                <a:spcPts val="0"/>
              </a:spcBef>
              <a:spcAft>
                <a:spcPts val="0"/>
              </a:spcAft>
              <a:buFont typeface="+mj-lt"/>
              <a:buAutoNum type="arabicPeriod"/>
              <a:tabLst>
                <a:tab pos="171450" algn="l"/>
                <a:tab pos="2286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Constraining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Love of Christ 2 Cor 5:14</a:t>
            </a:r>
          </a:p>
          <a:p>
            <a:pPr marL="342900" marR="0" lvl="0" indent="-342900">
              <a:lnSpc>
                <a:spcPct val="107000"/>
              </a:lnSpc>
              <a:spcBef>
                <a:spcPts val="0"/>
              </a:spcBef>
              <a:spcAft>
                <a:spcPts val="800"/>
              </a:spcAft>
              <a:buFont typeface="+mj-lt"/>
              <a:buAutoNum type="arabicPeriod"/>
              <a:tabLst>
                <a:tab pos="171450" algn="l"/>
                <a:tab pos="2286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Surpassing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Love of Christ Eph 3:19</a:t>
            </a:r>
          </a:p>
          <a:p>
            <a:pPr marL="0" marR="0">
              <a:lnSpc>
                <a:spcPct val="107000"/>
              </a:lnSpc>
              <a:spcBef>
                <a:spcPts val="0"/>
              </a:spcBef>
              <a:spcAft>
                <a:spcPts val="800"/>
              </a:spcAft>
              <a:tabLst>
                <a:tab pos="171450" algn="l"/>
                <a:tab pos="2286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78D5115A-A028-4695-A0DD-53F344AB39B2}" type="slidenum">
              <a:rPr lang="en-US" smtClean="0"/>
              <a:t>11</a:t>
            </a:fld>
            <a:endParaRPr lang="en-US"/>
          </a:p>
        </p:txBody>
      </p:sp>
    </p:spTree>
    <p:extLst>
      <p:ext uri="{BB962C8B-B14F-4D97-AF65-F5344CB8AC3E}">
        <p14:creationId xmlns:p14="http://schemas.microsoft.com/office/powerpoint/2010/main" val="3299928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Love of Christ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171450" algn="l"/>
                <a:tab pos="2286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Inseparable</a:t>
            </a:r>
            <a:r>
              <a:rPr lang="en-US" sz="1800" dirty="0">
                <a:effectLst/>
                <a:latin typeface="Calibri" panose="020F0502020204030204" pitchFamily="34" charset="0"/>
                <a:ea typeface="Calibri" panose="020F0502020204030204" pitchFamily="34" charset="0"/>
                <a:cs typeface="Times New Roman" panose="02020603050405020304" pitchFamily="18" charset="0"/>
              </a:rPr>
              <a:t> Love of Christ Romans 8:35</a:t>
            </a:r>
          </a:p>
          <a:p>
            <a:pPr marL="342900" marR="0" lvl="0" indent="-342900">
              <a:lnSpc>
                <a:spcPct val="107000"/>
              </a:lnSpc>
              <a:spcBef>
                <a:spcPts val="0"/>
              </a:spcBef>
              <a:spcAft>
                <a:spcPts val="0"/>
              </a:spcAft>
              <a:buFont typeface="+mj-lt"/>
              <a:buAutoNum type="arabicPeriod"/>
              <a:tabLst>
                <a:tab pos="171450" algn="l"/>
                <a:tab pos="2286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Constraining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Love of Christ 2 Cor 5:14</a:t>
            </a:r>
          </a:p>
          <a:p>
            <a:pPr marL="342900" marR="0" lvl="0" indent="-342900">
              <a:lnSpc>
                <a:spcPct val="107000"/>
              </a:lnSpc>
              <a:spcBef>
                <a:spcPts val="0"/>
              </a:spcBef>
              <a:spcAft>
                <a:spcPts val="800"/>
              </a:spcAft>
              <a:buFont typeface="+mj-lt"/>
              <a:buAutoNum type="arabicPeriod"/>
              <a:tabLst>
                <a:tab pos="171450" algn="l"/>
                <a:tab pos="2286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Surpassing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Love of Christ Eph 3:19</a:t>
            </a:r>
          </a:p>
          <a:p>
            <a:pPr marL="0" marR="0">
              <a:lnSpc>
                <a:spcPct val="107000"/>
              </a:lnSpc>
              <a:spcBef>
                <a:spcPts val="0"/>
              </a:spcBef>
              <a:spcAft>
                <a:spcPts val="800"/>
              </a:spcAft>
              <a:tabLst>
                <a:tab pos="171450" algn="l"/>
                <a:tab pos="2286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78D5115A-A028-4695-A0DD-53F344AB39B2}" type="slidenum">
              <a:rPr lang="en-US" smtClean="0"/>
              <a:t>12</a:t>
            </a:fld>
            <a:endParaRPr lang="en-US"/>
          </a:p>
        </p:txBody>
      </p:sp>
    </p:spTree>
    <p:extLst>
      <p:ext uri="{BB962C8B-B14F-4D97-AF65-F5344CB8AC3E}">
        <p14:creationId xmlns:p14="http://schemas.microsoft.com/office/powerpoint/2010/main" val="1150666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https://upload.wikimedia.org/wikipedia/commons/3/35/Lamb_%285918001239%29.jpg</a:t>
            </a:r>
          </a:p>
          <a:p>
            <a:pPr marL="0" marR="0">
              <a:lnSpc>
                <a:spcPct val="107000"/>
              </a:lnSpc>
              <a:spcBef>
                <a:spcPts val="0"/>
              </a:spcBef>
              <a:spcAft>
                <a:spcPts val="800"/>
              </a:spcAft>
              <a:tabLst>
                <a:tab pos="171450" algn="l"/>
                <a:tab pos="228600" algn="l"/>
              </a:tabLs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cs typeface="Times New Roman" panose="02020603050405020304" pitchFamily="18" charset="0"/>
              </a:rPr>
              <a:t>Even though it is true that we face death for Christ daily.  It cannot separate us from His love. </a:t>
            </a:r>
            <a:endParaRPr lang="en-US" dirty="0"/>
          </a:p>
        </p:txBody>
      </p:sp>
      <p:sp>
        <p:nvSpPr>
          <p:cNvPr id="4" name="Slide Number Placeholder 3"/>
          <p:cNvSpPr>
            <a:spLocks noGrp="1"/>
          </p:cNvSpPr>
          <p:nvPr>
            <p:ph type="sldNum" sz="quarter" idx="5"/>
          </p:nvPr>
        </p:nvSpPr>
        <p:spPr/>
        <p:txBody>
          <a:bodyPr/>
          <a:lstStyle/>
          <a:p>
            <a:fld id="{78D5115A-A028-4695-A0DD-53F344AB39B2}" type="slidenum">
              <a:rPr lang="en-US" smtClean="0"/>
              <a:t>13</a:t>
            </a:fld>
            <a:endParaRPr lang="en-US"/>
          </a:p>
        </p:txBody>
      </p:sp>
    </p:spTree>
    <p:extLst>
      <p:ext uri="{BB962C8B-B14F-4D97-AF65-F5344CB8AC3E}">
        <p14:creationId xmlns:p14="http://schemas.microsoft.com/office/powerpoint/2010/main" val="2239516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Love of Christ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171450" algn="l"/>
                <a:tab pos="2286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Inseparable</a:t>
            </a:r>
            <a:r>
              <a:rPr lang="en-US" sz="1800" dirty="0">
                <a:effectLst/>
                <a:latin typeface="Calibri" panose="020F0502020204030204" pitchFamily="34" charset="0"/>
                <a:ea typeface="Calibri" panose="020F0502020204030204" pitchFamily="34" charset="0"/>
                <a:cs typeface="Times New Roman" panose="02020603050405020304" pitchFamily="18" charset="0"/>
              </a:rPr>
              <a:t> Love of Christ Romans 8:35</a:t>
            </a:r>
          </a:p>
          <a:p>
            <a:pPr marL="342900" marR="0" lvl="0" indent="-342900">
              <a:lnSpc>
                <a:spcPct val="107000"/>
              </a:lnSpc>
              <a:spcBef>
                <a:spcPts val="0"/>
              </a:spcBef>
              <a:spcAft>
                <a:spcPts val="0"/>
              </a:spcAft>
              <a:buFont typeface="+mj-lt"/>
              <a:buAutoNum type="arabicPeriod"/>
              <a:tabLst>
                <a:tab pos="171450" algn="l"/>
                <a:tab pos="2286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Constraining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Love of Christ 2 Cor 5:14</a:t>
            </a:r>
          </a:p>
          <a:p>
            <a:pPr marL="342900" marR="0" lvl="0" indent="-342900">
              <a:lnSpc>
                <a:spcPct val="107000"/>
              </a:lnSpc>
              <a:spcBef>
                <a:spcPts val="0"/>
              </a:spcBef>
              <a:spcAft>
                <a:spcPts val="800"/>
              </a:spcAft>
              <a:buFont typeface="+mj-lt"/>
              <a:buAutoNum type="arabicPeriod"/>
              <a:tabLst>
                <a:tab pos="171450" algn="l"/>
                <a:tab pos="2286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Surpassing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Love of Christ Eph 3:19</a:t>
            </a:r>
          </a:p>
          <a:p>
            <a:pPr marL="0" marR="0">
              <a:lnSpc>
                <a:spcPct val="107000"/>
              </a:lnSpc>
              <a:spcBef>
                <a:spcPts val="0"/>
              </a:spcBef>
              <a:spcAft>
                <a:spcPts val="800"/>
              </a:spcAft>
              <a:tabLst>
                <a:tab pos="171450" algn="l"/>
                <a:tab pos="2286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78D5115A-A028-4695-A0DD-53F344AB39B2}" type="slidenum">
              <a:rPr lang="en-US" smtClean="0"/>
              <a:t>14</a:t>
            </a:fld>
            <a:endParaRPr lang="en-US"/>
          </a:p>
        </p:txBody>
      </p:sp>
    </p:spTree>
    <p:extLst>
      <p:ext uri="{BB962C8B-B14F-4D97-AF65-F5344CB8AC3E}">
        <p14:creationId xmlns:p14="http://schemas.microsoft.com/office/powerpoint/2010/main" val="1901292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https://upload.wikimedia.org/wikipedia/commons/1/14/Human-Skeleton.jpg</a:t>
            </a:r>
          </a:p>
          <a:p>
            <a:r>
              <a:rPr lang="en-US" dirty="0"/>
              <a:t>https://pixabay.com/photos/baby-roses-girl-1262817/</a:t>
            </a:r>
          </a:p>
          <a:p>
            <a:endParaRPr lang="en-US" dirty="0"/>
          </a:p>
          <a:p>
            <a:r>
              <a:rPr lang="en-US" dirty="0"/>
              <a:t>Jesus loves me this I know, for the Bible tells me so!</a:t>
            </a:r>
          </a:p>
          <a:p>
            <a:r>
              <a:rPr lang="en-US" dirty="0"/>
              <a:t>Little ones to him belong—they are weak but He is strong.  So strong that nothing can separate us from the Love of God in Christ Jesus. </a:t>
            </a:r>
          </a:p>
        </p:txBody>
      </p:sp>
      <p:sp>
        <p:nvSpPr>
          <p:cNvPr id="4" name="Slide Number Placeholder 3"/>
          <p:cNvSpPr>
            <a:spLocks noGrp="1"/>
          </p:cNvSpPr>
          <p:nvPr>
            <p:ph type="sldNum" sz="quarter" idx="5"/>
          </p:nvPr>
        </p:nvSpPr>
        <p:spPr/>
        <p:txBody>
          <a:bodyPr/>
          <a:lstStyle/>
          <a:p>
            <a:fld id="{78D5115A-A028-4695-A0DD-53F344AB39B2}" type="slidenum">
              <a:rPr lang="en-US" smtClean="0"/>
              <a:t>15</a:t>
            </a:fld>
            <a:endParaRPr lang="en-US"/>
          </a:p>
        </p:txBody>
      </p:sp>
    </p:spTree>
    <p:extLst>
      <p:ext uri="{BB962C8B-B14F-4D97-AF65-F5344CB8AC3E}">
        <p14:creationId xmlns:p14="http://schemas.microsoft.com/office/powerpoint/2010/main" val="1418666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https://upload.wikimedia.org/wikipedia/commons/1/14/Human-Skeleton.jpg</a:t>
            </a:r>
          </a:p>
          <a:p>
            <a:r>
              <a:rPr lang="en-US" dirty="0"/>
              <a:t>https://pixabay.com/photos/baby-roses-girl-1262817/</a:t>
            </a:r>
          </a:p>
          <a:p>
            <a:endParaRPr lang="en-US" dirty="0"/>
          </a:p>
          <a:p>
            <a:r>
              <a:rPr lang="en-US" dirty="0"/>
              <a:t>Jesus loves me this I know, for the Bible tells me so!</a:t>
            </a:r>
          </a:p>
          <a:p>
            <a:r>
              <a:rPr lang="en-US" dirty="0"/>
              <a:t>Little ones to him belong—they are weak but He is strong.  So strong that nothing can separate us from the Love of God in Christ Jesus. </a:t>
            </a:r>
          </a:p>
        </p:txBody>
      </p:sp>
      <p:sp>
        <p:nvSpPr>
          <p:cNvPr id="4" name="Slide Number Placeholder 3"/>
          <p:cNvSpPr>
            <a:spLocks noGrp="1"/>
          </p:cNvSpPr>
          <p:nvPr>
            <p:ph type="sldNum" sz="quarter" idx="5"/>
          </p:nvPr>
        </p:nvSpPr>
        <p:spPr/>
        <p:txBody>
          <a:bodyPr/>
          <a:lstStyle/>
          <a:p>
            <a:fld id="{78D5115A-A028-4695-A0DD-53F344AB39B2}" type="slidenum">
              <a:rPr lang="en-US" smtClean="0"/>
              <a:t>16</a:t>
            </a:fld>
            <a:endParaRPr lang="en-US"/>
          </a:p>
        </p:txBody>
      </p:sp>
    </p:spTree>
    <p:extLst>
      <p:ext uri="{BB962C8B-B14F-4D97-AF65-F5344CB8AC3E}">
        <p14:creationId xmlns:p14="http://schemas.microsoft.com/office/powerpoint/2010/main" val="3903256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https://pixabay.com/illustrations/devil-fire-hell-mystical-evil-5815356/</a:t>
            </a:r>
          </a:p>
          <a:p>
            <a:endParaRPr lang="en-US" dirty="0"/>
          </a:p>
          <a:p>
            <a:r>
              <a:rPr lang="en-US" dirty="0"/>
              <a:t>Jesus loves me this I know, for the Bible tells me so!</a:t>
            </a:r>
          </a:p>
          <a:p>
            <a:r>
              <a:rPr lang="en-US" dirty="0"/>
              <a:t>Little ones to him belong—they are weak but He is strong.  So strong that nothing can separate us from the Love of God in Christ Jesus. </a:t>
            </a:r>
          </a:p>
        </p:txBody>
      </p:sp>
      <p:sp>
        <p:nvSpPr>
          <p:cNvPr id="4" name="Slide Number Placeholder 3"/>
          <p:cNvSpPr>
            <a:spLocks noGrp="1"/>
          </p:cNvSpPr>
          <p:nvPr>
            <p:ph type="sldNum" sz="quarter" idx="5"/>
          </p:nvPr>
        </p:nvSpPr>
        <p:spPr/>
        <p:txBody>
          <a:bodyPr/>
          <a:lstStyle/>
          <a:p>
            <a:fld id="{78D5115A-A028-4695-A0DD-53F344AB39B2}" type="slidenum">
              <a:rPr lang="en-US" smtClean="0"/>
              <a:t>17</a:t>
            </a:fld>
            <a:endParaRPr lang="en-US"/>
          </a:p>
        </p:txBody>
      </p:sp>
    </p:spTree>
    <p:extLst>
      <p:ext uri="{BB962C8B-B14F-4D97-AF65-F5344CB8AC3E}">
        <p14:creationId xmlns:p14="http://schemas.microsoft.com/office/powerpoint/2010/main" val="1520517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https://www.wheniscalendars.com/wp-content/uploads/2019/10/three-year-calendar-2019-2020-2021-holidays-tsm-10-5.png</a:t>
            </a:r>
          </a:p>
          <a:p>
            <a:endParaRPr lang="en-US" dirty="0"/>
          </a:p>
          <a:p>
            <a:r>
              <a:rPr lang="en-US" dirty="0"/>
              <a:t>Jesus loves me this I know, for the Bible tells me so!</a:t>
            </a:r>
          </a:p>
          <a:p>
            <a:r>
              <a:rPr lang="en-US" dirty="0"/>
              <a:t>Little ones to him belong—they are weak but He is strong.  So strong that nothing can separate us from the Love of God in Christ Jesus. </a:t>
            </a:r>
          </a:p>
        </p:txBody>
      </p:sp>
      <p:sp>
        <p:nvSpPr>
          <p:cNvPr id="4" name="Slide Number Placeholder 3"/>
          <p:cNvSpPr>
            <a:spLocks noGrp="1"/>
          </p:cNvSpPr>
          <p:nvPr>
            <p:ph type="sldNum" sz="quarter" idx="5"/>
          </p:nvPr>
        </p:nvSpPr>
        <p:spPr/>
        <p:txBody>
          <a:bodyPr/>
          <a:lstStyle/>
          <a:p>
            <a:fld id="{78D5115A-A028-4695-A0DD-53F344AB39B2}" type="slidenum">
              <a:rPr lang="en-US" smtClean="0"/>
              <a:t>18</a:t>
            </a:fld>
            <a:endParaRPr lang="en-US"/>
          </a:p>
        </p:txBody>
      </p:sp>
    </p:spTree>
    <p:extLst>
      <p:ext uri="{BB962C8B-B14F-4D97-AF65-F5344CB8AC3E}">
        <p14:creationId xmlns:p14="http://schemas.microsoft.com/office/powerpoint/2010/main" val="4089782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https://pixabay.com/illustrations/nuclear-nuclear-explosion-apocalypse-4924092/</a:t>
            </a:r>
          </a:p>
          <a:p>
            <a:endParaRPr lang="en-US" dirty="0"/>
          </a:p>
          <a:p>
            <a:r>
              <a:rPr lang="en-US" dirty="0"/>
              <a:t>Jesus loves me this I know, for the Bible tells me so!</a:t>
            </a:r>
          </a:p>
          <a:p>
            <a:r>
              <a:rPr lang="en-US" dirty="0"/>
              <a:t>Little ones to him belong—they are weak but He is strong.  So strong that nothing can separate us from the Love of God in Christ Jesus. </a:t>
            </a:r>
          </a:p>
        </p:txBody>
      </p:sp>
      <p:sp>
        <p:nvSpPr>
          <p:cNvPr id="4" name="Slide Number Placeholder 3"/>
          <p:cNvSpPr>
            <a:spLocks noGrp="1"/>
          </p:cNvSpPr>
          <p:nvPr>
            <p:ph type="sldNum" sz="quarter" idx="5"/>
          </p:nvPr>
        </p:nvSpPr>
        <p:spPr/>
        <p:txBody>
          <a:bodyPr/>
          <a:lstStyle/>
          <a:p>
            <a:fld id="{78D5115A-A028-4695-A0DD-53F344AB39B2}" type="slidenum">
              <a:rPr lang="en-US" smtClean="0"/>
              <a:t>19</a:t>
            </a:fld>
            <a:endParaRPr lang="en-US"/>
          </a:p>
        </p:txBody>
      </p:sp>
    </p:spTree>
    <p:extLst>
      <p:ext uri="{BB962C8B-B14F-4D97-AF65-F5344CB8AC3E}">
        <p14:creationId xmlns:p14="http://schemas.microsoft.com/office/powerpoint/2010/main" val="1186029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https://upload.wikimedia.org/wikipedia/commons/thumb/1/1d/View_into_chasm_known_as_Huntsman_Leap_-_geograph.org.uk_-_2154831.jpg/1024px-View_into_chasm_known_as_Huntsman_Leap_-_geograph.org.uk_-_2154831.jpg</a:t>
            </a:r>
          </a:p>
          <a:p>
            <a:endParaRPr lang="en-US" dirty="0"/>
          </a:p>
          <a:p>
            <a:r>
              <a:rPr lang="en-US" dirty="0"/>
              <a:t>Jesus loves me this I know, for the Bible tells me so!</a:t>
            </a:r>
          </a:p>
          <a:p>
            <a:r>
              <a:rPr lang="en-US" dirty="0"/>
              <a:t>Little ones to him belong—they are weak but He is strong.  So strong that nothing can separate us from the Love of God in Christ Jesus. </a:t>
            </a:r>
          </a:p>
        </p:txBody>
      </p:sp>
      <p:sp>
        <p:nvSpPr>
          <p:cNvPr id="4" name="Slide Number Placeholder 3"/>
          <p:cNvSpPr>
            <a:spLocks noGrp="1"/>
          </p:cNvSpPr>
          <p:nvPr>
            <p:ph type="sldNum" sz="quarter" idx="5"/>
          </p:nvPr>
        </p:nvSpPr>
        <p:spPr/>
        <p:txBody>
          <a:bodyPr/>
          <a:lstStyle/>
          <a:p>
            <a:fld id="{78D5115A-A028-4695-A0DD-53F344AB39B2}" type="slidenum">
              <a:rPr lang="en-US" smtClean="0"/>
              <a:t>20</a:t>
            </a:fld>
            <a:endParaRPr lang="en-US"/>
          </a:p>
        </p:txBody>
      </p:sp>
    </p:spTree>
    <p:extLst>
      <p:ext uri="{BB962C8B-B14F-4D97-AF65-F5344CB8AC3E}">
        <p14:creationId xmlns:p14="http://schemas.microsoft.com/office/powerpoint/2010/main" val="897562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altLang="en-US" dirty="0"/>
          </a:p>
          <a:p>
            <a:endParaRPr lang="en-US" dirty="0"/>
          </a:p>
        </p:txBody>
      </p:sp>
      <p:sp>
        <p:nvSpPr>
          <p:cNvPr id="4" name="Slide Number Placeholder 3"/>
          <p:cNvSpPr>
            <a:spLocks noGrp="1"/>
          </p:cNvSpPr>
          <p:nvPr>
            <p:ph type="sldNum" sz="quarter" idx="5"/>
          </p:nvPr>
        </p:nvSpPr>
        <p:spPr/>
        <p:txBody>
          <a:bodyPr/>
          <a:lstStyle/>
          <a:p>
            <a:fld id="{78D5115A-A028-4695-A0DD-53F344AB39B2}" type="slidenum">
              <a:rPr lang="en-US" smtClean="0"/>
              <a:t>2</a:t>
            </a:fld>
            <a:endParaRPr lang="en-US"/>
          </a:p>
        </p:txBody>
      </p:sp>
    </p:spTree>
    <p:extLst>
      <p:ext uri="{BB962C8B-B14F-4D97-AF65-F5344CB8AC3E}">
        <p14:creationId xmlns:p14="http://schemas.microsoft.com/office/powerpoint/2010/main" val="2415717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https://pixabay.com/illustrations/universe-sky-star-space-cosmos-2742113/</a:t>
            </a:r>
          </a:p>
          <a:p>
            <a:endParaRPr lang="en-US" dirty="0"/>
          </a:p>
          <a:p>
            <a:r>
              <a:rPr lang="en-US" dirty="0"/>
              <a:t>Jesus loves me this I know, for the Bible tells me so!</a:t>
            </a:r>
          </a:p>
          <a:p>
            <a:r>
              <a:rPr lang="en-US" dirty="0"/>
              <a:t>Little ones to him belong—they are weak but He is strong.  So strong that nothing can separate us from the Love of God in Christ Jesus. </a:t>
            </a:r>
          </a:p>
        </p:txBody>
      </p:sp>
      <p:sp>
        <p:nvSpPr>
          <p:cNvPr id="4" name="Slide Number Placeholder 3"/>
          <p:cNvSpPr>
            <a:spLocks noGrp="1"/>
          </p:cNvSpPr>
          <p:nvPr>
            <p:ph type="sldNum" sz="quarter" idx="5"/>
          </p:nvPr>
        </p:nvSpPr>
        <p:spPr/>
        <p:txBody>
          <a:bodyPr/>
          <a:lstStyle/>
          <a:p>
            <a:fld id="{78D5115A-A028-4695-A0DD-53F344AB39B2}" type="slidenum">
              <a:rPr lang="en-US" smtClean="0"/>
              <a:t>21</a:t>
            </a:fld>
            <a:endParaRPr lang="en-US"/>
          </a:p>
        </p:txBody>
      </p:sp>
    </p:spTree>
    <p:extLst>
      <p:ext uri="{BB962C8B-B14F-4D97-AF65-F5344CB8AC3E}">
        <p14:creationId xmlns:p14="http://schemas.microsoft.com/office/powerpoint/2010/main" val="25209624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https://pixabay.com/photos/god-jesus-christ-easter-death-2012104/</a:t>
            </a:r>
          </a:p>
          <a:p>
            <a:endParaRPr lang="en-US" dirty="0"/>
          </a:p>
          <a:p>
            <a:r>
              <a:rPr lang="en-US" dirty="0"/>
              <a:t>Jesus loves me this I know, for the Bible tells me so!</a:t>
            </a:r>
          </a:p>
          <a:p>
            <a:r>
              <a:rPr lang="en-US" dirty="0"/>
              <a:t>Little ones to him belong—they are weak but He is strong.  So strong that nothing can separate us from the Love of God in Christ Jesus. </a:t>
            </a:r>
          </a:p>
        </p:txBody>
      </p:sp>
      <p:sp>
        <p:nvSpPr>
          <p:cNvPr id="4" name="Slide Number Placeholder 3"/>
          <p:cNvSpPr>
            <a:spLocks noGrp="1"/>
          </p:cNvSpPr>
          <p:nvPr>
            <p:ph type="sldNum" sz="quarter" idx="5"/>
          </p:nvPr>
        </p:nvSpPr>
        <p:spPr/>
        <p:txBody>
          <a:bodyPr/>
          <a:lstStyle/>
          <a:p>
            <a:fld id="{78D5115A-A028-4695-A0DD-53F344AB39B2}" type="slidenum">
              <a:rPr lang="en-US" smtClean="0"/>
              <a:t>22</a:t>
            </a:fld>
            <a:endParaRPr lang="en-US"/>
          </a:p>
        </p:txBody>
      </p:sp>
    </p:spTree>
    <p:extLst>
      <p:ext uri="{BB962C8B-B14F-4D97-AF65-F5344CB8AC3E}">
        <p14:creationId xmlns:p14="http://schemas.microsoft.com/office/powerpoint/2010/main" val="30965429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His compelling love …</a:t>
            </a:r>
          </a:p>
          <a:p>
            <a:pPr marL="0" marR="0">
              <a:lnSpc>
                <a:spcPct val="107000"/>
              </a:lnSpc>
              <a:spcBef>
                <a:spcPts val="0"/>
              </a:spcBef>
              <a:spcAft>
                <a:spcPts val="800"/>
              </a:spcAft>
              <a:tabLst>
                <a:tab pos="171450" algn="l"/>
                <a:tab pos="228600" algn="l"/>
              </a:tabLs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cs typeface="Times New Roman" panose="02020603050405020304" pitchFamily="18" charset="0"/>
              </a:rPr>
              <a:t>Like a strong magnet compels the iron to attract to it, the love of Christ compels/constrains/moves us to Him.</a:t>
            </a:r>
          </a:p>
        </p:txBody>
      </p:sp>
      <p:sp>
        <p:nvSpPr>
          <p:cNvPr id="4" name="Slide Number Placeholder 3"/>
          <p:cNvSpPr>
            <a:spLocks noGrp="1"/>
          </p:cNvSpPr>
          <p:nvPr>
            <p:ph type="sldNum" sz="quarter" idx="5"/>
          </p:nvPr>
        </p:nvSpPr>
        <p:spPr/>
        <p:txBody>
          <a:bodyPr/>
          <a:lstStyle/>
          <a:p>
            <a:fld id="{78D5115A-A028-4695-A0DD-53F344AB39B2}" type="slidenum">
              <a:rPr lang="en-US" smtClean="0"/>
              <a:t>23</a:t>
            </a:fld>
            <a:endParaRPr lang="en-US"/>
          </a:p>
        </p:txBody>
      </p:sp>
    </p:spTree>
    <p:extLst>
      <p:ext uri="{BB962C8B-B14F-4D97-AF65-F5344CB8AC3E}">
        <p14:creationId xmlns:p14="http://schemas.microsoft.com/office/powerpoint/2010/main" val="38815438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His compelling love …</a:t>
            </a:r>
          </a:p>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1-convinces us that he died for us</a:t>
            </a:r>
          </a:p>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2- convinces us that we should live for Him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8D5115A-A028-4695-A0DD-53F344AB39B2}" type="slidenum">
              <a:rPr lang="en-US" smtClean="0"/>
              <a:t>24</a:t>
            </a:fld>
            <a:endParaRPr lang="en-US"/>
          </a:p>
        </p:txBody>
      </p:sp>
    </p:spTree>
    <p:extLst>
      <p:ext uri="{BB962C8B-B14F-4D97-AF65-F5344CB8AC3E}">
        <p14:creationId xmlns:p14="http://schemas.microsoft.com/office/powerpoint/2010/main" val="2425128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171450" algn="l"/>
                <a:tab pos="228600" algn="l"/>
              </a:tabLst>
            </a:pPr>
            <a:r>
              <a:rPr lang="en-US" sz="2800" dirty="0">
                <a:hlinkClick r:id="rId3"/>
              </a:rPr>
              <a:t>wzIFz.jpg (400×289) (imgur.com)</a:t>
            </a:r>
            <a:endParaRPr lang="en-US" sz="2800" dirty="0"/>
          </a:p>
          <a:p>
            <a:pPr marL="0" marR="0">
              <a:lnSpc>
                <a:spcPct val="107000"/>
              </a:lnSpc>
              <a:spcBef>
                <a:spcPts val="0"/>
              </a:spcBef>
              <a:spcAft>
                <a:spcPts val="800"/>
              </a:spcAft>
              <a:tabLst>
                <a:tab pos="171450" algn="l"/>
                <a:tab pos="228600" algn="l"/>
              </a:tabLst>
            </a:pP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His compelling love …</a:t>
            </a:r>
          </a:p>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1-convinces us that he died for us</a:t>
            </a:r>
          </a:p>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2- convinces us that we should live for Him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8D5115A-A028-4695-A0DD-53F344AB39B2}" type="slidenum">
              <a:rPr lang="en-US" smtClean="0"/>
              <a:t>25</a:t>
            </a:fld>
            <a:endParaRPr lang="en-US"/>
          </a:p>
        </p:txBody>
      </p:sp>
    </p:spTree>
    <p:extLst>
      <p:ext uri="{BB962C8B-B14F-4D97-AF65-F5344CB8AC3E}">
        <p14:creationId xmlns:p14="http://schemas.microsoft.com/office/powerpoint/2010/main" val="2933672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171450" algn="l"/>
                <a:tab pos="228600" algn="l"/>
              </a:tabLst>
            </a:pPr>
            <a:r>
              <a:rPr lang="en-US" sz="2800" dirty="0">
                <a:hlinkClick r:id="rId3"/>
              </a:rPr>
              <a:t>market-growth1.jpg (800×550) (asiapathways-adbi.org)</a:t>
            </a:r>
            <a:endParaRPr lang="en-US" sz="2800" dirty="0"/>
          </a:p>
          <a:p>
            <a:pPr marL="0" marR="0">
              <a:lnSpc>
                <a:spcPct val="107000"/>
              </a:lnSpc>
              <a:spcBef>
                <a:spcPts val="0"/>
              </a:spcBef>
              <a:spcAft>
                <a:spcPts val="800"/>
              </a:spcAft>
              <a:tabLst>
                <a:tab pos="171450" algn="l"/>
                <a:tab pos="228600" algn="l"/>
              </a:tabLst>
            </a:pP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Surpassing roots</a:t>
            </a:r>
          </a:p>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Surpassing power</a:t>
            </a:r>
            <a:br>
              <a:rPr lang="en-US" sz="1800" b="1"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Surpassing grasp</a:t>
            </a:r>
          </a:p>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Surpassing size </a:t>
            </a:r>
          </a:p>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Surpassing knowledge </a:t>
            </a:r>
          </a:p>
          <a:p>
            <a:endParaRPr lang="en-US" dirty="0"/>
          </a:p>
        </p:txBody>
      </p:sp>
      <p:sp>
        <p:nvSpPr>
          <p:cNvPr id="4" name="Slide Number Placeholder 3"/>
          <p:cNvSpPr>
            <a:spLocks noGrp="1"/>
          </p:cNvSpPr>
          <p:nvPr>
            <p:ph type="sldNum" sz="quarter" idx="5"/>
          </p:nvPr>
        </p:nvSpPr>
        <p:spPr/>
        <p:txBody>
          <a:bodyPr/>
          <a:lstStyle/>
          <a:p>
            <a:fld id="{78D5115A-A028-4695-A0DD-53F344AB39B2}" type="slidenum">
              <a:rPr lang="en-US" smtClean="0"/>
              <a:t>26</a:t>
            </a:fld>
            <a:endParaRPr lang="en-US"/>
          </a:p>
        </p:txBody>
      </p:sp>
    </p:spTree>
    <p:extLst>
      <p:ext uri="{BB962C8B-B14F-4D97-AF65-F5344CB8AC3E}">
        <p14:creationId xmlns:p14="http://schemas.microsoft.com/office/powerpoint/2010/main" val="24746216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171450" algn="l"/>
                <a:tab pos="228600" algn="l"/>
              </a:tabLst>
            </a:pPr>
            <a:r>
              <a:rPr lang="en-US" sz="2800" dirty="0">
                <a:hlinkClick r:id="rId3"/>
              </a:rPr>
              <a:t>Tree Root Forest - Free photo on </a:t>
            </a:r>
            <a:r>
              <a:rPr lang="en-US" sz="2800" dirty="0" err="1">
                <a:hlinkClick r:id="rId3"/>
              </a:rPr>
              <a:t>Pixabay</a:t>
            </a:r>
            <a:endParaRPr lang="en-US" sz="2800" dirty="0"/>
          </a:p>
          <a:p>
            <a:pPr marL="0" marR="0">
              <a:lnSpc>
                <a:spcPct val="107000"/>
              </a:lnSpc>
              <a:spcBef>
                <a:spcPts val="0"/>
              </a:spcBef>
              <a:spcAft>
                <a:spcPts val="800"/>
              </a:spcAft>
              <a:tabLst>
                <a:tab pos="171450" algn="l"/>
                <a:tab pos="228600" algn="l"/>
              </a:tabLst>
            </a:pP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Surpassing roots</a:t>
            </a:r>
          </a:p>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Surpassing power</a:t>
            </a:r>
            <a:br>
              <a:rPr lang="en-US" sz="1800" b="1"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Surpassing grasp</a:t>
            </a:r>
          </a:p>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Surpassing size </a:t>
            </a:r>
          </a:p>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Surpassing knowledge </a:t>
            </a:r>
          </a:p>
          <a:p>
            <a:endParaRPr lang="en-US" dirty="0"/>
          </a:p>
        </p:txBody>
      </p:sp>
      <p:sp>
        <p:nvSpPr>
          <p:cNvPr id="4" name="Slide Number Placeholder 3"/>
          <p:cNvSpPr>
            <a:spLocks noGrp="1"/>
          </p:cNvSpPr>
          <p:nvPr>
            <p:ph type="sldNum" sz="quarter" idx="5"/>
          </p:nvPr>
        </p:nvSpPr>
        <p:spPr/>
        <p:txBody>
          <a:bodyPr/>
          <a:lstStyle/>
          <a:p>
            <a:fld id="{78D5115A-A028-4695-A0DD-53F344AB39B2}" type="slidenum">
              <a:rPr lang="en-US" smtClean="0"/>
              <a:t>27</a:t>
            </a:fld>
            <a:endParaRPr lang="en-US"/>
          </a:p>
        </p:txBody>
      </p:sp>
    </p:spTree>
    <p:extLst>
      <p:ext uri="{BB962C8B-B14F-4D97-AF65-F5344CB8AC3E}">
        <p14:creationId xmlns:p14="http://schemas.microsoft.com/office/powerpoint/2010/main" val="20130908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171450" algn="l"/>
                <a:tab pos="228600" algn="l"/>
              </a:tabLst>
            </a:pPr>
            <a:r>
              <a:rPr lang="en-US" sz="2800" dirty="0">
                <a:hlinkClick r:id="rId3"/>
              </a:rPr>
              <a:t>Nuclear Power Plant Cooling Tower - Free photo on </a:t>
            </a:r>
            <a:r>
              <a:rPr lang="en-US" sz="2800" dirty="0" err="1">
                <a:hlinkClick r:id="rId3"/>
              </a:rPr>
              <a:t>Pixabay</a:t>
            </a:r>
            <a:endParaRPr lang="en-US" sz="2800" dirty="0"/>
          </a:p>
          <a:p>
            <a:pPr marL="0" marR="0">
              <a:lnSpc>
                <a:spcPct val="107000"/>
              </a:lnSpc>
              <a:spcBef>
                <a:spcPts val="0"/>
              </a:spcBef>
              <a:spcAft>
                <a:spcPts val="800"/>
              </a:spcAft>
              <a:tabLst>
                <a:tab pos="171450" algn="l"/>
                <a:tab pos="228600" algn="l"/>
              </a:tabLst>
            </a:pP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Surpassing roots</a:t>
            </a:r>
          </a:p>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Surpassing power</a:t>
            </a:r>
            <a:br>
              <a:rPr lang="en-US" sz="1800" b="1"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Surpassing grasp</a:t>
            </a:r>
          </a:p>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Surpassing size </a:t>
            </a:r>
          </a:p>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Surpassing knowledge </a:t>
            </a:r>
          </a:p>
          <a:p>
            <a:endParaRPr lang="en-US" dirty="0"/>
          </a:p>
        </p:txBody>
      </p:sp>
      <p:sp>
        <p:nvSpPr>
          <p:cNvPr id="4" name="Slide Number Placeholder 3"/>
          <p:cNvSpPr>
            <a:spLocks noGrp="1"/>
          </p:cNvSpPr>
          <p:nvPr>
            <p:ph type="sldNum" sz="quarter" idx="5"/>
          </p:nvPr>
        </p:nvSpPr>
        <p:spPr/>
        <p:txBody>
          <a:bodyPr/>
          <a:lstStyle/>
          <a:p>
            <a:fld id="{78D5115A-A028-4695-A0DD-53F344AB39B2}" type="slidenum">
              <a:rPr lang="en-US" smtClean="0"/>
              <a:t>28</a:t>
            </a:fld>
            <a:endParaRPr lang="en-US"/>
          </a:p>
        </p:txBody>
      </p:sp>
    </p:spTree>
    <p:extLst>
      <p:ext uri="{BB962C8B-B14F-4D97-AF65-F5344CB8AC3E}">
        <p14:creationId xmlns:p14="http://schemas.microsoft.com/office/powerpoint/2010/main" val="20104647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Surpassing roots</a:t>
            </a:r>
          </a:p>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Surpassing power</a:t>
            </a:r>
            <a:br>
              <a:rPr lang="en-US" sz="1800" b="1"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Surpassing grasp</a:t>
            </a:r>
          </a:p>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Surpassing size </a:t>
            </a:r>
          </a:p>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Surpassing knowledge </a:t>
            </a:r>
          </a:p>
          <a:p>
            <a:endParaRPr lang="en-US" dirty="0"/>
          </a:p>
        </p:txBody>
      </p:sp>
      <p:sp>
        <p:nvSpPr>
          <p:cNvPr id="4" name="Slide Number Placeholder 3"/>
          <p:cNvSpPr>
            <a:spLocks noGrp="1"/>
          </p:cNvSpPr>
          <p:nvPr>
            <p:ph type="sldNum" sz="quarter" idx="5"/>
          </p:nvPr>
        </p:nvSpPr>
        <p:spPr/>
        <p:txBody>
          <a:bodyPr/>
          <a:lstStyle/>
          <a:p>
            <a:fld id="{78D5115A-A028-4695-A0DD-53F344AB39B2}" type="slidenum">
              <a:rPr lang="en-US" smtClean="0"/>
              <a:t>29</a:t>
            </a:fld>
            <a:endParaRPr lang="en-US"/>
          </a:p>
        </p:txBody>
      </p:sp>
    </p:spTree>
    <p:extLst>
      <p:ext uri="{BB962C8B-B14F-4D97-AF65-F5344CB8AC3E}">
        <p14:creationId xmlns:p14="http://schemas.microsoft.com/office/powerpoint/2010/main" val="31521154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Surpassing roots</a:t>
            </a:r>
          </a:p>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Surpassing power</a:t>
            </a:r>
            <a:br>
              <a:rPr lang="en-US" sz="1800" b="1"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Surpassing grasp</a:t>
            </a:r>
          </a:p>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Surpassing knowledge </a:t>
            </a:r>
          </a:p>
          <a:p>
            <a:endParaRPr lang="en-US" dirty="0"/>
          </a:p>
        </p:txBody>
      </p:sp>
      <p:sp>
        <p:nvSpPr>
          <p:cNvPr id="4" name="Slide Number Placeholder 3"/>
          <p:cNvSpPr>
            <a:spLocks noGrp="1"/>
          </p:cNvSpPr>
          <p:nvPr>
            <p:ph type="sldNum" sz="quarter" idx="5"/>
          </p:nvPr>
        </p:nvSpPr>
        <p:spPr/>
        <p:txBody>
          <a:bodyPr/>
          <a:lstStyle/>
          <a:p>
            <a:fld id="{78D5115A-A028-4695-A0DD-53F344AB39B2}" type="slidenum">
              <a:rPr lang="en-US" smtClean="0"/>
              <a:t>30</a:t>
            </a:fld>
            <a:endParaRPr lang="en-US"/>
          </a:p>
        </p:txBody>
      </p:sp>
    </p:spTree>
    <p:extLst>
      <p:ext uri="{BB962C8B-B14F-4D97-AF65-F5344CB8AC3E}">
        <p14:creationId xmlns:p14="http://schemas.microsoft.com/office/powerpoint/2010/main" val="4155497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02122"/>
                </a:solidFill>
                <a:effectLst/>
                <a:latin typeface="Arial" panose="020B0604020202020204" pitchFamily="34" charset="0"/>
              </a:rPr>
              <a:t>"</a:t>
            </a:r>
            <a:r>
              <a:rPr lang="en-US" b="1" i="0" dirty="0">
                <a:solidFill>
                  <a:srgbClr val="202122"/>
                </a:solidFill>
                <a:effectLst/>
                <a:latin typeface="Arial" panose="020B0604020202020204" pitchFamily="34" charset="0"/>
              </a:rPr>
              <a:t>Jesus Loves Me</a:t>
            </a:r>
            <a:r>
              <a:rPr lang="en-US" b="0" i="0" dirty="0">
                <a:solidFill>
                  <a:srgbClr val="202122"/>
                </a:solidFill>
                <a:effectLst/>
                <a:latin typeface="Arial" panose="020B0604020202020204" pitchFamily="34" charset="0"/>
              </a:rPr>
              <a:t>" is a </a:t>
            </a:r>
            <a:r>
              <a:rPr lang="en-US" b="0" i="0" u="none" strike="noStrike" dirty="0">
                <a:solidFill>
                  <a:srgbClr val="0B0080"/>
                </a:solidFill>
                <a:effectLst/>
                <a:latin typeface="Arial" panose="020B0604020202020204" pitchFamily="34" charset="0"/>
                <a:hlinkClick r:id="rId3" tooltip="Christian hymn"/>
              </a:rPr>
              <a:t>Christian hymn</a:t>
            </a:r>
            <a:r>
              <a:rPr lang="en-US" b="0" i="0" dirty="0">
                <a:solidFill>
                  <a:srgbClr val="202122"/>
                </a:solidFill>
                <a:effectLst/>
                <a:latin typeface="Arial" panose="020B0604020202020204" pitchFamily="34" charset="0"/>
              </a:rPr>
              <a:t> written by </a:t>
            </a:r>
            <a:r>
              <a:rPr lang="en-US" b="0" i="0" u="none" strike="noStrike" dirty="0">
                <a:solidFill>
                  <a:srgbClr val="0B0080"/>
                </a:solidFill>
                <a:effectLst/>
                <a:latin typeface="Arial" panose="020B0604020202020204" pitchFamily="34" charset="0"/>
                <a:hlinkClick r:id="rId4" tooltip="Anna Bartlett Warner"/>
              </a:rPr>
              <a:t>Anna Bartlett Warner</a:t>
            </a:r>
            <a:r>
              <a:rPr lang="en-US" b="0" i="0" dirty="0">
                <a:solidFill>
                  <a:srgbClr val="202122"/>
                </a:solidFill>
                <a:effectLst/>
                <a:latin typeface="Arial" panose="020B0604020202020204" pitchFamily="34" charset="0"/>
              </a:rPr>
              <a:t> (1827–1915).</a:t>
            </a:r>
            <a:r>
              <a:rPr lang="en-US" b="0" i="0" u="none" strike="noStrike" baseline="30000" dirty="0">
                <a:solidFill>
                  <a:srgbClr val="0B0080"/>
                </a:solidFill>
                <a:effectLst/>
                <a:latin typeface="Arial" panose="020B0604020202020204" pitchFamily="34" charset="0"/>
                <a:hlinkClick r:id="rId5"/>
              </a:rPr>
              <a:t>[1]</a:t>
            </a:r>
            <a:r>
              <a:rPr lang="en-US" b="0" i="0" dirty="0">
                <a:solidFill>
                  <a:srgbClr val="202122"/>
                </a:solidFill>
                <a:effectLst/>
                <a:latin typeface="Arial" panose="020B0604020202020204" pitchFamily="34" charset="0"/>
              </a:rPr>
              <a:t> The lyrics first appeared as a poem in the context of an 1860 novel called </a:t>
            </a:r>
            <a:r>
              <a:rPr lang="en-US" b="0" i="1" dirty="0">
                <a:solidFill>
                  <a:srgbClr val="202122"/>
                </a:solidFill>
                <a:effectLst/>
                <a:latin typeface="Arial" panose="020B0604020202020204" pitchFamily="34" charset="0"/>
              </a:rPr>
              <a:t>Say and Seal</a:t>
            </a:r>
            <a:r>
              <a:rPr lang="en-US" b="0" i="0" dirty="0">
                <a:solidFill>
                  <a:srgbClr val="202122"/>
                </a:solidFill>
                <a:effectLst/>
                <a:latin typeface="Arial" panose="020B0604020202020204" pitchFamily="34" charset="0"/>
              </a:rPr>
              <a:t>, written by her older sister </a:t>
            </a:r>
            <a:r>
              <a:rPr lang="en-US" b="0" i="0" u="none" strike="noStrike" dirty="0">
                <a:solidFill>
                  <a:srgbClr val="0B0080"/>
                </a:solidFill>
                <a:effectLst/>
                <a:latin typeface="Arial" panose="020B0604020202020204" pitchFamily="34" charset="0"/>
                <a:hlinkClick r:id="rId6" tooltip="Susan Warner"/>
              </a:rPr>
              <a:t>Susan Warner</a:t>
            </a:r>
            <a:r>
              <a:rPr lang="en-US" b="0" i="0" dirty="0">
                <a:solidFill>
                  <a:srgbClr val="202122"/>
                </a:solidFill>
                <a:effectLst/>
                <a:latin typeface="Arial" panose="020B0604020202020204" pitchFamily="34" charset="0"/>
              </a:rPr>
              <a:t> (1819–1885), in which the words were spoken as a comforting poem to a dying child.</a:t>
            </a:r>
            <a:r>
              <a:rPr lang="en-US" b="0" i="0" u="none" strike="noStrike" baseline="30000" dirty="0">
                <a:solidFill>
                  <a:srgbClr val="0B0080"/>
                </a:solidFill>
                <a:effectLst/>
                <a:latin typeface="Arial" panose="020B0604020202020204" pitchFamily="34" charset="0"/>
                <a:hlinkClick r:id="rId7"/>
              </a:rPr>
              <a:t>[2]</a:t>
            </a:r>
            <a:r>
              <a:rPr lang="en-US" b="0" i="0" dirty="0">
                <a:solidFill>
                  <a:srgbClr val="202122"/>
                </a:solidFill>
                <a:effectLst/>
                <a:latin typeface="Arial" panose="020B0604020202020204" pitchFamily="34" charset="0"/>
              </a:rPr>
              <a:t> </a:t>
            </a:r>
            <a:endParaRPr lang="en-US" dirty="0"/>
          </a:p>
        </p:txBody>
      </p:sp>
      <p:sp>
        <p:nvSpPr>
          <p:cNvPr id="4" name="Slide Number Placeholder 3"/>
          <p:cNvSpPr>
            <a:spLocks noGrp="1"/>
          </p:cNvSpPr>
          <p:nvPr>
            <p:ph type="sldNum" sz="quarter" idx="5"/>
          </p:nvPr>
        </p:nvSpPr>
        <p:spPr/>
        <p:txBody>
          <a:bodyPr/>
          <a:lstStyle/>
          <a:p>
            <a:fld id="{78D5115A-A028-4695-A0DD-53F344AB39B2}" type="slidenum">
              <a:rPr lang="en-US" smtClean="0"/>
              <a:t>3</a:t>
            </a:fld>
            <a:endParaRPr lang="en-US"/>
          </a:p>
        </p:txBody>
      </p:sp>
    </p:spTree>
    <p:extLst>
      <p:ext uri="{BB962C8B-B14F-4D97-AF65-F5344CB8AC3E}">
        <p14:creationId xmlns:p14="http://schemas.microsoft.com/office/powerpoint/2010/main" val="19180616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Surpassing roots</a:t>
            </a:r>
          </a:p>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Surpassing power</a:t>
            </a:r>
            <a:br>
              <a:rPr lang="en-US" sz="1800" b="1"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Surpassing grasp</a:t>
            </a:r>
          </a:p>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Surpassing knowledge </a:t>
            </a:r>
          </a:p>
          <a:p>
            <a:endParaRPr lang="en-US" dirty="0"/>
          </a:p>
        </p:txBody>
      </p:sp>
      <p:sp>
        <p:nvSpPr>
          <p:cNvPr id="4" name="Slide Number Placeholder 3"/>
          <p:cNvSpPr>
            <a:spLocks noGrp="1"/>
          </p:cNvSpPr>
          <p:nvPr>
            <p:ph type="sldNum" sz="quarter" idx="5"/>
          </p:nvPr>
        </p:nvSpPr>
        <p:spPr/>
        <p:txBody>
          <a:bodyPr/>
          <a:lstStyle/>
          <a:p>
            <a:fld id="{78D5115A-A028-4695-A0DD-53F344AB39B2}" type="slidenum">
              <a:rPr lang="en-US" smtClean="0"/>
              <a:t>31</a:t>
            </a:fld>
            <a:endParaRPr lang="en-US"/>
          </a:p>
        </p:txBody>
      </p:sp>
    </p:spTree>
    <p:extLst>
      <p:ext uri="{BB962C8B-B14F-4D97-AF65-F5344CB8AC3E}">
        <p14:creationId xmlns:p14="http://schemas.microsoft.com/office/powerpoint/2010/main" val="38644572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Prays to grasp onto this ….</a:t>
            </a:r>
          </a:p>
          <a:p>
            <a:pPr marL="0" marR="0">
              <a:lnSpc>
                <a:spcPct val="107000"/>
              </a:lnSpc>
              <a:spcBef>
                <a:spcPts val="0"/>
              </a:spcBef>
              <a:spcAft>
                <a:spcPts val="800"/>
              </a:spcAft>
              <a:tabLst>
                <a:tab pos="171450" algn="l"/>
                <a:tab pos="228600" algn="l"/>
              </a:tabLs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Surpassing fullness</a:t>
            </a:r>
          </a:p>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Surpassing ability</a:t>
            </a:r>
          </a:p>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Surpassing imagination </a:t>
            </a:r>
          </a:p>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Surpassing power </a:t>
            </a:r>
          </a:p>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Surpassing glory </a:t>
            </a:r>
          </a:p>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8D5115A-A028-4695-A0DD-53F344AB39B2}" type="slidenum">
              <a:rPr lang="en-US" smtClean="0"/>
              <a:t>32</a:t>
            </a:fld>
            <a:endParaRPr lang="en-US"/>
          </a:p>
        </p:txBody>
      </p:sp>
    </p:spTree>
    <p:extLst>
      <p:ext uri="{BB962C8B-B14F-4D97-AF65-F5344CB8AC3E}">
        <p14:creationId xmlns:p14="http://schemas.microsoft.com/office/powerpoint/2010/main" val="37769438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02122"/>
                </a:solidFill>
                <a:effectLst/>
                <a:latin typeface="Arial" panose="020B0604020202020204" pitchFamily="34" charset="0"/>
              </a:rPr>
              <a:t>"</a:t>
            </a:r>
            <a:r>
              <a:rPr lang="en-US" b="1" i="0" dirty="0">
                <a:solidFill>
                  <a:srgbClr val="202122"/>
                </a:solidFill>
                <a:effectLst/>
                <a:latin typeface="Arial" panose="020B0604020202020204" pitchFamily="34" charset="0"/>
              </a:rPr>
              <a:t>Jesus Loves Me</a:t>
            </a:r>
            <a:r>
              <a:rPr lang="en-US" b="0" i="0" dirty="0">
                <a:solidFill>
                  <a:srgbClr val="202122"/>
                </a:solidFill>
                <a:effectLst/>
                <a:latin typeface="Arial" panose="020B0604020202020204" pitchFamily="34" charset="0"/>
              </a:rPr>
              <a:t>" is a </a:t>
            </a:r>
            <a:r>
              <a:rPr lang="en-US" b="0" i="0" u="none" strike="noStrike" dirty="0">
                <a:solidFill>
                  <a:srgbClr val="0B0080"/>
                </a:solidFill>
                <a:effectLst/>
                <a:latin typeface="Arial" panose="020B0604020202020204" pitchFamily="34" charset="0"/>
                <a:hlinkClick r:id="rId3" tooltip="Christian hymn"/>
              </a:rPr>
              <a:t>Christian hymn</a:t>
            </a:r>
            <a:r>
              <a:rPr lang="en-US" b="0" i="0" dirty="0">
                <a:solidFill>
                  <a:srgbClr val="202122"/>
                </a:solidFill>
                <a:effectLst/>
                <a:latin typeface="Arial" panose="020B0604020202020204" pitchFamily="34" charset="0"/>
              </a:rPr>
              <a:t> written by </a:t>
            </a:r>
            <a:r>
              <a:rPr lang="en-US" b="0" i="0" u="none" strike="noStrike" dirty="0">
                <a:solidFill>
                  <a:srgbClr val="0B0080"/>
                </a:solidFill>
                <a:effectLst/>
                <a:latin typeface="Arial" panose="020B0604020202020204" pitchFamily="34" charset="0"/>
                <a:hlinkClick r:id="rId4" tooltip="Anna Bartlett Warner"/>
              </a:rPr>
              <a:t>Anna Bartlett Warner</a:t>
            </a:r>
            <a:r>
              <a:rPr lang="en-US" b="0" i="0" dirty="0">
                <a:solidFill>
                  <a:srgbClr val="202122"/>
                </a:solidFill>
                <a:effectLst/>
                <a:latin typeface="Arial" panose="020B0604020202020204" pitchFamily="34" charset="0"/>
              </a:rPr>
              <a:t> (1827–1915).</a:t>
            </a:r>
            <a:r>
              <a:rPr lang="en-US" b="0" i="0" u="none" strike="noStrike" baseline="30000" dirty="0">
                <a:solidFill>
                  <a:srgbClr val="0B0080"/>
                </a:solidFill>
                <a:effectLst/>
                <a:latin typeface="Arial" panose="020B0604020202020204" pitchFamily="34" charset="0"/>
                <a:hlinkClick r:id="rId5"/>
              </a:rPr>
              <a:t>[1]</a:t>
            </a:r>
            <a:r>
              <a:rPr lang="en-US" b="0" i="0" dirty="0">
                <a:solidFill>
                  <a:srgbClr val="202122"/>
                </a:solidFill>
                <a:effectLst/>
                <a:latin typeface="Arial" panose="020B0604020202020204" pitchFamily="34" charset="0"/>
              </a:rPr>
              <a:t> The lyrics first appeared as a poem in the context of an 1860 novel called </a:t>
            </a:r>
            <a:r>
              <a:rPr lang="en-US" b="0" i="1" dirty="0">
                <a:solidFill>
                  <a:srgbClr val="202122"/>
                </a:solidFill>
                <a:effectLst/>
                <a:latin typeface="Arial" panose="020B0604020202020204" pitchFamily="34" charset="0"/>
              </a:rPr>
              <a:t>Say and Seal</a:t>
            </a:r>
            <a:r>
              <a:rPr lang="en-US" b="0" i="0" dirty="0">
                <a:solidFill>
                  <a:srgbClr val="202122"/>
                </a:solidFill>
                <a:effectLst/>
                <a:latin typeface="Arial" panose="020B0604020202020204" pitchFamily="34" charset="0"/>
              </a:rPr>
              <a:t>, written by her older sister </a:t>
            </a:r>
            <a:r>
              <a:rPr lang="en-US" b="0" i="0" u="none" strike="noStrike" dirty="0">
                <a:solidFill>
                  <a:srgbClr val="0B0080"/>
                </a:solidFill>
                <a:effectLst/>
                <a:latin typeface="Arial" panose="020B0604020202020204" pitchFamily="34" charset="0"/>
                <a:hlinkClick r:id="rId6" tooltip="Susan Warner"/>
              </a:rPr>
              <a:t>Susan Warner</a:t>
            </a:r>
            <a:r>
              <a:rPr lang="en-US" b="0" i="0" dirty="0">
                <a:solidFill>
                  <a:srgbClr val="202122"/>
                </a:solidFill>
                <a:effectLst/>
                <a:latin typeface="Arial" panose="020B0604020202020204" pitchFamily="34" charset="0"/>
              </a:rPr>
              <a:t> (1819–1885), in which the words were spoken as a comforting poem to a dying child.</a:t>
            </a:r>
            <a:r>
              <a:rPr lang="en-US" b="0" i="0" u="none" strike="noStrike" baseline="30000" dirty="0">
                <a:solidFill>
                  <a:srgbClr val="0B0080"/>
                </a:solidFill>
                <a:effectLst/>
                <a:latin typeface="Arial" panose="020B0604020202020204" pitchFamily="34" charset="0"/>
                <a:hlinkClick r:id="rId7"/>
              </a:rPr>
              <a:t>[2]</a:t>
            </a:r>
            <a:r>
              <a:rPr lang="en-US" b="0" i="0" dirty="0">
                <a:solidFill>
                  <a:srgbClr val="202122"/>
                </a:solidFill>
                <a:effectLst/>
                <a:latin typeface="Arial" panose="020B0604020202020204" pitchFamily="34" charset="0"/>
              </a:rPr>
              <a:t> </a:t>
            </a:r>
            <a:endParaRPr lang="en-US" dirty="0"/>
          </a:p>
        </p:txBody>
      </p:sp>
      <p:sp>
        <p:nvSpPr>
          <p:cNvPr id="4" name="Slide Number Placeholder 3"/>
          <p:cNvSpPr>
            <a:spLocks noGrp="1"/>
          </p:cNvSpPr>
          <p:nvPr>
            <p:ph type="sldNum" sz="quarter" idx="5"/>
          </p:nvPr>
        </p:nvSpPr>
        <p:spPr/>
        <p:txBody>
          <a:bodyPr/>
          <a:lstStyle/>
          <a:p>
            <a:fld id="{78D5115A-A028-4695-A0DD-53F344AB39B2}" type="slidenum">
              <a:rPr lang="en-US" smtClean="0"/>
              <a:t>33</a:t>
            </a:fld>
            <a:endParaRPr lang="en-US"/>
          </a:p>
        </p:txBody>
      </p:sp>
    </p:spTree>
    <p:extLst>
      <p:ext uri="{BB962C8B-B14F-4D97-AF65-F5344CB8AC3E}">
        <p14:creationId xmlns:p14="http://schemas.microsoft.com/office/powerpoint/2010/main" val="29421564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02122"/>
                </a:solidFill>
                <a:effectLst/>
                <a:latin typeface="Arial" panose="020B0604020202020204" pitchFamily="34" charset="0"/>
              </a:rPr>
              <a:t>The tune was added in 1862 by </a:t>
            </a:r>
            <a:r>
              <a:rPr lang="en-US" b="0" i="0" u="none" strike="noStrike" dirty="0">
                <a:solidFill>
                  <a:srgbClr val="0B0080"/>
                </a:solidFill>
                <a:effectLst/>
                <a:latin typeface="Arial" panose="020B0604020202020204" pitchFamily="34" charset="0"/>
                <a:hlinkClick r:id="rId3" tooltip="William Batchelder Bradbury"/>
              </a:rPr>
              <a:t>William Batchelder Bradbury</a:t>
            </a:r>
            <a:r>
              <a:rPr lang="en-US" b="0" i="0" dirty="0">
                <a:solidFill>
                  <a:srgbClr val="202122"/>
                </a:solidFill>
                <a:effectLst/>
                <a:latin typeface="Arial" panose="020B0604020202020204" pitchFamily="34" charset="0"/>
              </a:rPr>
              <a:t> (1816–1868). Along with his tune, Bradbury added his own chorus "Yes, Jesus loves me, Yes, Jesus Loves me..."</a:t>
            </a:r>
            <a:r>
              <a:rPr lang="en-US" b="0" i="0" u="none" strike="noStrike" baseline="30000" dirty="0">
                <a:solidFill>
                  <a:srgbClr val="0B0080"/>
                </a:solidFill>
                <a:effectLst/>
                <a:latin typeface="Arial" panose="020B0604020202020204" pitchFamily="34" charset="0"/>
                <a:hlinkClick r:id="rId4"/>
              </a:rPr>
              <a:t>[3]</a:t>
            </a:r>
            <a:r>
              <a:rPr lang="en-US" b="0" i="0" dirty="0">
                <a:solidFill>
                  <a:srgbClr val="202122"/>
                </a:solidFill>
                <a:effectLst/>
                <a:latin typeface="Arial" panose="020B0604020202020204" pitchFamily="34" charset="0"/>
              </a:rPr>
              <a:t> After publication as a song it became one of the most popular Christian hymns in churches around the world,</a:t>
            </a:r>
            <a:r>
              <a:rPr lang="en-US" b="0" i="0" u="none" strike="noStrike" baseline="30000" dirty="0">
                <a:solidFill>
                  <a:srgbClr val="0B0080"/>
                </a:solidFill>
                <a:effectLst/>
                <a:latin typeface="Arial" panose="020B0604020202020204" pitchFamily="34" charset="0"/>
                <a:hlinkClick r:id="rId5"/>
              </a:rPr>
              <a:t>[4]</a:t>
            </a:r>
            <a:r>
              <a:rPr lang="en-US" b="0" i="0" dirty="0">
                <a:solidFill>
                  <a:srgbClr val="202122"/>
                </a:solidFill>
                <a:effectLst/>
                <a:latin typeface="Arial" panose="020B0604020202020204" pitchFamily="34" charset="0"/>
              </a:rPr>
              <a:t> especially among children.</a:t>
            </a:r>
          </a:p>
          <a:p>
            <a:pPr algn="l"/>
            <a:endParaRPr lang="en-US" b="0" i="0" dirty="0">
              <a:solidFill>
                <a:srgbClr val="202122"/>
              </a:solidFill>
              <a:effectLst/>
              <a:latin typeface="Arial" panose="020B0604020202020204" pitchFamily="34" charset="0"/>
            </a:endParaRPr>
          </a:p>
          <a:p>
            <a:pPr algn="l"/>
            <a:r>
              <a:rPr lang="en-US" b="1" i="0" dirty="0">
                <a:solidFill>
                  <a:srgbClr val="000000"/>
                </a:solidFill>
                <a:effectLst/>
                <a:latin typeface="Arial" panose="020B0604020202020204" pitchFamily="34" charset="0"/>
              </a:rPr>
              <a:t>Hymn by William Batchelder Bradbury</a:t>
            </a:r>
            <a:r>
              <a:rPr lang="en-US" b="0" i="0" dirty="0">
                <a:solidFill>
                  <a:srgbClr val="54595D"/>
                </a:solidFill>
                <a:effectLst/>
                <a:latin typeface="Arial" panose="020B0604020202020204" pitchFamily="34" charset="0"/>
              </a:rPr>
              <a:t>[</a:t>
            </a:r>
            <a:r>
              <a:rPr lang="en-US" b="0" i="0" u="none" strike="noStrike" dirty="0">
                <a:solidFill>
                  <a:srgbClr val="0B0080"/>
                </a:solidFill>
                <a:effectLst/>
                <a:latin typeface="Arial" panose="020B0604020202020204" pitchFamily="34" charset="0"/>
                <a:hlinkClick r:id="rId6" tooltip="Edit section: Hymn by William Batchelder Bradbury"/>
              </a:rPr>
              <a:t>edit</a:t>
            </a:r>
            <a:r>
              <a:rPr lang="en-US" b="0" i="0" dirty="0">
                <a:solidFill>
                  <a:srgbClr val="54595D"/>
                </a:solidFill>
                <a:effectLst/>
                <a:latin typeface="Arial" panose="020B0604020202020204" pitchFamily="34" charset="0"/>
              </a:rPr>
              <a:t>]</a:t>
            </a:r>
            <a:endParaRPr lang="en-US" b="1" i="0" dirty="0">
              <a:solidFill>
                <a:srgbClr val="000000"/>
              </a:solidFill>
              <a:effectLst/>
              <a:latin typeface="Arial" panose="020B0604020202020204" pitchFamily="34" charset="0"/>
            </a:endParaRPr>
          </a:p>
          <a:p>
            <a:pPr algn="l"/>
            <a:r>
              <a:rPr lang="en-US" b="0" i="0" dirty="0">
                <a:solidFill>
                  <a:srgbClr val="202122"/>
                </a:solidFill>
                <a:effectLst/>
                <a:latin typeface="Arial" panose="020B0604020202020204" pitchFamily="34" charset="0"/>
              </a:rPr>
              <a:t>William Batchelder Bradbury</a:t>
            </a:r>
          </a:p>
          <a:p>
            <a:pPr algn="l"/>
            <a:r>
              <a:rPr lang="en-US" b="0" i="0" dirty="0">
                <a:solidFill>
                  <a:srgbClr val="202122"/>
                </a:solidFill>
                <a:effectLst/>
                <a:latin typeface="Arial" panose="020B0604020202020204" pitchFamily="34" charset="0"/>
              </a:rPr>
              <a:t>Jesus loves me, this I know,</a:t>
            </a: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for the Bible tells me so.</a:t>
            </a: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Little ones to him belong;</a:t>
            </a: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they are weak, but he is strong.</a:t>
            </a:r>
            <a:br>
              <a:rPr lang="en-US" b="0" i="0" dirty="0">
                <a:solidFill>
                  <a:srgbClr val="202122"/>
                </a:solidFill>
                <a:effectLst/>
                <a:latin typeface="Arial" panose="020B0604020202020204" pitchFamily="34" charset="0"/>
              </a:rPr>
            </a:b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Refrain</a:t>
            </a: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Yes, Jesus loves me!</a:t>
            </a: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Yes, Jesus loves me!</a:t>
            </a: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Yes, Jesus loves me!</a:t>
            </a: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The Bible tells me so.</a:t>
            </a:r>
            <a:br>
              <a:rPr lang="en-US" b="0" i="0" dirty="0">
                <a:solidFill>
                  <a:srgbClr val="202122"/>
                </a:solidFill>
                <a:effectLst/>
                <a:latin typeface="Arial" panose="020B0604020202020204" pitchFamily="34" charset="0"/>
              </a:rPr>
            </a:b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Jesus loves me he who died</a:t>
            </a: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heaven's gate to open wide.</a:t>
            </a: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He will wash away my sin,</a:t>
            </a: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let his little child come in.</a:t>
            </a:r>
            <a:br>
              <a:rPr lang="en-US" b="0" i="0" dirty="0">
                <a:solidFill>
                  <a:srgbClr val="202122"/>
                </a:solidFill>
                <a:effectLst/>
                <a:latin typeface="Arial" panose="020B0604020202020204" pitchFamily="34" charset="0"/>
              </a:rPr>
            </a:b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Refrain</a:t>
            </a:r>
            <a:br>
              <a:rPr lang="en-US" b="0" i="0" dirty="0">
                <a:solidFill>
                  <a:srgbClr val="202122"/>
                </a:solidFill>
                <a:effectLst/>
                <a:latin typeface="Arial" panose="020B0604020202020204" pitchFamily="34" charset="0"/>
              </a:rPr>
            </a:b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Jesus loves me, this I know,</a:t>
            </a: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as he loved so long ago,</a:t>
            </a: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taking children on his knee,</a:t>
            </a: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saying, "Let them come to me."</a:t>
            </a:r>
          </a:p>
          <a:p>
            <a:endParaRPr lang="en-US" dirty="0"/>
          </a:p>
        </p:txBody>
      </p:sp>
      <p:sp>
        <p:nvSpPr>
          <p:cNvPr id="4" name="Slide Number Placeholder 3"/>
          <p:cNvSpPr>
            <a:spLocks noGrp="1"/>
          </p:cNvSpPr>
          <p:nvPr>
            <p:ph type="sldNum" sz="quarter" idx="5"/>
          </p:nvPr>
        </p:nvSpPr>
        <p:spPr/>
        <p:txBody>
          <a:bodyPr/>
          <a:lstStyle/>
          <a:p>
            <a:fld id="{78D5115A-A028-4695-A0DD-53F344AB39B2}" type="slidenum">
              <a:rPr lang="en-US" smtClean="0"/>
              <a:t>34</a:t>
            </a:fld>
            <a:endParaRPr lang="en-US"/>
          </a:p>
        </p:txBody>
      </p:sp>
    </p:spTree>
    <p:extLst>
      <p:ext uri="{BB962C8B-B14F-4D97-AF65-F5344CB8AC3E}">
        <p14:creationId xmlns:p14="http://schemas.microsoft.com/office/powerpoint/2010/main" val="33244942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Arial" panose="020B0604020202020204" pitchFamily="34" charset="0"/>
              </a:rPr>
              <a:t>Hymn by William Batchelder Bradbury</a:t>
            </a:r>
            <a:r>
              <a:rPr lang="en-US" b="0" i="0" dirty="0">
                <a:solidFill>
                  <a:srgbClr val="54595D"/>
                </a:solidFill>
                <a:effectLst/>
                <a:latin typeface="Arial" panose="020B0604020202020204" pitchFamily="34" charset="0"/>
              </a:rPr>
              <a:t>[</a:t>
            </a:r>
            <a:r>
              <a:rPr lang="en-US" b="0" i="0" u="none" strike="noStrike" dirty="0">
                <a:solidFill>
                  <a:srgbClr val="0B0080"/>
                </a:solidFill>
                <a:effectLst/>
                <a:latin typeface="Arial" panose="020B0604020202020204" pitchFamily="34" charset="0"/>
                <a:hlinkClick r:id="rId3" tooltip="Edit section: Hymn by William Batchelder Bradbury"/>
              </a:rPr>
              <a:t>edit</a:t>
            </a:r>
            <a:r>
              <a:rPr lang="en-US" b="0" i="0" dirty="0">
                <a:solidFill>
                  <a:srgbClr val="54595D"/>
                </a:solidFill>
                <a:effectLst/>
                <a:latin typeface="Arial" panose="020B0604020202020204" pitchFamily="34" charset="0"/>
              </a:rPr>
              <a:t>]</a:t>
            </a:r>
            <a:endParaRPr lang="en-US" b="1" i="0" dirty="0">
              <a:solidFill>
                <a:srgbClr val="000000"/>
              </a:solidFill>
              <a:effectLst/>
              <a:latin typeface="Arial" panose="020B0604020202020204" pitchFamily="34" charset="0"/>
            </a:endParaRPr>
          </a:p>
          <a:p>
            <a:pPr algn="l"/>
            <a:r>
              <a:rPr lang="en-US" b="0" i="0" dirty="0">
                <a:solidFill>
                  <a:srgbClr val="202122"/>
                </a:solidFill>
                <a:effectLst/>
                <a:latin typeface="Arial" panose="020B0604020202020204" pitchFamily="34" charset="0"/>
              </a:rPr>
              <a:t>William Batchelder Bradbury</a:t>
            </a:r>
          </a:p>
          <a:p>
            <a:pPr algn="l"/>
            <a:r>
              <a:rPr lang="en-US" b="0" i="0" dirty="0">
                <a:solidFill>
                  <a:srgbClr val="202122"/>
                </a:solidFill>
                <a:effectLst/>
                <a:latin typeface="Arial" panose="020B0604020202020204" pitchFamily="34" charset="0"/>
              </a:rPr>
              <a:t>Jesus loves me, this I know,</a:t>
            </a: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for the Bible tells me so.</a:t>
            </a: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Little ones to him belong;</a:t>
            </a: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they are weak, but he is strong.</a:t>
            </a:r>
            <a:br>
              <a:rPr lang="en-US" b="0" i="0" dirty="0">
                <a:solidFill>
                  <a:srgbClr val="202122"/>
                </a:solidFill>
                <a:effectLst/>
                <a:latin typeface="Arial" panose="020B0604020202020204" pitchFamily="34" charset="0"/>
              </a:rPr>
            </a:b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Refrain</a:t>
            </a: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Yes, Jesus loves me!</a:t>
            </a: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Yes, Jesus loves me!</a:t>
            </a: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Yes, Jesus loves me!</a:t>
            </a: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The Bible tells me so.</a:t>
            </a:r>
            <a:br>
              <a:rPr lang="en-US" b="0" i="0" dirty="0">
                <a:solidFill>
                  <a:srgbClr val="202122"/>
                </a:solidFill>
                <a:effectLst/>
                <a:latin typeface="Arial" panose="020B0604020202020204" pitchFamily="34" charset="0"/>
              </a:rPr>
            </a:b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Jesus loves me he who died</a:t>
            </a: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heaven's gate to open wide.</a:t>
            </a: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He will wash away my sin,</a:t>
            </a: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let his little child come in.</a:t>
            </a:r>
            <a:br>
              <a:rPr lang="en-US" b="0" i="0" dirty="0">
                <a:solidFill>
                  <a:srgbClr val="202122"/>
                </a:solidFill>
                <a:effectLst/>
                <a:latin typeface="Arial" panose="020B0604020202020204" pitchFamily="34" charset="0"/>
              </a:rPr>
            </a:b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Refrain</a:t>
            </a:r>
            <a:br>
              <a:rPr lang="en-US" b="0" i="0" dirty="0">
                <a:solidFill>
                  <a:srgbClr val="202122"/>
                </a:solidFill>
                <a:effectLst/>
                <a:latin typeface="Arial" panose="020B0604020202020204" pitchFamily="34" charset="0"/>
              </a:rPr>
            </a:b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Jesus loves me, this I know,</a:t>
            </a: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as he loved so long ago,</a:t>
            </a: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taking children on his knee,</a:t>
            </a: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saying, "Let them come to me."</a:t>
            </a:r>
          </a:p>
          <a:p>
            <a:endParaRPr lang="en-US" dirty="0"/>
          </a:p>
        </p:txBody>
      </p:sp>
      <p:sp>
        <p:nvSpPr>
          <p:cNvPr id="4" name="Slide Number Placeholder 3"/>
          <p:cNvSpPr>
            <a:spLocks noGrp="1"/>
          </p:cNvSpPr>
          <p:nvPr>
            <p:ph type="sldNum" sz="quarter" idx="5"/>
          </p:nvPr>
        </p:nvSpPr>
        <p:spPr/>
        <p:txBody>
          <a:bodyPr/>
          <a:lstStyle/>
          <a:p>
            <a:fld id="{78D5115A-A028-4695-A0DD-53F344AB39B2}" type="slidenum">
              <a:rPr lang="en-US" smtClean="0"/>
              <a:t>35</a:t>
            </a:fld>
            <a:endParaRPr lang="en-US"/>
          </a:p>
        </p:txBody>
      </p:sp>
    </p:spTree>
    <p:extLst>
      <p:ext uri="{BB962C8B-B14F-4D97-AF65-F5344CB8AC3E}">
        <p14:creationId xmlns:p14="http://schemas.microsoft.com/office/powerpoint/2010/main" val="31897489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D5115A-A028-4695-A0DD-53F344AB39B2}" type="slidenum">
              <a:rPr lang="en-US" smtClean="0"/>
              <a:t>36</a:t>
            </a:fld>
            <a:endParaRPr lang="en-US"/>
          </a:p>
        </p:txBody>
      </p:sp>
    </p:spTree>
    <p:extLst>
      <p:ext uri="{BB962C8B-B14F-4D97-AF65-F5344CB8AC3E}">
        <p14:creationId xmlns:p14="http://schemas.microsoft.com/office/powerpoint/2010/main" val="2506554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02122"/>
                </a:solidFill>
                <a:effectLst/>
                <a:latin typeface="Arial" panose="020B0604020202020204" pitchFamily="34" charset="0"/>
              </a:rPr>
              <a:t>"</a:t>
            </a:r>
            <a:r>
              <a:rPr lang="en-US" b="1" i="0" dirty="0">
                <a:solidFill>
                  <a:srgbClr val="202122"/>
                </a:solidFill>
                <a:effectLst/>
                <a:latin typeface="Arial" panose="020B0604020202020204" pitchFamily="34" charset="0"/>
              </a:rPr>
              <a:t>Jesus Loves Me</a:t>
            </a:r>
            <a:r>
              <a:rPr lang="en-US" b="0" i="0" dirty="0">
                <a:solidFill>
                  <a:srgbClr val="202122"/>
                </a:solidFill>
                <a:effectLst/>
                <a:latin typeface="Arial" panose="020B0604020202020204" pitchFamily="34" charset="0"/>
              </a:rPr>
              <a:t>" is a </a:t>
            </a:r>
            <a:r>
              <a:rPr lang="en-US" b="0" i="0" u="none" strike="noStrike" dirty="0">
                <a:solidFill>
                  <a:srgbClr val="0B0080"/>
                </a:solidFill>
                <a:effectLst/>
                <a:latin typeface="Arial" panose="020B0604020202020204" pitchFamily="34" charset="0"/>
                <a:hlinkClick r:id="rId3" tooltip="Christian hymn"/>
              </a:rPr>
              <a:t>Christian hymn</a:t>
            </a:r>
            <a:r>
              <a:rPr lang="en-US" b="0" i="0" dirty="0">
                <a:solidFill>
                  <a:srgbClr val="202122"/>
                </a:solidFill>
                <a:effectLst/>
                <a:latin typeface="Arial" panose="020B0604020202020204" pitchFamily="34" charset="0"/>
              </a:rPr>
              <a:t> written by </a:t>
            </a:r>
            <a:r>
              <a:rPr lang="en-US" b="0" i="0" u="none" strike="noStrike" dirty="0">
                <a:solidFill>
                  <a:srgbClr val="0B0080"/>
                </a:solidFill>
                <a:effectLst/>
                <a:latin typeface="Arial" panose="020B0604020202020204" pitchFamily="34" charset="0"/>
                <a:hlinkClick r:id="rId4" tooltip="Anna Bartlett Warner"/>
              </a:rPr>
              <a:t>Anna Bartlett Warner</a:t>
            </a:r>
            <a:r>
              <a:rPr lang="en-US" b="0" i="0" dirty="0">
                <a:solidFill>
                  <a:srgbClr val="202122"/>
                </a:solidFill>
                <a:effectLst/>
                <a:latin typeface="Arial" panose="020B0604020202020204" pitchFamily="34" charset="0"/>
              </a:rPr>
              <a:t> (1827–1915).</a:t>
            </a:r>
            <a:r>
              <a:rPr lang="en-US" b="0" i="0" u="none" strike="noStrike" baseline="30000" dirty="0">
                <a:solidFill>
                  <a:srgbClr val="0B0080"/>
                </a:solidFill>
                <a:effectLst/>
                <a:latin typeface="Arial" panose="020B0604020202020204" pitchFamily="34" charset="0"/>
                <a:hlinkClick r:id="rId5"/>
              </a:rPr>
              <a:t>[1]</a:t>
            </a:r>
            <a:r>
              <a:rPr lang="en-US" b="0" i="0" dirty="0">
                <a:solidFill>
                  <a:srgbClr val="202122"/>
                </a:solidFill>
                <a:effectLst/>
                <a:latin typeface="Arial" panose="020B0604020202020204" pitchFamily="34" charset="0"/>
              </a:rPr>
              <a:t> The lyrics first appeared as a poem in the context of an 1860 novel called </a:t>
            </a:r>
            <a:r>
              <a:rPr lang="en-US" b="0" i="1" dirty="0">
                <a:solidFill>
                  <a:srgbClr val="202122"/>
                </a:solidFill>
                <a:effectLst/>
                <a:latin typeface="Arial" panose="020B0604020202020204" pitchFamily="34" charset="0"/>
              </a:rPr>
              <a:t>Say and Seal</a:t>
            </a:r>
            <a:r>
              <a:rPr lang="en-US" b="0" i="0" dirty="0">
                <a:solidFill>
                  <a:srgbClr val="202122"/>
                </a:solidFill>
                <a:effectLst/>
                <a:latin typeface="Arial" panose="020B0604020202020204" pitchFamily="34" charset="0"/>
              </a:rPr>
              <a:t>, written by her older sister </a:t>
            </a:r>
            <a:r>
              <a:rPr lang="en-US" b="0" i="0" u="none" strike="noStrike" dirty="0">
                <a:solidFill>
                  <a:srgbClr val="0B0080"/>
                </a:solidFill>
                <a:effectLst/>
                <a:latin typeface="Arial" panose="020B0604020202020204" pitchFamily="34" charset="0"/>
                <a:hlinkClick r:id="rId6" tooltip="Susan Warner"/>
              </a:rPr>
              <a:t>Susan Warner</a:t>
            </a:r>
            <a:r>
              <a:rPr lang="en-US" b="0" i="0" dirty="0">
                <a:solidFill>
                  <a:srgbClr val="202122"/>
                </a:solidFill>
                <a:effectLst/>
                <a:latin typeface="Arial" panose="020B0604020202020204" pitchFamily="34" charset="0"/>
              </a:rPr>
              <a:t> (1819–1885), in which the words were spoken as a comforting poem to a dying child.</a:t>
            </a:r>
            <a:r>
              <a:rPr lang="en-US" b="0" i="0" u="none" strike="noStrike" baseline="30000" dirty="0">
                <a:solidFill>
                  <a:srgbClr val="0B0080"/>
                </a:solidFill>
                <a:effectLst/>
                <a:latin typeface="Arial" panose="020B0604020202020204" pitchFamily="34" charset="0"/>
                <a:hlinkClick r:id="rId7"/>
              </a:rPr>
              <a:t>[2]</a:t>
            </a:r>
            <a:r>
              <a:rPr lang="en-US" b="0" i="0" dirty="0">
                <a:solidFill>
                  <a:srgbClr val="202122"/>
                </a:solidFill>
                <a:effectLst/>
                <a:latin typeface="Arial" panose="020B0604020202020204" pitchFamily="34" charset="0"/>
              </a:rPr>
              <a:t> </a:t>
            </a:r>
            <a:r>
              <a:rPr lang="en-US" b="0" i="0" dirty="0">
                <a:solidFill>
                  <a:schemeClr val="bg1">
                    <a:lumMod val="50000"/>
                  </a:schemeClr>
                </a:solidFill>
                <a:effectLst/>
                <a:latin typeface="Arial" panose="020B0604020202020204" pitchFamily="34" charset="0"/>
              </a:rPr>
              <a:t>The tune was added in 1862 by </a:t>
            </a:r>
            <a:r>
              <a:rPr lang="en-US" b="0" i="0" u="none" strike="noStrike" dirty="0">
                <a:solidFill>
                  <a:schemeClr val="bg1">
                    <a:lumMod val="50000"/>
                  </a:schemeClr>
                </a:solidFill>
                <a:effectLst/>
                <a:latin typeface="Arial" panose="020B0604020202020204" pitchFamily="34" charset="0"/>
                <a:hlinkClick r:id="rId8" tooltip="William Batchelder Bradbury">
                  <a:extLst>
                    <a:ext uri="{A12FA001-AC4F-418D-AE19-62706E023703}">
                      <ahyp:hlinkClr xmlns:ahyp="http://schemas.microsoft.com/office/drawing/2018/hyperlinkcolor" val="tx"/>
                    </a:ext>
                  </a:extLst>
                </a:hlinkClick>
              </a:rPr>
              <a:t>William Batchelder Bradbury</a:t>
            </a:r>
            <a:r>
              <a:rPr lang="en-US" b="0" i="0" dirty="0">
                <a:solidFill>
                  <a:schemeClr val="bg1">
                    <a:lumMod val="50000"/>
                  </a:schemeClr>
                </a:solidFill>
                <a:effectLst/>
                <a:latin typeface="Arial" panose="020B0604020202020204" pitchFamily="34" charset="0"/>
              </a:rPr>
              <a:t> (1816–1868). Along with his tune, Bradbury added his own chorus "Yes, Jesus loves me, Yes, Jesus Loves me..."</a:t>
            </a:r>
            <a:r>
              <a:rPr lang="en-US" b="0" i="0" u="none" strike="noStrike" baseline="30000" dirty="0">
                <a:solidFill>
                  <a:schemeClr val="bg1">
                    <a:lumMod val="50000"/>
                  </a:schemeClr>
                </a:solidFill>
                <a:effectLst/>
                <a:latin typeface="Arial" panose="020B0604020202020204" pitchFamily="34" charset="0"/>
                <a:hlinkClick r:id="rId9">
                  <a:extLst>
                    <a:ext uri="{A12FA001-AC4F-418D-AE19-62706E023703}">
                      <ahyp:hlinkClr xmlns:ahyp="http://schemas.microsoft.com/office/drawing/2018/hyperlinkcolor" val="tx"/>
                    </a:ext>
                  </a:extLst>
                </a:hlinkClick>
              </a:rPr>
              <a:t>[3]</a:t>
            </a:r>
            <a:r>
              <a:rPr lang="en-US" b="0" i="0" dirty="0">
                <a:solidFill>
                  <a:schemeClr val="bg1">
                    <a:lumMod val="50000"/>
                  </a:schemeClr>
                </a:solidFill>
                <a:effectLst/>
                <a:latin typeface="Arial" panose="020B0604020202020204" pitchFamily="34" charset="0"/>
              </a:rPr>
              <a:t> After publication as a song it became one of the most popular Christian hymns in churches around the world,</a:t>
            </a:r>
            <a:r>
              <a:rPr lang="en-US" b="0" i="0" u="none" strike="noStrike" baseline="30000" dirty="0">
                <a:solidFill>
                  <a:schemeClr val="bg1">
                    <a:lumMod val="50000"/>
                  </a:schemeClr>
                </a:solidFill>
                <a:effectLst/>
                <a:latin typeface="Arial" panose="020B0604020202020204" pitchFamily="34" charset="0"/>
                <a:hlinkClick r:id="rId10">
                  <a:extLst>
                    <a:ext uri="{A12FA001-AC4F-418D-AE19-62706E023703}">
                      <ahyp:hlinkClr xmlns:ahyp="http://schemas.microsoft.com/office/drawing/2018/hyperlinkcolor" val="tx"/>
                    </a:ext>
                  </a:extLst>
                </a:hlinkClick>
              </a:rPr>
              <a:t>[4]</a:t>
            </a:r>
            <a:r>
              <a:rPr lang="en-US" b="0" i="0" dirty="0">
                <a:solidFill>
                  <a:schemeClr val="bg1">
                    <a:lumMod val="50000"/>
                  </a:schemeClr>
                </a:solidFill>
                <a:effectLst/>
                <a:latin typeface="Arial" panose="020B0604020202020204" pitchFamily="34" charset="0"/>
              </a:rPr>
              <a:t> especially among children.</a:t>
            </a:r>
            <a:endParaRPr lang="en-US" dirty="0">
              <a:solidFill>
                <a:schemeClr val="bg1">
                  <a:lumMod val="50000"/>
                </a:schemeClr>
              </a:solidFill>
            </a:endParaRPr>
          </a:p>
        </p:txBody>
      </p:sp>
      <p:sp>
        <p:nvSpPr>
          <p:cNvPr id="4" name="Slide Number Placeholder 3"/>
          <p:cNvSpPr>
            <a:spLocks noGrp="1"/>
          </p:cNvSpPr>
          <p:nvPr>
            <p:ph type="sldNum" sz="quarter" idx="5"/>
          </p:nvPr>
        </p:nvSpPr>
        <p:spPr/>
        <p:txBody>
          <a:bodyPr/>
          <a:lstStyle/>
          <a:p>
            <a:fld id="{78D5115A-A028-4695-A0DD-53F344AB39B2}" type="slidenum">
              <a:rPr lang="en-US" smtClean="0"/>
              <a:t>4</a:t>
            </a:fld>
            <a:endParaRPr lang="en-US"/>
          </a:p>
        </p:txBody>
      </p:sp>
    </p:spTree>
    <p:extLst>
      <p:ext uri="{BB962C8B-B14F-4D97-AF65-F5344CB8AC3E}">
        <p14:creationId xmlns:p14="http://schemas.microsoft.com/office/powerpoint/2010/main" val="663628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Love of Christ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171450" algn="l"/>
                <a:tab pos="2286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Inseparable</a:t>
            </a:r>
            <a:r>
              <a:rPr lang="en-US" sz="1800" dirty="0">
                <a:effectLst/>
                <a:latin typeface="Calibri" panose="020F0502020204030204" pitchFamily="34" charset="0"/>
                <a:ea typeface="Calibri" panose="020F0502020204030204" pitchFamily="34" charset="0"/>
                <a:cs typeface="Times New Roman" panose="02020603050405020304" pitchFamily="18" charset="0"/>
              </a:rPr>
              <a:t> Love of Christ Romans 8:35</a:t>
            </a:r>
          </a:p>
          <a:p>
            <a:pPr marL="342900" marR="0" lvl="0" indent="-342900">
              <a:lnSpc>
                <a:spcPct val="107000"/>
              </a:lnSpc>
              <a:spcBef>
                <a:spcPts val="0"/>
              </a:spcBef>
              <a:spcAft>
                <a:spcPts val="0"/>
              </a:spcAft>
              <a:buFont typeface="+mj-lt"/>
              <a:buAutoNum type="arabicPeriod"/>
              <a:tabLst>
                <a:tab pos="171450" algn="l"/>
                <a:tab pos="2286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Constraining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Love of Christ 2 Cor 5:14</a:t>
            </a:r>
          </a:p>
          <a:p>
            <a:pPr marL="342900" marR="0" lvl="0" indent="-342900">
              <a:lnSpc>
                <a:spcPct val="107000"/>
              </a:lnSpc>
              <a:spcBef>
                <a:spcPts val="0"/>
              </a:spcBef>
              <a:spcAft>
                <a:spcPts val="800"/>
              </a:spcAft>
              <a:buFont typeface="+mj-lt"/>
              <a:buAutoNum type="arabicPeriod"/>
              <a:tabLst>
                <a:tab pos="171450" algn="l"/>
                <a:tab pos="2286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Surpassing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Love of Christ Eph 3:19</a:t>
            </a:r>
          </a:p>
          <a:p>
            <a:pPr marL="0" marR="0">
              <a:lnSpc>
                <a:spcPct val="107000"/>
              </a:lnSpc>
              <a:spcBef>
                <a:spcPts val="0"/>
              </a:spcBef>
              <a:spcAft>
                <a:spcPts val="800"/>
              </a:spcAft>
              <a:tabLst>
                <a:tab pos="171450" algn="l"/>
                <a:tab pos="2286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78D5115A-A028-4695-A0DD-53F344AB39B2}" type="slidenum">
              <a:rPr lang="en-US" smtClean="0"/>
              <a:t>6</a:t>
            </a:fld>
            <a:endParaRPr lang="en-US"/>
          </a:p>
        </p:txBody>
      </p:sp>
    </p:spTree>
    <p:extLst>
      <p:ext uri="{BB962C8B-B14F-4D97-AF65-F5344CB8AC3E}">
        <p14:creationId xmlns:p14="http://schemas.microsoft.com/office/powerpoint/2010/main" val="3349868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Love of Christ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171450" algn="l"/>
                <a:tab pos="2286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Inseparable</a:t>
            </a:r>
            <a:r>
              <a:rPr lang="en-US" sz="1800" dirty="0">
                <a:effectLst/>
                <a:latin typeface="Calibri" panose="020F0502020204030204" pitchFamily="34" charset="0"/>
                <a:ea typeface="Calibri" panose="020F0502020204030204" pitchFamily="34" charset="0"/>
                <a:cs typeface="Times New Roman" panose="02020603050405020304" pitchFamily="18" charset="0"/>
              </a:rPr>
              <a:t> Love of Christ Romans 8:35</a:t>
            </a:r>
          </a:p>
          <a:p>
            <a:pPr marL="342900" marR="0" lvl="0" indent="-342900">
              <a:lnSpc>
                <a:spcPct val="107000"/>
              </a:lnSpc>
              <a:spcBef>
                <a:spcPts val="0"/>
              </a:spcBef>
              <a:spcAft>
                <a:spcPts val="0"/>
              </a:spcAft>
              <a:buFont typeface="+mj-lt"/>
              <a:buAutoNum type="arabicPeriod"/>
              <a:tabLst>
                <a:tab pos="171450" algn="l"/>
                <a:tab pos="2286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Constraining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Love of Christ 2 Cor 5:14</a:t>
            </a:r>
          </a:p>
          <a:p>
            <a:pPr marL="342900" marR="0" lvl="0" indent="-342900">
              <a:lnSpc>
                <a:spcPct val="107000"/>
              </a:lnSpc>
              <a:spcBef>
                <a:spcPts val="0"/>
              </a:spcBef>
              <a:spcAft>
                <a:spcPts val="800"/>
              </a:spcAft>
              <a:buFont typeface="+mj-lt"/>
              <a:buAutoNum type="arabicPeriod"/>
              <a:tabLst>
                <a:tab pos="171450" algn="l"/>
                <a:tab pos="2286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Surpassing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Love of Christ Eph 3:19</a:t>
            </a:r>
          </a:p>
          <a:p>
            <a:pPr marL="0" marR="0">
              <a:lnSpc>
                <a:spcPct val="107000"/>
              </a:lnSpc>
              <a:spcBef>
                <a:spcPts val="0"/>
              </a:spcBef>
              <a:spcAft>
                <a:spcPts val="800"/>
              </a:spcAft>
              <a:tabLst>
                <a:tab pos="171450" algn="l"/>
                <a:tab pos="2286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78D5115A-A028-4695-A0DD-53F344AB39B2}" type="slidenum">
              <a:rPr lang="en-US" smtClean="0"/>
              <a:t>7</a:t>
            </a:fld>
            <a:endParaRPr lang="en-US"/>
          </a:p>
        </p:txBody>
      </p:sp>
    </p:spTree>
    <p:extLst>
      <p:ext uri="{BB962C8B-B14F-4D97-AF65-F5344CB8AC3E}">
        <p14:creationId xmlns:p14="http://schemas.microsoft.com/office/powerpoint/2010/main" val="1979940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Love of Christ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171450" algn="l"/>
                <a:tab pos="2286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Inseparable</a:t>
            </a:r>
            <a:r>
              <a:rPr lang="en-US" sz="1800" dirty="0">
                <a:effectLst/>
                <a:latin typeface="Calibri" panose="020F0502020204030204" pitchFamily="34" charset="0"/>
                <a:ea typeface="Calibri" panose="020F0502020204030204" pitchFamily="34" charset="0"/>
                <a:cs typeface="Times New Roman" panose="02020603050405020304" pitchFamily="18" charset="0"/>
              </a:rPr>
              <a:t> Love of Christ Romans 8:35</a:t>
            </a:r>
          </a:p>
          <a:p>
            <a:pPr marL="342900" marR="0" lvl="0" indent="-342900">
              <a:lnSpc>
                <a:spcPct val="107000"/>
              </a:lnSpc>
              <a:spcBef>
                <a:spcPts val="0"/>
              </a:spcBef>
              <a:spcAft>
                <a:spcPts val="0"/>
              </a:spcAft>
              <a:buFont typeface="+mj-lt"/>
              <a:buAutoNum type="arabicPeriod"/>
              <a:tabLst>
                <a:tab pos="171450" algn="l"/>
                <a:tab pos="2286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Constraining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Love of Christ 2 Cor 5:14</a:t>
            </a:r>
          </a:p>
          <a:p>
            <a:pPr marL="342900" marR="0" lvl="0" indent="-342900">
              <a:lnSpc>
                <a:spcPct val="107000"/>
              </a:lnSpc>
              <a:spcBef>
                <a:spcPts val="0"/>
              </a:spcBef>
              <a:spcAft>
                <a:spcPts val="800"/>
              </a:spcAft>
              <a:buFont typeface="+mj-lt"/>
              <a:buAutoNum type="arabicPeriod"/>
              <a:tabLst>
                <a:tab pos="171450" algn="l"/>
                <a:tab pos="2286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Surpassing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Love of Christ Eph 3:19</a:t>
            </a:r>
          </a:p>
          <a:p>
            <a:pPr marL="0" marR="0">
              <a:lnSpc>
                <a:spcPct val="107000"/>
              </a:lnSpc>
              <a:spcBef>
                <a:spcPts val="0"/>
              </a:spcBef>
              <a:spcAft>
                <a:spcPts val="800"/>
              </a:spcAft>
              <a:tabLst>
                <a:tab pos="171450" algn="l"/>
                <a:tab pos="2286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78D5115A-A028-4695-A0DD-53F344AB39B2}" type="slidenum">
              <a:rPr lang="en-US" smtClean="0"/>
              <a:t>8</a:t>
            </a:fld>
            <a:endParaRPr lang="en-US"/>
          </a:p>
        </p:txBody>
      </p:sp>
    </p:spTree>
    <p:extLst>
      <p:ext uri="{BB962C8B-B14F-4D97-AF65-F5344CB8AC3E}">
        <p14:creationId xmlns:p14="http://schemas.microsoft.com/office/powerpoint/2010/main" val="3865132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Love of Christ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171450" algn="l"/>
                <a:tab pos="2286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Inseparable</a:t>
            </a:r>
            <a:r>
              <a:rPr lang="en-US" sz="1800" dirty="0">
                <a:effectLst/>
                <a:latin typeface="Calibri" panose="020F0502020204030204" pitchFamily="34" charset="0"/>
                <a:ea typeface="Calibri" panose="020F0502020204030204" pitchFamily="34" charset="0"/>
                <a:cs typeface="Times New Roman" panose="02020603050405020304" pitchFamily="18" charset="0"/>
              </a:rPr>
              <a:t> Love of Christ Romans 8:35</a:t>
            </a:r>
          </a:p>
          <a:p>
            <a:pPr marL="342900" marR="0" lvl="0" indent="-342900">
              <a:lnSpc>
                <a:spcPct val="107000"/>
              </a:lnSpc>
              <a:spcBef>
                <a:spcPts val="0"/>
              </a:spcBef>
              <a:spcAft>
                <a:spcPts val="0"/>
              </a:spcAft>
              <a:buFont typeface="+mj-lt"/>
              <a:buAutoNum type="arabicPeriod"/>
              <a:tabLst>
                <a:tab pos="171450" algn="l"/>
                <a:tab pos="2286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Constraining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Love of Christ 2 Cor 5:14</a:t>
            </a:r>
          </a:p>
          <a:p>
            <a:pPr marL="342900" marR="0" lvl="0" indent="-342900">
              <a:lnSpc>
                <a:spcPct val="107000"/>
              </a:lnSpc>
              <a:spcBef>
                <a:spcPts val="0"/>
              </a:spcBef>
              <a:spcAft>
                <a:spcPts val="800"/>
              </a:spcAft>
              <a:buFont typeface="+mj-lt"/>
              <a:buAutoNum type="arabicPeriod"/>
              <a:tabLst>
                <a:tab pos="171450" algn="l"/>
                <a:tab pos="2286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Surpassing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Love of Christ Eph 3:19</a:t>
            </a:r>
          </a:p>
          <a:p>
            <a:pPr marL="0" marR="0">
              <a:lnSpc>
                <a:spcPct val="107000"/>
              </a:lnSpc>
              <a:spcBef>
                <a:spcPts val="0"/>
              </a:spcBef>
              <a:spcAft>
                <a:spcPts val="800"/>
              </a:spcAft>
              <a:tabLst>
                <a:tab pos="171450" algn="l"/>
                <a:tab pos="2286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78D5115A-A028-4695-A0DD-53F344AB39B2}" type="slidenum">
              <a:rPr lang="en-US" smtClean="0"/>
              <a:t>9</a:t>
            </a:fld>
            <a:endParaRPr lang="en-US"/>
          </a:p>
        </p:txBody>
      </p:sp>
    </p:spTree>
    <p:extLst>
      <p:ext uri="{BB962C8B-B14F-4D97-AF65-F5344CB8AC3E}">
        <p14:creationId xmlns:p14="http://schemas.microsoft.com/office/powerpoint/2010/main" val="950340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171450" algn="l"/>
                <a:tab pos="228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Love of Christ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171450" algn="l"/>
                <a:tab pos="2286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Inseparable</a:t>
            </a:r>
            <a:r>
              <a:rPr lang="en-US" sz="1800" dirty="0">
                <a:effectLst/>
                <a:latin typeface="Calibri" panose="020F0502020204030204" pitchFamily="34" charset="0"/>
                <a:ea typeface="Calibri" panose="020F0502020204030204" pitchFamily="34" charset="0"/>
                <a:cs typeface="Times New Roman" panose="02020603050405020304" pitchFamily="18" charset="0"/>
              </a:rPr>
              <a:t> Love of Christ Romans 8:35</a:t>
            </a:r>
          </a:p>
          <a:p>
            <a:pPr marL="342900" marR="0" lvl="0" indent="-342900">
              <a:lnSpc>
                <a:spcPct val="107000"/>
              </a:lnSpc>
              <a:spcBef>
                <a:spcPts val="0"/>
              </a:spcBef>
              <a:spcAft>
                <a:spcPts val="0"/>
              </a:spcAft>
              <a:buFont typeface="+mj-lt"/>
              <a:buAutoNum type="arabicPeriod"/>
              <a:tabLst>
                <a:tab pos="171450" algn="l"/>
                <a:tab pos="2286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Constraining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Love of Christ 2 Cor 5:14</a:t>
            </a:r>
          </a:p>
          <a:p>
            <a:pPr marL="342900" marR="0" lvl="0" indent="-342900">
              <a:lnSpc>
                <a:spcPct val="107000"/>
              </a:lnSpc>
              <a:spcBef>
                <a:spcPts val="0"/>
              </a:spcBef>
              <a:spcAft>
                <a:spcPts val="800"/>
              </a:spcAft>
              <a:buFont typeface="+mj-lt"/>
              <a:buAutoNum type="arabicPeriod"/>
              <a:tabLst>
                <a:tab pos="171450" algn="l"/>
                <a:tab pos="2286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Surpassing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Love of Christ Eph 3:19</a:t>
            </a:r>
          </a:p>
          <a:p>
            <a:pPr marL="0" marR="0">
              <a:lnSpc>
                <a:spcPct val="107000"/>
              </a:lnSpc>
              <a:spcBef>
                <a:spcPts val="0"/>
              </a:spcBef>
              <a:spcAft>
                <a:spcPts val="800"/>
              </a:spcAft>
              <a:tabLst>
                <a:tab pos="171450" algn="l"/>
                <a:tab pos="2286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78D5115A-A028-4695-A0DD-53F344AB39B2}" type="slidenum">
              <a:rPr lang="en-US" smtClean="0"/>
              <a:t>10</a:t>
            </a:fld>
            <a:endParaRPr lang="en-US"/>
          </a:p>
        </p:txBody>
      </p:sp>
    </p:spTree>
    <p:extLst>
      <p:ext uri="{BB962C8B-B14F-4D97-AF65-F5344CB8AC3E}">
        <p14:creationId xmlns:p14="http://schemas.microsoft.com/office/powerpoint/2010/main" val="3461771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31EAD-E495-4807-8872-3201B5521A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2C20A3-C651-4D2C-9973-0BD7C0FDDF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E9809C-8257-4BB2-BD3A-931A2A2A29D0}"/>
              </a:ext>
            </a:extLst>
          </p:cNvPr>
          <p:cNvSpPr>
            <a:spLocks noGrp="1"/>
          </p:cNvSpPr>
          <p:nvPr>
            <p:ph type="dt" sz="half" idx="10"/>
          </p:nvPr>
        </p:nvSpPr>
        <p:spPr/>
        <p:txBody>
          <a:bodyPr/>
          <a:lstStyle/>
          <a:p>
            <a:fld id="{18E30369-CBAC-4939-BB28-A977A008454B}" type="datetimeFigureOut">
              <a:rPr lang="en-US" smtClean="0"/>
              <a:t>6/22/2021</a:t>
            </a:fld>
            <a:endParaRPr lang="en-US"/>
          </a:p>
        </p:txBody>
      </p:sp>
      <p:sp>
        <p:nvSpPr>
          <p:cNvPr id="5" name="Footer Placeholder 4">
            <a:extLst>
              <a:ext uri="{FF2B5EF4-FFF2-40B4-BE49-F238E27FC236}">
                <a16:creationId xmlns:a16="http://schemas.microsoft.com/office/drawing/2014/main" id="{0ACB24B0-C2E4-4A00-8BE3-777396064F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269A90-0812-4505-B8C8-1494895EA75A}"/>
              </a:ext>
            </a:extLst>
          </p:cNvPr>
          <p:cNvSpPr>
            <a:spLocks noGrp="1"/>
          </p:cNvSpPr>
          <p:nvPr>
            <p:ph type="sldNum" sz="quarter" idx="12"/>
          </p:nvPr>
        </p:nvSpPr>
        <p:spPr/>
        <p:txBody>
          <a:bodyPr/>
          <a:lstStyle/>
          <a:p>
            <a:fld id="{84953D26-B28A-47CB-8388-4F56AEB1FB00}" type="slidenum">
              <a:rPr lang="en-US" smtClean="0"/>
              <a:t>‹#›</a:t>
            </a:fld>
            <a:endParaRPr lang="en-US"/>
          </a:p>
        </p:txBody>
      </p:sp>
    </p:spTree>
    <p:extLst>
      <p:ext uri="{BB962C8B-B14F-4D97-AF65-F5344CB8AC3E}">
        <p14:creationId xmlns:p14="http://schemas.microsoft.com/office/powerpoint/2010/main" val="1341390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9A27C-5E07-4920-B2BD-6F92598F23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05FE34-64B7-4F20-B762-007CAC0457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05ECA5-97FC-4577-B277-BA091F70C3E9}"/>
              </a:ext>
            </a:extLst>
          </p:cNvPr>
          <p:cNvSpPr>
            <a:spLocks noGrp="1"/>
          </p:cNvSpPr>
          <p:nvPr>
            <p:ph type="dt" sz="half" idx="10"/>
          </p:nvPr>
        </p:nvSpPr>
        <p:spPr/>
        <p:txBody>
          <a:bodyPr/>
          <a:lstStyle/>
          <a:p>
            <a:fld id="{18E30369-CBAC-4939-BB28-A977A008454B}" type="datetimeFigureOut">
              <a:rPr lang="en-US" smtClean="0"/>
              <a:t>6/22/2021</a:t>
            </a:fld>
            <a:endParaRPr lang="en-US"/>
          </a:p>
        </p:txBody>
      </p:sp>
      <p:sp>
        <p:nvSpPr>
          <p:cNvPr id="5" name="Footer Placeholder 4">
            <a:extLst>
              <a:ext uri="{FF2B5EF4-FFF2-40B4-BE49-F238E27FC236}">
                <a16:creationId xmlns:a16="http://schemas.microsoft.com/office/drawing/2014/main" id="{8083F82A-0112-4CCC-8856-11139889F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B91D06-0A48-4051-B1E7-79364628C441}"/>
              </a:ext>
            </a:extLst>
          </p:cNvPr>
          <p:cNvSpPr>
            <a:spLocks noGrp="1"/>
          </p:cNvSpPr>
          <p:nvPr>
            <p:ph type="sldNum" sz="quarter" idx="12"/>
          </p:nvPr>
        </p:nvSpPr>
        <p:spPr/>
        <p:txBody>
          <a:bodyPr/>
          <a:lstStyle/>
          <a:p>
            <a:fld id="{84953D26-B28A-47CB-8388-4F56AEB1FB00}" type="slidenum">
              <a:rPr lang="en-US" smtClean="0"/>
              <a:t>‹#›</a:t>
            </a:fld>
            <a:endParaRPr lang="en-US"/>
          </a:p>
        </p:txBody>
      </p:sp>
    </p:spTree>
    <p:extLst>
      <p:ext uri="{BB962C8B-B14F-4D97-AF65-F5344CB8AC3E}">
        <p14:creationId xmlns:p14="http://schemas.microsoft.com/office/powerpoint/2010/main" val="847813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D2C4F6-E7BD-4CD2-A8D6-439A94BD25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6777E6-CB12-4EB6-95DB-8EAAADCD6A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ED1FD8-CF54-4988-9250-3FC6339F532B}"/>
              </a:ext>
            </a:extLst>
          </p:cNvPr>
          <p:cNvSpPr>
            <a:spLocks noGrp="1"/>
          </p:cNvSpPr>
          <p:nvPr>
            <p:ph type="dt" sz="half" idx="10"/>
          </p:nvPr>
        </p:nvSpPr>
        <p:spPr/>
        <p:txBody>
          <a:bodyPr/>
          <a:lstStyle/>
          <a:p>
            <a:fld id="{18E30369-CBAC-4939-BB28-A977A008454B}" type="datetimeFigureOut">
              <a:rPr lang="en-US" smtClean="0"/>
              <a:t>6/22/2021</a:t>
            </a:fld>
            <a:endParaRPr lang="en-US"/>
          </a:p>
        </p:txBody>
      </p:sp>
      <p:sp>
        <p:nvSpPr>
          <p:cNvPr id="5" name="Footer Placeholder 4">
            <a:extLst>
              <a:ext uri="{FF2B5EF4-FFF2-40B4-BE49-F238E27FC236}">
                <a16:creationId xmlns:a16="http://schemas.microsoft.com/office/drawing/2014/main" id="{F05C71AA-B1F6-4B37-A29E-633B8454E6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57E0AB-1FDF-4A45-BBA3-141CC5549C57}"/>
              </a:ext>
            </a:extLst>
          </p:cNvPr>
          <p:cNvSpPr>
            <a:spLocks noGrp="1"/>
          </p:cNvSpPr>
          <p:nvPr>
            <p:ph type="sldNum" sz="quarter" idx="12"/>
          </p:nvPr>
        </p:nvSpPr>
        <p:spPr/>
        <p:txBody>
          <a:bodyPr/>
          <a:lstStyle/>
          <a:p>
            <a:fld id="{84953D26-B28A-47CB-8388-4F56AEB1FB00}" type="slidenum">
              <a:rPr lang="en-US" smtClean="0"/>
              <a:t>‹#›</a:t>
            </a:fld>
            <a:endParaRPr lang="en-US"/>
          </a:p>
        </p:txBody>
      </p:sp>
    </p:spTree>
    <p:extLst>
      <p:ext uri="{BB962C8B-B14F-4D97-AF65-F5344CB8AC3E}">
        <p14:creationId xmlns:p14="http://schemas.microsoft.com/office/powerpoint/2010/main" val="2804664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D6EC9-627C-43F3-9E7B-A1BD5C2FD9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A76CE4-3874-47E1-A4F4-EB4953DDCC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79A1A5-7419-4A14-BA36-5F5E8CCE5AFD}"/>
              </a:ext>
            </a:extLst>
          </p:cNvPr>
          <p:cNvSpPr>
            <a:spLocks noGrp="1"/>
          </p:cNvSpPr>
          <p:nvPr>
            <p:ph type="dt" sz="half" idx="10"/>
          </p:nvPr>
        </p:nvSpPr>
        <p:spPr/>
        <p:txBody>
          <a:bodyPr/>
          <a:lstStyle/>
          <a:p>
            <a:fld id="{18E30369-CBAC-4939-BB28-A977A008454B}" type="datetimeFigureOut">
              <a:rPr lang="en-US" smtClean="0"/>
              <a:t>6/22/2021</a:t>
            </a:fld>
            <a:endParaRPr lang="en-US"/>
          </a:p>
        </p:txBody>
      </p:sp>
      <p:sp>
        <p:nvSpPr>
          <p:cNvPr id="5" name="Footer Placeholder 4">
            <a:extLst>
              <a:ext uri="{FF2B5EF4-FFF2-40B4-BE49-F238E27FC236}">
                <a16:creationId xmlns:a16="http://schemas.microsoft.com/office/drawing/2014/main" id="{67A385DA-44E5-48AF-AE30-3AE54BD301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3693A3-0D89-4F28-93FC-2B6E8F066DE3}"/>
              </a:ext>
            </a:extLst>
          </p:cNvPr>
          <p:cNvSpPr>
            <a:spLocks noGrp="1"/>
          </p:cNvSpPr>
          <p:nvPr>
            <p:ph type="sldNum" sz="quarter" idx="12"/>
          </p:nvPr>
        </p:nvSpPr>
        <p:spPr/>
        <p:txBody>
          <a:bodyPr/>
          <a:lstStyle/>
          <a:p>
            <a:fld id="{84953D26-B28A-47CB-8388-4F56AEB1FB00}" type="slidenum">
              <a:rPr lang="en-US" smtClean="0"/>
              <a:t>‹#›</a:t>
            </a:fld>
            <a:endParaRPr lang="en-US"/>
          </a:p>
        </p:txBody>
      </p:sp>
    </p:spTree>
    <p:extLst>
      <p:ext uri="{BB962C8B-B14F-4D97-AF65-F5344CB8AC3E}">
        <p14:creationId xmlns:p14="http://schemas.microsoft.com/office/powerpoint/2010/main" val="1181666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07238-796B-454E-B0AF-ACCD37B9A5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C01C00-D908-4CC4-9FC8-881DF7827E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6E5BC5-4258-4B20-8ED7-4F463570030B}"/>
              </a:ext>
            </a:extLst>
          </p:cNvPr>
          <p:cNvSpPr>
            <a:spLocks noGrp="1"/>
          </p:cNvSpPr>
          <p:nvPr>
            <p:ph type="dt" sz="half" idx="10"/>
          </p:nvPr>
        </p:nvSpPr>
        <p:spPr/>
        <p:txBody>
          <a:bodyPr/>
          <a:lstStyle/>
          <a:p>
            <a:fld id="{18E30369-CBAC-4939-BB28-A977A008454B}" type="datetimeFigureOut">
              <a:rPr lang="en-US" smtClean="0"/>
              <a:t>6/22/2021</a:t>
            </a:fld>
            <a:endParaRPr lang="en-US"/>
          </a:p>
        </p:txBody>
      </p:sp>
      <p:sp>
        <p:nvSpPr>
          <p:cNvPr id="5" name="Footer Placeholder 4">
            <a:extLst>
              <a:ext uri="{FF2B5EF4-FFF2-40B4-BE49-F238E27FC236}">
                <a16:creationId xmlns:a16="http://schemas.microsoft.com/office/drawing/2014/main" id="{E2AF1CA7-A860-4539-AFEB-6B615779B5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B95E06-CB7D-44EA-9944-32659DB945F0}"/>
              </a:ext>
            </a:extLst>
          </p:cNvPr>
          <p:cNvSpPr>
            <a:spLocks noGrp="1"/>
          </p:cNvSpPr>
          <p:nvPr>
            <p:ph type="sldNum" sz="quarter" idx="12"/>
          </p:nvPr>
        </p:nvSpPr>
        <p:spPr/>
        <p:txBody>
          <a:bodyPr/>
          <a:lstStyle/>
          <a:p>
            <a:fld id="{84953D26-B28A-47CB-8388-4F56AEB1FB00}" type="slidenum">
              <a:rPr lang="en-US" smtClean="0"/>
              <a:t>‹#›</a:t>
            </a:fld>
            <a:endParaRPr lang="en-US"/>
          </a:p>
        </p:txBody>
      </p:sp>
    </p:spTree>
    <p:extLst>
      <p:ext uri="{BB962C8B-B14F-4D97-AF65-F5344CB8AC3E}">
        <p14:creationId xmlns:p14="http://schemas.microsoft.com/office/powerpoint/2010/main" val="230513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20339-EA14-480C-A207-7A33107D67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16EFE4-534F-43A1-BA99-EA13F48043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22BF9B-9C56-47E5-9F4D-23199278C0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56FCDD-03BC-4321-80CC-D46027B8FBFC}"/>
              </a:ext>
            </a:extLst>
          </p:cNvPr>
          <p:cNvSpPr>
            <a:spLocks noGrp="1"/>
          </p:cNvSpPr>
          <p:nvPr>
            <p:ph type="dt" sz="half" idx="10"/>
          </p:nvPr>
        </p:nvSpPr>
        <p:spPr/>
        <p:txBody>
          <a:bodyPr/>
          <a:lstStyle/>
          <a:p>
            <a:fld id="{18E30369-CBAC-4939-BB28-A977A008454B}" type="datetimeFigureOut">
              <a:rPr lang="en-US" smtClean="0"/>
              <a:t>6/22/2021</a:t>
            </a:fld>
            <a:endParaRPr lang="en-US"/>
          </a:p>
        </p:txBody>
      </p:sp>
      <p:sp>
        <p:nvSpPr>
          <p:cNvPr id="6" name="Footer Placeholder 5">
            <a:extLst>
              <a:ext uri="{FF2B5EF4-FFF2-40B4-BE49-F238E27FC236}">
                <a16:creationId xmlns:a16="http://schemas.microsoft.com/office/drawing/2014/main" id="{CBC80586-AE8E-4021-AA68-7A80120880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C188A1-9391-4EE3-969E-F56270B1D148}"/>
              </a:ext>
            </a:extLst>
          </p:cNvPr>
          <p:cNvSpPr>
            <a:spLocks noGrp="1"/>
          </p:cNvSpPr>
          <p:nvPr>
            <p:ph type="sldNum" sz="quarter" idx="12"/>
          </p:nvPr>
        </p:nvSpPr>
        <p:spPr/>
        <p:txBody>
          <a:bodyPr/>
          <a:lstStyle/>
          <a:p>
            <a:fld id="{84953D26-B28A-47CB-8388-4F56AEB1FB00}" type="slidenum">
              <a:rPr lang="en-US" smtClean="0"/>
              <a:t>‹#›</a:t>
            </a:fld>
            <a:endParaRPr lang="en-US"/>
          </a:p>
        </p:txBody>
      </p:sp>
    </p:spTree>
    <p:extLst>
      <p:ext uri="{BB962C8B-B14F-4D97-AF65-F5344CB8AC3E}">
        <p14:creationId xmlns:p14="http://schemas.microsoft.com/office/powerpoint/2010/main" val="3497149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1E882-7D9B-40A7-AA15-54D861A7FC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3770AD-B567-4B03-A451-8C0222B810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C2BBB3-9073-45D9-9456-1AA41E240C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212871-9D84-491D-BF21-777B95D71F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F89E71-D21C-4AC2-A7C5-7BC1AF7F5E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CBFD5D-F99C-42C5-ADBA-80237E655A95}"/>
              </a:ext>
            </a:extLst>
          </p:cNvPr>
          <p:cNvSpPr>
            <a:spLocks noGrp="1"/>
          </p:cNvSpPr>
          <p:nvPr>
            <p:ph type="dt" sz="half" idx="10"/>
          </p:nvPr>
        </p:nvSpPr>
        <p:spPr/>
        <p:txBody>
          <a:bodyPr/>
          <a:lstStyle/>
          <a:p>
            <a:fld id="{18E30369-CBAC-4939-BB28-A977A008454B}" type="datetimeFigureOut">
              <a:rPr lang="en-US" smtClean="0"/>
              <a:t>6/22/2021</a:t>
            </a:fld>
            <a:endParaRPr lang="en-US"/>
          </a:p>
        </p:txBody>
      </p:sp>
      <p:sp>
        <p:nvSpPr>
          <p:cNvPr id="8" name="Footer Placeholder 7">
            <a:extLst>
              <a:ext uri="{FF2B5EF4-FFF2-40B4-BE49-F238E27FC236}">
                <a16:creationId xmlns:a16="http://schemas.microsoft.com/office/drawing/2014/main" id="{61DCD8BD-EBB6-456C-A15E-3EDBE1778C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9A0114-0CCC-4C15-BDEC-00D86F8FDE8B}"/>
              </a:ext>
            </a:extLst>
          </p:cNvPr>
          <p:cNvSpPr>
            <a:spLocks noGrp="1"/>
          </p:cNvSpPr>
          <p:nvPr>
            <p:ph type="sldNum" sz="quarter" idx="12"/>
          </p:nvPr>
        </p:nvSpPr>
        <p:spPr/>
        <p:txBody>
          <a:bodyPr/>
          <a:lstStyle/>
          <a:p>
            <a:fld id="{84953D26-B28A-47CB-8388-4F56AEB1FB00}" type="slidenum">
              <a:rPr lang="en-US" smtClean="0"/>
              <a:t>‹#›</a:t>
            </a:fld>
            <a:endParaRPr lang="en-US"/>
          </a:p>
        </p:txBody>
      </p:sp>
    </p:spTree>
    <p:extLst>
      <p:ext uri="{BB962C8B-B14F-4D97-AF65-F5344CB8AC3E}">
        <p14:creationId xmlns:p14="http://schemas.microsoft.com/office/powerpoint/2010/main" val="1377391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937A0-7560-4BC2-8C8B-83088940D3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2F4180-C3F8-40D1-AFE6-2DFB1162C281}"/>
              </a:ext>
            </a:extLst>
          </p:cNvPr>
          <p:cNvSpPr>
            <a:spLocks noGrp="1"/>
          </p:cNvSpPr>
          <p:nvPr>
            <p:ph type="dt" sz="half" idx="10"/>
          </p:nvPr>
        </p:nvSpPr>
        <p:spPr/>
        <p:txBody>
          <a:bodyPr/>
          <a:lstStyle/>
          <a:p>
            <a:fld id="{18E30369-CBAC-4939-BB28-A977A008454B}" type="datetimeFigureOut">
              <a:rPr lang="en-US" smtClean="0"/>
              <a:t>6/22/2021</a:t>
            </a:fld>
            <a:endParaRPr lang="en-US"/>
          </a:p>
        </p:txBody>
      </p:sp>
      <p:sp>
        <p:nvSpPr>
          <p:cNvPr id="4" name="Footer Placeholder 3">
            <a:extLst>
              <a:ext uri="{FF2B5EF4-FFF2-40B4-BE49-F238E27FC236}">
                <a16:creationId xmlns:a16="http://schemas.microsoft.com/office/drawing/2014/main" id="{371492A1-D4FD-4626-A81D-8A34AF2047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53EC7A-31C5-4F42-A341-2A6C8E7FAA42}"/>
              </a:ext>
            </a:extLst>
          </p:cNvPr>
          <p:cNvSpPr>
            <a:spLocks noGrp="1"/>
          </p:cNvSpPr>
          <p:nvPr>
            <p:ph type="sldNum" sz="quarter" idx="12"/>
          </p:nvPr>
        </p:nvSpPr>
        <p:spPr/>
        <p:txBody>
          <a:bodyPr/>
          <a:lstStyle/>
          <a:p>
            <a:fld id="{84953D26-B28A-47CB-8388-4F56AEB1FB00}" type="slidenum">
              <a:rPr lang="en-US" smtClean="0"/>
              <a:t>‹#›</a:t>
            </a:fld>
            <a:endParaRPr lang="en-US"/>
          </a:p>
        </p:txBody>
      </p:sp>
    </p:spTree>
    <p:extLst>
      <p:ext uri="{BB962C8B-B14F-4D97-AF65-F5344CB8AC3E}">
        <p14:creationId xmlns:p14="http://schemas.microsoft.com/office/powerpoint/2010/main" val="47154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09C6-91F7-48CC-A69A-F539E12CD1DD}"/>
              </a:ext>
            </a:extLst>
          </p:cNvPr>
          <p:cNvSpPr>
            <a:spLocks noGrp="1"/>
          </p:cNvSpPr>
          <p:nvPr>
            <p:ph type="dt" sz="half" idx="10"/>
          </p:nvPr>
        </p:nvSpPr>
        <p:spPr/>
        <p:txBody>
          <a:bodyPr/>
          <a:lstStyle/>
          <a:p>
            <a:fld id="{18E30369-CBAC-4939-BB28-A977A008454B}" type="datetimeFigureOut">
              <a:rPr lang="en-US" smtClean="0"/>
              <a:t>6/22/2021</a:t>
            </a:fld>
            <a:endParaRPr lang="en-US"/>
          </a:p>
        </p:txBody>
      </p:sp>
      <p:sp>
        <p:nvSpPr>
          <p:cNvPr id="3" name="Footer Placeholder 2">
            <a:extLst>
              <a:ext uri="{FF2B5EF4-FFF2-40B4-BE49-F238E27FC236}">
                <a16:creationId xmlns:a16="http://schemas.microsoft.com/office/drawing/2014/main" id="{54360320-94D1-4DB5-AC56-D0A41251AB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BDF133-2523-4456-A83A-285D30A47ABA}"/>
              </a:ext>
            </a:extLst>
          </p:cNvPr>
          <p:cNvSpPr>
            <a:spLocks noGrp="1"/>
          </p:cNvSpPr>
          <p:nvPr>
            <p:ph type="sldNum" sz="quarter" idx="12"/>
          </p:nvPr>
        </p:nvSpPr>
        <p:spPr/>
        <p:txBody>
          <a:bodyPr/>
          <a:lstStyle/>
          <a:p>
            <a:fld id="{84953D26-B28A-47CB-8388-4F56AEB1FB00}" type="slidenum">
              <a:rPr lang="en-US" smtClean="0"/>
              <a:t>‹#›</a:t>
            </a:fld>
            <a:endParaRPr lang="en-US"/>
          </a:p>
        </p:txBody>
      </p:sp>
    </p:spTree>
    <p:extLst>
      <p:ext uri="{BB962C8B-B14F-4D97-AF65-F5344CB8AC3E}">
        <p14:creationId xmlns:p14="http://schemas.microsoft.com/office/powerpoint/2010/main" val="4230431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95F86-A8D3-4992-83E7-C273542B19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EF83B3-29B2-4F47-A2CC-9F7865985E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B14EB5-DA21-449A-8F07-75834EA35F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2A183D-D446-4832-B75A-ECE6E0F8A457}"/>
              </a:ext>
            </a:extLst>
          </p:cNvPr>
          <p:cNvSpPr>
            <a:spLocks noGrp="1"/>
          </p:cNvSpPr>
          <p:nvPr>
            <p:ph type="dt" sz="half" idx="10"/>
          </p:nvPr>
        </p:nvSpPr>
        <p:spPr/>
        <p:txBody>
          <a:bodyPr/>
          <a:lstStyle/>
          <a:p>
            <a:fld id="{18E30369-CBAC-4939-BB28-A977A008454B}" type="datetimeFigureOut">
              <a:rPr lang="en-US" smtClean="0"/>
              <a:t>6/22/2021</a:t>
            </a:fld>
            <a:endParaRPr lang="en-US"/>
          </a:p>
        </p:txBody>
      </p:sp>
      <p:sp>
        <p:nvSpPr>
          <p:cNvPr id="6" name="Footer Placeholder 5">
            <a:extLst>
              <a:ext uri="{FF2B5EF4-FFF2-40B4-BE49-F238E27FC236}">
                <a16:creationId xmlns:a16="http://schemas.microsoft.com/office/drawing/2014/main" id="{03B6CB87-6701-42F4-88AF-661296405D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215F33-E7D7-40A5-BDDE-A8F49274D66B}"/>
              </a:ext>
            </a:extLst>
          </p:cNvPr>
          <p:cNvSpPr>
            <a:spLocks noGrp="1"/>
          </p:cNvSpPr>
          <p:nvPr>
            <p:ph type="sldNum" sz="quarter" idx="12"/>
          </p:nvPr>
        </p:nvSpPr>
        <p:spPr/>
        <p:txBody>
          <a:bodyPr/>
          <a:lstStyle/>
          <a:p>
            <a:fld id="{84953D26-B28A-47CB-8388-4F56AEB1FB00}" type="slidenum">
              <a:rPr lang="en-US" smtClean="0"/>
              <a:t>‹#›</a:t>
            </a:fld>
            <a:endParaRPr lang="en-US"/>
          </a:p>
        </p:txBody>
      </p:sp>
    </p:spTree>
    <p:extLst>
      <p:ext uri="{BB962C8B-B14F-4D97-AF65-F5344CB8AC3E}">
        <p14:creationId xmlns:p14="http://schemas.microsoft.com/office/powerpoint/2010/main" val="1346489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5499F-0E06-4173-8EB0-582B9DF1D7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41338E-D869-4672-B734-CDD930DEBA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FF4B6D-07E8-43F8-A6F3-5C1E03A35D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83B851-9079-466C-98B4-45A8EFB9E7A3}"/>
              </a:ext>
            </a:extLst>
          </p:cNvPr>
          <p:cNvSpPr>
            <a:spLocks noGrp="1"/>
          </p:cNvSpPr>
          <p:nvPr>
            <p:ph type="dt" sz="half" idx="10"/>
          </p:nvPr>
        </p:nvSpPr>
        <p:spPr/>
        <p:txBody>
          <a:bodyPr/>
          <a:lstStyle/>
          <a:p>
            <a:fld id="{18E30369-CBAC-4939-BB28-A977A008454B}" type="datetimeFigureOut">
              <a:rPr lang="en-US" smtClean="0"/>
              <a:t>6/22/2021</a:t>
            </a:fld>
            <a:endParaRPr lang="en-US"/>
          </a:p>
        </p:txBody>
      </p:sp>
      <p:sp>
        <p:nvSpPr>
          <p:cNvPr id="6" name="Footer Placeholder 5">
            <a:extLst>
              <a:ext uri="{FF2B5EF4-FFF2-40B4-BE49-F238E27FC236}">
                <a16:creationId xmlns:a16="http://schemas.microsoft.com/office/drawing/2014/main" id="{0C8747EC-712C-42FD-A437-91CF8991A9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9DFF5D-4E07-4EAE-A338-3649784BE595}"/>
              </a:ext>
            </a:extLst>
          </p:cNvPr>
          <p:cNvSpPr>
            <a:spLocks noGrp="1"/>
          </p:cNvSpPr>
          <p:nvPr>
            <p:ph type="sldNum" sz="quarter" idx="12"/>
          </p:nvPr>
        </p:nvSpPr>
        <p:spPr/>
        <p:txBody>
          <a:bodyPr/>
          <a:lstStyle/>
          <a:p>
            <a:fld id="{84953D26-B28A-47CB-8388-4F56AEB1FB00}" type="slidenum">
              <a:rPr lang="en-US" smtClean="0"/>
              <a:t>‹#›</a:t>
            </a:fld>
            <a:endParaRPr lang="en-US"/>
          </a:p>
        </p:txBody>
      </p:sp>
    </p:spTree>
    <p:extLst>
      <p:ext uri="{BB962C8B-B14F-4D97-AF65-F5344CB8AC3E}">
        <p14:creationId xmlns:p14="http://schemas.microsoft.com/office/powerpoint/2010/main" val="2512590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Close - up of a person's lips&#10;&#10;Description automatically generated with medium confidence">
            <a:extLst>
              <a:ext uri="{FF2B5EF4-FFF2-40B4-BE49-F238E27FC236}">
                <a16:creationId xmlns:a16="http://schemas.microsoft.com/office/drawing/2014/main" id="{E030B366-71EE-4834-9010-DADE694E1D0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224327" cy="6858000"/>
          </a:xfrm>
          <a:prstGeom prst="rect">
            <a:avLst/>
          </a:prstGeom>
        </p:spPr>
      </p:pic>
      <p:sp>
        <p:nvSpPr>
          <p:cNvPr id="7" name="Rectangle 6">
            <a:extLst>
              <a:ext uri="{FF2B5EF4-FFF2-40B4-BE49-F238E27FC236}">
                <a16:creationId xmlns:a16="http://schemas.microsoft.com/office/drawing/2014/main" id="{23B8C00E-D11C-4437-B2E7-9623254A93BF}"/>
              </a:ext>
            </a:extLst>
          </p:cNvPr>
          <p:cNvSpPr/>
          <p:nvPr userDrawn="1"/>
        </p:nvSpPr>
        <p:spPr>
          <a:xfrm>
            <a:off x="0" y="0"/>
            <a:ext cx="12224327"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CF646029-A99A-4805-99ED-8E2361F24387}"/>
              </a:ext>
            </a:extLst>
          </p:cNvPr>
          <p:cNvSpPr>
            <a:spLocks noGrp="1"/>
          </p:cNvSpPr>
          <p:nvPr>
            <p:ph type="title"/>
          </p:nvPr>
        </p:nvSpPr>
        <p:spPr>
          <a:xfrm>
            <a:off x="258618" y="0"/>
            <a:ext cx="11674763"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B42D79-1A24-40F9-95EE-03DA78E32EBC}"/>
              </a:ext>
            </a:extLst>
          </p:cNvPr>
          <p:cNvSpPr>
            <a:spLocks noGrp="1"/>
          </p:cNvSpPr>
          <p:nvPr>
            <p:ph type="body" idx="1"/>
          </p:nvPr>
        </p:nvSpPr>
        <p:spPr>
          <a:xfrm>
            <a:off x="323273" y="1325563"/>
            <a:ext cx="11610108" cy="4851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BE17BF7-D545-46EA-8C99-B6FC6D7FDB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E30369-CBAC-4939-BB28-A977A008454B}" type="datetimeFigureOut">
              <a:rPr lang="en-US" smtClean="0"/>
              <a:t>6/22/2021</a:t>
            </a:fld>
            <a:endParaRPr lang="en-US"/>
          </a:p>
        </p:txBody>
      </p:sp>
      <p:sp>
        <p:nvSpPr>
          <p:cNvPr id="5" name="Footer Placeholder 4">
            <a:extLst>
              <a:ext uri="{FF2B5EF4-FFF2-40B4-BE49-F238E27FC236}">
                <a16:creationId xmlns:a16="http://schemas.microsoft.com/office/drawing/2014/main" id="{E738D984-73EE-4139-8792-A49DD1A685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65B853-18BB-4EC1-A42E-5BEB588A52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953D26-B28A-47CB-8388-4F56AEB1FB00}" type="slidenum">
              <a:rPr lang="en-US" smtClean="0"/>
              <a:t>‹#›</a:t>
            </a:fld>
            <a:endParaRPr lang="en-US"/>
          </a:p>
        </p:txBody>
      </p:sp>
    </p:spTree>
    <p:extLst>
      <p:ext uri="{BB962C8B-B14F-4D97-AF65-F5344CB8AC3E}">
        <p14:creationId xmlns:p14="http://schemas.microsoft.com/office/powerpoint/2010/main" val="18692621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6000" b="1"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ose - up of a person's lips&#10;&#10;Description automatically generated with medium confidence">
            <a:extLst>
              <a:ext uri="{FF2B5EF4-FFF2-40B4-BE49-F238E27FC236}">
                <a16:creationId xmlns:a16="http://schemas.microsoft.com/office/drawing/2014/main" id="{3243108B-1D06-42AA-AA0E-2C8BD9D9B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24327" cy="6858000"/>
          </a:xfrm>
          <a:prstGeom prst="rect">
            <a:avLst/>
          </a:prstGeom>
        </p:spPr>
      </p:pic>
      <p:sp>
        <p:nvSpPr>
          <p:cNvPr id="2" name="Title 1">
            <a:extLst>
              <a:ext uri="{FF2B5EF4-FFF2-40B4-BE49-F238E27FC236}">
                <a16:creationId xmlns:a16="http://schemas.microsoft.com/office/drawing/2014/main" id="{A80F5D29-871D-4723-9F52-54A033DD8EAA}"/>
              </a:ext>
            </a:extLst>
          </p:cNvPr>
          <p:cNvSpPr>
            <a:spLocks noGrp="1"/>
          </p:cNvSpPr>
          <p:nvPr>
            <p:ph type="ctrTitle"/>
          </p:nvPr>
        </p:nvSpPr>
        <p:spPr>
          <a:xfrm>
            <a:off x="405063" y="1808163"/>
            <a:ext cx="9144000" cy="2387600"/>
          </a:xfrm>
        </p:spPr>
        <p:txBody>
          <a:bodyPr>
            <a:normAutofit/>
          </a:bodyPr>
          <a:lstStyle/>
          <a:p>
            <a:r>
              <a:rPr lang="en-US" sz="10500" b="1" dirty="0">
                <a:effectLst>
                  <a:outerShdw blurRad="50800" dist="50800" dir="2700000" algn="ctr" rotWithShape="0">
                    <a:schemeClr val="bg1"/>
                  </a:outerShdw>
                </a:effectLst>
                <a:latin typeface="Rallisha Demo" pitchFamily="2" charset="0"/>
              </a:rPr>
              <a:t>The Love of </a:t>
            </a:r>
            <a:r>
              <a:rPr lang="en-US" sz="10500" dirty="0">
                <a:effectLst>
                  <a:outerShdw blurRad="50800" dist="50800" dir="2700000" algn="ctr" rotWithShape="0">
                    <a:schemeClr val="bg1"/>
                  </a:outerShdw>
                </a:effectLst>
                <a:latin typeface="Rallisha Demo" pitchFamily="2" charset="0"/>
              </a:rPr>
              <a:t>Christ</a:t>
            </a:r>
            <a:endParaRPr lang="en-US" sz="10500" b="1" dirty="0">
              <a:effectLst>
                <a:outerShdw blurRad="50800" dist="50800" dir="2700000" algn="ctr" rotWithShape="0">
                  <a:schemeClr val="bg1"/>
                </a:outerShdw>
              </a:effectLst>
              <a:latin typeface="Rallisha Demo" pitchFamily="2" charset="0"/>
            </a:endParaRPr>
          </a:p>
        </p:txBody>
      </p:sp>
      <p:pic>
        <p:nvPicPr>
          <p:cNvPr id="4" name="Picture 3">
            <a:extLst>
              <a:ext uri="{FF2B5EF4-FFF2-40B4-BE49-F238E27FC236}">
                <a16:creationId xmlns:a16="http://schemas.microsoft.com/office/drawing/2014/main" id="{9110563A-B994-41F9-9A30-1FBAA57B10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543549" y="4991894"/>
            <a:ext cx="2336800" cy="1069975"/>
          </a:xfrm>
          <a:prstGeom prst="rect">
            <a:avLst/>
          </a:prstGeom>
          <a:noFill/>
          <a:effectLst>
            <a:glow rad="12700">
              <a:schemeClr val="bg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877484"/>
      </p:ext>
    </p:extLst>
  </p:cSld>
  <p:clrMapOvr>
    <a:masterClrMapping/>
  </p:clrMapOvr>
  <mc:AlternateContent xmlns:mc="http://schemas.openxmlformats.org/markup-compatibility/2006">
    <mc:Choice xmlns:p14="http://schemas.microsoft.com/office/powerpoint/2010/main" Requires="p14">
      <p:transition p14:dur="400">
        <p:circle/>
      </p:transition>
    </mc:Choice>
    <mc:Fallback>
      <p:transition>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tone&#10;&#10;Description automatically generated">
            <a:extLst>
              <a:ext uri="{FF2B5EF4-FFF2-40B4-BE49-F238E27FC236}">
                <a16:creationId xmlns:a16="http://schemas.microsoft.com/office/drawing/2014/main" id="{4C296CF3-6474-45C5-B336-58472A410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2917" y="0"/>
            <a:ext cx="9144000" cy="6858000"/>
          </a:xfrm>
          <a:prstGeom prst="rect">
            <a:avLst/>
          </a:prstGeom>
        </p:spPr>
      </p:pic>
      <p:sp>
        <p:nvSpPr>
          <p:cNvPr id="2" name="Title 1">
            <a:extLst>
              <a:ext uri="{FF2B5EF4-FFF2-40B4-BE49-F238E27FC236}">
                <a16:creationId xmlns:a16="http://schemas.microsoft.com/office/drawing/2014/main" id="{29335B4F-582D-4DD9-915F-16FEEB083DA6}"/>
              </a:ext>
            </a:extLst>
          </p:cNvPr>
          <p:cNvSpPr>
            <a:spLocks noGrp="1"/>
          </p:cNvSpPr>
          <p:nvPr>
            <p:ph type="title"/>
          </p:nvPr>
        </p:nvSpPr>
        <p:spPr>
          <a:xfrm>
            <a:off x="258618" y="0"/>
            <a:ext cx="11933382" cy="1325563"/>
          </a:xfrm>
        </p:spPr>
        <p:txBody>
          <a:bodyPr/>
          <a:lstStyle/>
          <a:p>
            <a:r>
              <a:rPr lang="en-US" dirty="0"/>
              <a:t>His Inseparable Love </a:t>
            </a:r>
            <a:r>
              <a:rPr lang="en-US" sz="2800" dirty="0"/>
              <a:t>Romans 8:35</a:t>
            </a:r>
            <a:endParaRPr lang="en-US" dirty="0"/>
          </a:p>
        </p:txBody>
      </p:sp>
      <p:sp>
        <p:nvSpPr>
          <p:cNvPr id="4" name="Content Placeholder 3">
            <a:extLst>
              <a:ext uri="{FF2B5EF4-FFF2-40B4-BE49-F238E27FC236}">
                <a16:creationId xmlns:a16="http://schemas.microsoft.com/office/drawing/2014/main" id="{67C107A9-A90C-4777-B01D-A182FDAC619E}"/>
              </a:ext>
            </a:extLst>
          </p:cNvPr>
          <p:cNvSpPr>
            <a:spLocks noGrp="1"/>
          </p:cNvSpPr>
          <p:nvPr>
            <p:ph idx="1"/>
          </p:nvPr>
        </p:nvSpPr>
        <p:spPr>
          <a:xfrm>
            <a:off x="323273" y="1325563"/>
            <a:ext cx="6695365" cy="4851400"/>
          </a:xfrm>
        </p:spPr>
        <p:txBody>
          <a:bodyPr/>
          <a:lstStyle/>
          <a:p>
            <a:r>
              <a:rPr lang="en-US" dirty="0"/>
              <a:t> 35 Who shall </a:t>
            </a:r>
            <a:r>
              <a:rPr lang="en-US" b="1" dirty="0"/>
              <a:t>separate </a:t>
            </a:r>
            <a:r>
              <a:rPr lang="en-US" dirty="0"/>
              <a:t>us from the </a:t>
            </a:r>
            <a:r>
              <a:rPr lang="en-US" b="1" dirty="0"/>
              <a:t>love of Christ? </a:t>
            </a:r>
            <a:r>
              <a:rPr lang="en-US" dirty="0"/>
              <a:t>Shall trouble or hardship or persecution or famine or </a:t>
            </a:r>
            <a:r>
              <a:rPr lang="en-US" b="1" dirty="0">
                <a:effectLst>
                  <a:glow rad="127000">
                    <a:schemeClr val="bg1"/>
                  </a:glow>
                </a:effectLst>
              </a:rPr>
              <a:t>nakedness</a:t>
            </a:r>
            <a:r>
              <a:rPr lang="en-US" dirty="0"/>
              <a:t> or danger or sword?</a:t>
            </a:r>
          </a:p>
          <a:p>
            <a:r>
              <a:rPr lang="en-US" dirty="0"/>
              <a:t> </a:t>
            </a:r>
          </a:p>
        </p:txBody>
      </p:sp>
      <p:sp>
        <p:nvSpPr>
          <p:cNvPr id="7" name="TextBox 6">
            <a:extLst>
              <a:ext uri="{FF2B5EF4-FFF2-40B4-BE49-F238E27FC236}">
                <a16:creationId xmlns:a16="http://schemas.microsoft.com/office/drawing/2014/main" id="{46A74575-86C4-4642-890A-F389334F1E2A}"/>
              </a:ext>
            </a:extLst>
          </p:cNvPr>
          <p:cNvSpPr txBox="1"/>
          <p:nvPr/>
        </p:nvSpPr>
        <p:spPr>
          <a:xfrm>
            <a:off x="9238248" y="1325563"/>
            <a:ext cx="633338" cy="5276957"/>
          </a:xfrm>
          <a:prstGeom prst="rect">
            <a:avLst/>
          </a:prstGeom>
          <a:noFill/>
        </p:spPr>
        <p:txBody>
          <a:bodyPr wrap="square" rtlCol="0">
            <a:spAutoFit/>
          </a:bodyPr>
          <a:lstStyle/>
          <a:p>
            <a:pPr algn="ctr">
              <a:lnSpc>
                <a:spcPct val="85000"/>
              </a:lnSpc>
            </a:pPr>
            <a:r>
              <a:rPr lang="en-US" sz="4400" dirty="0">
                <a:latin typeface="Arial Black" panose="020B0A04020102020204" pitchFamily="34" charset="0"/>
              </a:rPr>
              <a:t>NAKE</a:t>
            </a:r>
            <a:r>
              <a:rPr lang="en-US" sz="4400" dirty="0">
                <a:solidFill>
                  <a:schemeClr val="bg1"/>
                </a:solidFill>
                <a:latin typeface="Arial Black" panose="020B0A04020102020204" pitchFamily="34" charset="0"/>
              </a:rPr>
              <a:t>DNESS</a:t>
            </a:r>
          </a:p>
        </p:txBody>
      </p:sp>
    </p:spTree>
    <p:extLst>
      <p:ext uri="{BB962C8B-B14F-4D97-AF65-F5344CB8AC3E}">
        <p14:creationId xmlns:p14="http://schemas.microsoft.com/office/powerpoint/2010/main" val="67253319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tone&#10;&#10;Description automatically generated">
            <a:extLst>
              <a:ext uri="{FF2B5EF4-FFF2-40B4-BE49-F238E27FC236}">
                <a16:creationId xmlns:a16="http://schemas.microsoft.com/office/drawing/2014/main" id="{4C296CF3-6474-45C5-B336-58472A410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2917" y="0"/>
            <a:ext cx="9144000" cy="6858000"/>
          </a:xfrm>
          <a:prstGeom prst="rect">
            <a:avLst/>
          </a:prstGeom>
        </p:spPr>
      </p:pic>
      <p:sp>
        <p:nvSpPr>
          <p:cNvPr id="2" name="Title 1">
            <a:extLst>
              <a:ext uri="{FF2B5EF4-FFF2-40B4-BE49-F238E27FC236}">
                <a16:creationId xmlns:a16="http://schemas.microsoft.com/office/drawing/2014/main" id="{29335B4F-582D-4DD9-915F-16FEEB083DA6}"/>
              </a:ext>
            </a:extLst>
          </p:cNvPr>
          <p:cNvSpPr>
            <a:spLocks noGrp="1"/>
          </p:cNvSpPr>
          <p:nvPr>
            <p:ph type="title"/>
          </p:nvPr>
        </p:nvSpPr>
        <p:spPr>
          <a:xfrm>
            <a:off x="258618" y="0"/>
            <a:ext cx="11933382" cy="1325563"/>
          </a:xfrm>
        </p:spPr>
        <p:txBody>
          <a:bodyPr/>
          <a:lstStyle/>
          <a:p>
            <a:r>
              <a:rPr lang="en-US" dirty="0"/>
              <a:t>His Inseparable Love </a:t>
            </a:r>
            <a:r>
              <a:rPr lang="en-US" sz="2800" dirty="0"/>
              <a:t>Romans 8:35</a:t>
            </a:r>
            <a:endParaRPr lang="en-US" dirty="0"/>
          </a:p>
        </p:txBody>
      </p:sp>
      <p:sp>
        <p:nvSpPr>
          <p:cNvPr id="4" name="Content Placeholder 3">
            <a:extLst>
              <a:ext uri="{FF2B5EF4-FFF2-40B4-BE49-F238E27FC236}">
                <a16:creationId xmlns:a16="http://schemas.microsoft.com/office/drawing/2014/main" id="{67C107A9-A90C-4777-B01D-A182FDAC619E}"/>
              </a:ext>
            </a:extLst>
          </p:cNvPr>
          <p:cNvSpPr>
            <a:spLocks noGrp="1"/>
          </p:cNvSpPr>
          <p:nvPr>
            <p:ph idx="1"/>
          </p:nvPr>
        </p:nvSpPr>
        <p:spPr>
          <a:xfrm>
            <a:off x="323273" y="1325563"/>
            <a:ext cx="6695365" cy="4851400"/>
          </a:xfrm>
        </p:spPr>
        <p:txBody>
          <a:bodyPr/>
          <a:lstStyle/>
          <a:p>
            <a:r>
              <a:rPr lang="en-US" dirty="0"/>
              <a:t> 35 Who shall </a:t>
            </a:r>
            <a:r>
              <a:rPr lang="en-US" b="1" dirty="0"/>
              <a:t>separate </a:t>
            </a:r>
            <a:r>
              <a:rPr lang="en-US" dirty="0"/>
              <a:t>us from the </a:t>
            </a:r>
            <a:r>
              <a:rPr lang="en-US" b="1" dirty="0"/>
              <a:t>love of Christ? </a:t>
            </a:r>
            <a:r>
              <a:rPr lang="en-US" dirty="0"/>
              <a:t>Shall trouble or hardship or persecution or famine or nakedness or </a:t>
            </a:r>
            <a:r>
              <a:rPr lang="en-US" b="1" dirty="0">
                <a:effectLst>
                  <a:glow rad="127000">
                    <a:schemeClr val="bg1"/>
                  </a:glow>
                </a:effectLst>
              </a:rPr>
              <a:t>danger</a:t>
            </a:r>
            <a:r>
              <a:rPr lang="en-US" dirty="0"/>
              <a:t> or sword?</a:t>
            </a:r>
          </a:p>
          <a:p>
            <a:r>
              <a:rPr lang="en-US" dirty="0"/>
              <a:t> </a:t>
            </a:r>
          </a:p>
        </p:txBody>
      </p:sp>
      <p:sp>
        <p:nvSpPr>
          <p:cNvPr id="7" name="TextBox 6">
            <a:extLst>
              <a:ext uri="{FF2B5EF4-FFF2-40B4-BE49-F238E27FC236}">
                <a16:creationId xmlns:a16="http://schemas.microsoft.com/office/drawing/2014/main" id="{46A74575-86C4-4642-890A-F389334F1E2A}"/>
              </a:ext>
            </a:extLst>
          </p:cNvPr>
          <p:cNvSpPr txBox="1"/>
          <p:nvPr/>
        </p:nvSpPr>
        <p:spPr>
          <a:xfrm>
            <a:off x="9238248" y="1976097"/>
            <a:ext cx="633338" cy="3550331"/>
          </a:xfrm>
          <a:prstGeom prst="rect">
            <a:avLst/>
          </a:prstGeom>
          <a:noFill/>
        </p:spPr>
        <p:txBody>
          <a:bodyPr wrap="square" rtlCol="0">
            <a:spAutoFit/>
          </a:bodyPr>
          <a:lstStyle/>
          <a:p>
            <a:pPr algn="ctr">
              <a:lnSpc>
                <a:spcPct val="85000"/>
              </a:lnSpc>
            </a:pPr>
            <a:r>
              <a:rPr lang="en-US" sz="4400" dirty="0">
                <a:latin typeface="Arial Black" panose="020B0A04020102020204" pitchFamily="34" charset="0"/>
              </a:rPr>
              <a:t>DAN</a:t>
            </a:r>
            <a:r>
              <a:rPr lang="en-US" sz="4400" dirty="0">
                <a:solidFill>
                  <a:schemeClr val="bg1"/>
                </a:solidFill>
                <a:latin typeface="Arial Black" panose="020B0A04020102020204" pitchFamily="34" charset="0"/>
              </a:rPr>
              <a:t>GER</a:t>
            </a:r>
          </a:p>
        </p:txBody>
      </p:sp>
    </p:spTree>
    <p:extLst>
      <p:ext uri="{BB962C8B-B14F-4D97-AF65-F5344CB8AC3E}">
        <p14:creationId xmlns:p14="http://schemas.microsoft.com/office/powerpoint/2010/main" val="23450987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tone&#10;&#10;Description automatically generated">
            <a:extLst>
              <a:ext uri="{FF2B5EF4-FFF2-40B4-BE49-F238E27FC236}">
                <a16:creationId xmlns:a16="http://schemas.microsoft.com/office/drawing/2014/main" id="{4C296CF3-6474-45C5-B336-58472A410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2917" y="0"/>
            <a:ext cx="9144000" cy="6858000"/>
          </a:xfrm>
          <a:prstGeom prst="rect">
            <a:avLst/>
          </a:prstGeom>
        </p:spPr>
      </p:pic>
      <p:sp>
        <p:nvSpPr>
          <p:cNvPr id="2" name="Title 1">
            <a:extLst>
              <a:ext uri="{FF2B5EF4-FFF2-40B4-BE49-F238E27FC236}">
                <a16:creationId xmlns:a16="http://schemas.microsoft.com/office/drawing/2014/main" id="{29335B4F-582D-4DD9-915F-16FEEB083DA6}"/>
              </a:ext>
            </a:extLst>
          </p:cNvPr>
          <p:cNvSpPr>
            <a:spLocks noGrp="1"/>
          </p:cNvSpPr>
          <p:nvPr>
            <p:ph type="title"/>
          </p:nvPr>
        </p:nvSpPr>
        <p:spPr>
          <a:xfrm>
            <a:off x="258618" y="0"/>
            <a:ext cx="11933382" cy="1325563"/>
          </a:xfrm>
        </p:spPr>
        <p:txBody>
          <a:bodyPr/>
          <a:lstStyle/>
          <a:p>
            <a:r>
              <a:rPr lang="en-US" dirty="0"/>
              <a:t>His Inseparable Love </a:t>
            </a:r>
            <a:r>
              <a:rPr lang="en-US" sz="2800" dirty="0"/>
              <a:t>Romans 8:35</a:t>
            </a:r>
            <a:endParaRPr lang="en-US" dirty="0"/>
          </a:p>
        </p:txBody>
      </p:sp>
      <p:sp>
        <p:nvSpPr>
          <p:cNvPr id="4" name="Content Placeholder 3">
            <a:extLst>
              <a:ext uri="{FF2B5EF4-FFF2-40B4-BE49-F238E27FC236}">
                <a16:creationId xmlns:a16="http://schemas.microsoft.com/office/drawing/2014/main" id="{67C107A9-A90C-4777-B01D-A182FDAC619E}"/>
              </a:ext>
            </a:extLst>
          </p:cNvPr>
          <p:cNvSpPr>
            <a:spLocks noGrp="1"/>
          </p:cNvSpPr>
          <p:nvPr>
            <p:ph idx="1"/>
          </p:nvPr>
        </p:nvSpPr>
        <p:spPr>
          <a:xfrm>
            <a:off x="323273" y="1325563"/>
            <a:ext cx="6695365" cy="4851400"/>
          </a:xfrm>
        </p:spPr>
        <p:txBody>
          <a:bodyPr/>
          <a:lstStyle/>
          <a:p>
            <a:r>
              <a:rPr lang="en-US" dirty="0"/>
              <a:t> 35 Who shall </a:t>
            </a:r>
            <a:r>
              <a:rPr lang="en-US" b="1" dirty="0"/>
              <a:t>separate </a:t>
            </a:r>
            <a:r>
              <a:rPr lang="en-US" dirty="0"/>
              <a:t>us from the </a:t>
            </a:r>
            <a:r>
              <a:rPr lang="en-US" b="1" dirty="0"/>
              <a:t>love of Christ? </a:t>
            </a:r>
            <a:r>
              <a:rPr lang="en-US" dirty="0"/>
              <a:t>Shall trouble or hardship or persecution or famine or nakedness or danger or </a:t>
            </a:r>
            <a:r>
              <a:rPr lang="en-US" b="1" dirty="0">
                <a:effectLst>
                  <a:glow rad="127000">
                    <a:schemeClr val="bg1"/>
                  </a:glow>
                </a:effectLst>
              </a:rPr>
              <a:t>sword</a:t>
            </a:r>
            <a:r>
              <a:rPr lang="en-US" dirty="0"/>
              <a:t>?</a:t>
            </a:r>
          </a:p>
          <a:p>
            <a:r>
              <a:rPr lang="en-US" dirty="0"/>
              <a:t> </a:t>
            </a:r>
          </a:p>
        </p:txBody>
      </p:sp>
      <p:sp>
        <p:nvSpPr>
          <p:cNvPr id="7" name="TextBox 6">
            <a:extLst>
              <a:ext uri="{FF2B5EF4-FFF2-40B4-BE49-F238E27FC236}">
                <a16:creationId xmlns:a16="http://schemas.microsoft.com/office/drawing/2014/main" id="{46A74575-86C4-4642-890A-F389334F1E2A}"/>
              </a:ext>
            </a:extLst>
          </p:cNvPr>
          <p:cNvSpPr txBox="1"/>
          <p:nvPr/>
        </p:nvSpPr>
        <p:spPr>
          <a:xfrm>
            <a:off x="9238248" y="2112021"/>
            <a:ext cx="633338" cy="2974789"/>
          </a:xfrm>
          <a:prstGeom prst="rect">
            <a:avLst/>
          </a:prstGeom>
          <a:noFill/>
        </p:spPr>
        <p:txBody>
          <a:bodyPr wrap="square" rtlCol="0">
            <a:spAutoFit/>
          </a:bodyPr>
          <a:lstStyle/>
          <a:p>
            <a:pPr algn="ctr">
              <a:lnSpc>
                <a:spcPct val="85000"/>
              </a:lnSpc>
            </a:pPr>
            <a:r>
              <a:rPr lang="en-US" sz="4400" dirty="0">
                <a:latin typeface="Arial Black" panose="020B0A04020102020204" pitchFamily="34" charset="0"/>
              </a:rPr>
              <a:t>SWO</a:t>
            </a:r>
            <a:r>
              <a:rPr lang="en-US" sz="4400" dirty="0">
                <a:solidFill>
                  <a:schemeClr val="bg1"/>
                </a:solidFill>
                <a:latin typeface="Arial Black" panose="020B0A04020102020204" pitchFamily="34" charset="0"/>
              </a:rPr>
              <a:t>RD</a:t>
            </a:r>
          </a:p>
        </p:txBody>
      </p:sp>
      <p:pic>
        <p:nvPicPr>
          <p:cNvPr id="8" name="Picture 7" descr="A picture containing outdoor, tree, grass, wood&#10;&#10;Description automatically generated">
            <a:extLst>
              <a:ext uri="{FF2B5EF4-FFF2-40B4-BE49-F238E27FC236}">
                <a16:creationId xmlns:a16="http://schemas.microsoft.com/office/drawing/2014/main" id="{419B8E74-6EA4-41CF-B701-C1B487639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9950" y="925387"/>
            <a:ext cx="4213410" cy="5932613"/>
          </a:xfrm>
          <a:prstGeom prst="rect">
            <a:avLst/>
          </a:prstGeom>
        </p:spPr>
      </p:pic>
      <p:sp>
        <p:nvSpPr>
          <p:cNvPr id="3" name="TextBox 2">
            <a:extLst>
              <a:ext uri="{FF2B5EF4-FFF2-40B4-BE49-F238E27FC236}">
                <a16:creationId xmlns:a16="http://schemas.microsoft.com/office/drawing/2014/main" id="{5316B7E1-7204-4F62-BA60-0131CB520F1F}"/>
              </a:ext>
            </a:extLst>
          </p:cNvPr>
          <p:cNvSpPr txBox="1"/>
          <p:nvPr/>
        </p:nvSpPr>
        <p:spPr>
          <a:xfrm>
            <a:off x="504334" y="5253633"/>
            <a:ext cx="8957166" cy="923330"/>
          </a:xfrm>
          <a:prstGeom prst="rect">
            <a:avLst/>
          </a:prstGeom>
          <a:noFill/>
        </p:spPr>
        <p:txBody>
          <a:bodyPr wrap="square" rtlCol="0">
            <a:spAutoFit/>
          </a:bodyPr>
          <a:lstStyle/>
          <a:p>
            <a:r>
              <a:rPr lang="en-US" sz="5400" b="1" dirty="0">
                <a:solidFill>
                  <a:schemeClr val="bg1"/>
                </a:solidFill>
                <a:effectLst>
                  <a:glow rad="127000">
                    <a:schemeClr val="tx1"/>
                  </a:glow>
                </a:effectLst>
              </a:rPr>
              <a:t>EXPECTED ANSWER = NO!</a:t>
            </a:r>
          </a:p>
        </p:txBody>
      </p:sp>
    </p:spTree>
    <p:extLst>
      <p:ext uri="{BB962C8B-B14F-4D97-AF65-F5344CB8AC3E}">
        <p14:creationId xmlns:p14="http://schemas.microsoft.com/office/powerpoint/2010/main" val="233225132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45833E-6 -0.00717 L -0.23555 -0.00509 " pathEditMode="relative" rAng="0" ptsTypes="AA">
                                      <p:cBhvr>
                                        <p:cTn id="6" dur="2000" fill="hold"/>
                                        <p:tgtEl>
                                          <p:spTgt spid="8"/>
                                        </p:tgtEl>
                                        <p:attrNameLst>
                                          <p:attrName>ppt_x</p:attrName>
                                          <p:attrName>ppt_y</p:attrName>
                                        </p:attrNameLst>
                                      </p:cBhvr>
                                      <p:rCtr x="-11784"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mammal, outdoor, standing&#10;&#10;Description automatically generated">
            <a:extLst>
              <a:ext uri="{FF2B5EF4-FFF2-40B4-BE49-F238E27FC236}">
                <a16:creationId xmlns:a16="http://schemas.microsoft.com/office/drawing/2014/main" id="{847D26E5-2996-483E-ABB5-B6E1409B442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8000" contrast="16000"/>
                    </a14:imgEffect>
                  </a14:imgLayer>
                </a14:imgProps>
              </a:ext>
              <a:ext uri="{28A0092B-C50C-407E-A947-70E740481C1C}">
                <a14:useLocalDpi xmlns:a14="http://schemas.microsoft.com/office/drawing/2010/main" val="0"/>
              </a:ext>
            </a:extLst>
          </a:blip>
          <a:stretch>
            <a:fillRect/>
          </a:stretch>
        </p:blipFill>
        <p:spPr>
          <a:xfrm>
            <a:off x="5162550" y="0"/>
            <a:ext cx="7029450" cy="6858000"/>
          </a:xfrm>
          <a:prstGeom prst="rect">
            <a:avLst/>
          </a:prstGeom>
        </p:spPr>
      </p:pic>
      <p:sp>
        <p:nvSpPr>
          <p:cNvPr id="2" name="Title 1">
            <a:extLst>
              <a:ext uri="{FF2B5EF4-FFF2-40B4-BE49-F238E27FC236}">
                <a16:creationId xmlns:a16="http://schemas.microsoft.com/office/drawing/2014/main" id="{29335B4F-582D-4DD9-915F-16FEEB083DA6}"/>
              </a:ext>
            </a:extLst>
          </p:cNvPr>
          <p:cNvSpPr>
            <a:spLocks noGrp="1"/>
          </p:cNvSpPr>
          <p:nvPr>
            <p:ph type="title"/>
          </p:nvPr>
        </p:nvSpPr>
        <p:spPr>
          <a:xfrm>
            <a:off x="258618" y="0"/>
            <a:ext cx="11933382" cy="1325563"/>
          </a:xfrm>
        </p:spPr>
        <p:txBody>
          <a:bodyPr/>
          <a:lstStyle/>
          <a:p>
            <a:r>
              <a:rPr lang="en-US" dirty="0"/>
              <a:t>His Inseparable Love </a:t>
            </a:r>
            <a:r>
              <a:rPr lang="en-US" sz="2800" dirty="0"/>
              <a:t>Romans 8:35</a:t>
            </a:r>
            <a:endParaRPr lang="en-US" dirty="0"/>
          </a:p>
        </p:txBody>
      </p:sp>
      <p:sp>
        <p:nvSpPr>
          <p:cNvPr id="4" name="Content Placeholder 3">
            <a:extLst>
              <a:ext uri="{FF2B5EF4-FFF2-40B4-BE49-F238E27FC236}">
                <a16:creationId xmlns:a16="http://schemas.microsoft.com/office/drawing/2014/main" id="{67C107A9-A90C-4777-B01D-A182FDAC619E}"/>
              </a:ext>
            </a:extLst>
          </p:cNvPr>
          <p:cNvSpPr>
            <a:spLocks noGrp="1"/>
          </p:cNvSpPr>
          <p:nvPr>
            <p:ph idx="1"/>
          </p:nvPr>
        </p:nvSpPr>
        <p:spPr>
          <a:xfrm>
            <a:off x="323273" y="1325563"/>
            <a:ext cx="8014611" cy="4851400"/>
          </a:xfrm>
        </p:spPr>
        <p:txBody>
          <a:bodyPr/>
          <a:lstStyle/>
          <a:p>
            <a:r>
              <a:rPr lang="en-US" dirty="0"/>
              <a:t>36 As it is written: </a:t>
            </a:r>
            <a:br>
              <a:rPr lang="en-US" dirty="0"/>
            </a:br>
            <a:r>
              <a:rPr lang="en-US" dirty="0"/>
              <a:t>"For your sake we face death all day long; we are considered as sheep to be slaughtered."</a:t>
            </a:r>
          </a:p>
          <a:p>
            <a:r>
              <a:rPr lang="en-US" dirty="0"/>
              <a:t> </a:t>
            </a:r>
          </a:p>
        </p:txBody>
      </p:sp>
    </p:spTree>
    <p:extLst>
      <p:ext uri="{BB962C8B-B14F-4D97-AF65-F5344CB8AC3E}">
        <p14:creationId xmlns:p14="http://schemas.microsoft.com/office/powerpoint/2010/main" val="112196951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907E1E-06C7-43FE-8411-19204828C6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4224" y="0"/>
            <a:ext cx="5827776" cy="6858000"/>
          </a:xfrm>
          <a:prstGeom prst="rect">
            <a:avLst/>
          </a:prstGeom>
        </p:spPr>
      </p:pic>
      <p:sp>
        <p:nvSpPr>
          <p:cNvPr id="2" name="Title 1">
            <a:extLst>
              <a:ext uri="{FF2B5EF4-FFF2-40B4-BE49-F238E27FC236}">
                <a16:creationId xmlns:a16="http://schemas.microsoft.com/office/drawing/2014/main" id="{29335B4F-582D-4DD9-915F-16FEEB083DA6}"/>
              </a:ext>
            </a:extLst>
          </p:cNvPr>
          <p:cNvSpPr>
            <a:spLocks noGrp="1"/>
          </p:cNvSpPr>
          <p:nvPr>
            <p:ph type="title"/>
          </p:nvPr>
        </p:nvSpPr>
        <p:spPr>
          <a:xfrm>
            <a:off x="258618" y="0"/>
            <a:ext cx="11933382" cy="1325563"/>
          </a:xfrm>
        </p:spPr>
        <p:txBody>
          <a:bodyPr/>
          <a:lstStyle/>
          <a:p>
            <a:r>
              <a:rPr lang="en-US" dirty="0"/>
              <a:t>His Inseparable Love </a:t>
            </a:r>
            <a:r>
              <a:rPr lang="en-US" sz="2800" dirty="0"/>
              <a:t>Romans 8:35</a:t>
            </a:r>
            <a:endParaRPr lang="en-US" dirty="0">
              <a:solidFill>
                <a:schemeClr val="bg1"/>
              </a:solidFill>
            </a:endParaRPr>
          </a:p>
        </p:txBody>
      </p:sp>
      <p:sp>
        <p:nvSpPr>
          <p:cNvPr id="4" name="Content Placeholder 3">
            <a:extLst>
              <a:ext uri="{FF2B5EF4-FFF2-40B4-BE49-F238E27FC236}">
                <a16:creationId xmlns:a16="http://schemas.microsoft.com/office/drawing/2014/main" id="{67C107A9-A90C-4777-B01D-A182FDAC619E}"/>
              </a:ext>
            </a:extLst>
          </p:cNvPr>
          <p:cNvSpPr>
            <a:spLocks noGrp="1"/>
          </p:cNvSpPr>
          <p:nvPr>
            <p:ph idx="1"/>
          </p:nvPr>
        </p:nvSpPr>
        <p:spPr>
          <a:xfrm>
            <a:off x="323273" y="1325563"/>
            <a:ext cx="7339399" cy="4851400"/>
          </a:xfrm>
        </p:spPr>
        <p:txBody>
          <a:bodyPr/>
          <a:lstStyle/>
          <a:p>
            <a:r>
              <a:rPr lang="en-US" dirty="0"/>
              <a:t>37 No, in all these things we are more than conquerors through him who loved us.</a:t>
            </a:r>
          </a:p>
          <a:p>
            <a:endParaRPr lang="en-US" dirty="0"/>
          </a:p>
        </p:txBody>
      </p:sp>
    </p:spTree>
    <p:extLst>
      <p:ext uri="{BB962C8B-B14F-4D97-AF65-F5344CB8AC3E}">
        <p14:creationId xmlns:p14="http://schemas.microsoft.com/office/powerpoint/2010/main" val="176673542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7AABF5-002E-436E-9534-26C7B7B808C7}"/>
              </a:ext>
            </a:extLst>
          </p:cNvPr>
          <p:cNvSpPr>
            <a:spLocks noGrp="1"/>
          </p:cNvSpPr>
          <p:nvPr>
            <p:ph idx="1"/>
          </p:nvPr>
        </p:nvSpPr>
        <p:spPr>
          <a:xfrm>
            <a:off x="323273" y="1325563"/>
            <a:ext cx="7449127" cy="4851400"/>
          </a:xfrm>
          <a:effectLst>
            <a:glow rad="127000">
              <a:schemeClr val="bg1"/>
            </a:glow>
          </a:effectLst>
        </p:spPr>
        <p:txBody>
          <a:bodyPr>
            <a:normAutofit/>
          </a:bodyPr>
          <a:lstStyle/>
          <a:p>
            <a:pPr algn="l" rtl="0"/>
            <a:r>
              <a:rPr lang="en-US" sz="4200" b="1" i="0" u="none" strike="noStrike" baseline="30000" dirty="0"/>
              <a:t>Romans 8:38 </a:t>
            </a:r>
            <a:r>
              <a:rPr lang="en-US" sz="4200" b="0" i="0" u="none" strike="noStrike" baseline="0" dirty="0"/>
              <a:t>For I am convinced that </a:t>
            </a:r>
            <a:r>
              <a:rPr lang="en-US" sz="4200" i="0" u="none" strike="noStrike" baseline="0" dirty="0">
                <a:effectLst>
                  <a:glow rad="127000">
                    <a:schemeClr val="bg1">
                      <a:alpha val="0"/>
                    </a:schemeClr>
                  </a:glow>
                </a:effectLst>
              </a:rPr>
              <a:t>neither death nor life</a:t>
            </a:r>
            <a:r>
              <a:rPr lang="en-US" sz="4200" i="0" u="none" strike="noStrike" baseline="0" dirty="0">
                <a:effectLst>
                  <a:glow rad="127000">
                    <a:schemeClr val="accent1">
                      <a:alpha val="0"/>
                    </a:schemeClr>
                  </a:glow>
                </a:effectLst>
              </a:rPr>
              <a:t>, neither angels nor demons, neither the present nor the future, nor any powers,  </a:t>
            </a:r>
            <a:r>
              <a:rPr lang="en-US" sz="4200" i="0" u="none" strike="noStrike" baseline="30000" dirty="0">
                <a:effectLst>
                  <a:glow rad="127000">
                    <a:schemeClr val="accent1">
                      <a:alpha val="0"/>
                    </a:schemeClr>
                  </a:glow>
                </a:effectLst>
              </a:rPr>
              <a:t>39</a:t>
            </a:r>
            <a:r>
              <a:rPr lang="en-US" sz="4200" i="0" u="none" strike="noStrike" baseline="0" dirty="0">
                <a:effectLst>
                  <a:glow rad="127000">
                    <a:schemeClr val="accent1">
                      <a:alpha val="0"/>
                    </a:schemeClr>
                  </a:glow>
                </a:effectLst>
              </a:rPr>
              <a:t> neither height nor depth, nor anything else in all creation, will be able </a:t>
            </a:r>
            <a:r>
              <a:rPr lang="en-US" sz="4200" b="1" i="0" u="none" strike="noStrike" baseline="0" dirty="0">
                <a:solidFill>
                  <a:srgbClr val="FC012A"/>
                </a:solidFill>
                <a:effectLst>
                  <a:glow rad="127000">
                    <a:schemeClr val="bg1"/>
                  </a:glow>
                </a:effectLst>
              </a:rPr>
              <a:t>to separate us from the love of God </a:t>
            </a:r>
            <a:r>
              <a:rPr lang="en-US" sz="4200" b="0" i="0" u="none" strike="noStrike" baseline="0" dirty="0"/>
              <a:t>that is in Christ Jesus our Lord.</a:t>
            </a:r>
          </a:p>
        </p:txBody>
      </p:sp>
      <p:pic>
        <p:nvPicPr>
          <p:cNvPr id="6" name="Picture 5">
            <a:extLst>
              <a:ext uri="{FF2B5EF4-FFF2-40B4-BE49-F238E27FC236}">
                <a16:creationId xmlns:a16="http://schemas.microsoft.com/office/drawing/2014/main" id="{EC3A4F43-6B62-428B-AC43-75619F1E0649}"/>
              </a:ext>
            </a:extLst>
          </p:cNvPr>
          <p:cNvPicPr>
            <a:picLocks noChangeAspect="1"/>
          </p:cNvPicPr>
          <p:nvPr/>
        </p:nvPicPr>
        <p:blipFill rotWithShape="1">
          <a:blip r:embed="rId3">
            <a:extLst>
              <a:ext uri="{28A0092B-C50C-407E-A947-70E740481C1C}">
                <a14:useLocalDpi xmlns:a14="http://schemas.microsoft.com/office/drawing/2010/main" val="0"/>
              </a:ext>
            </a:extLst>
          </a:blip>
          <a:srcRect r="23082"/>
          <a:stretch/>
        </p:blipFill>
        <p:spPr>
          <a:xfrm>
            <a:off x="5158630" y="0"/>
            <a:ext cx="7033370" cy="6858000"/>
          </a:xfrm>
          <a:prstGeom prst="rect">
            <a:avLst/>
          </a:prstGeom>
        </p:spPr>
      </p:pic>
      <p:pic>
        <p:nvPicPr>
          <p:cNvPr id="8" name="Picture 7" descr="A picture containing outdoor, tree, grass, wood&#10;&#10;Description automatically generated">
            <a:extLst>
              <a:ext uri="{FF2B5EF4-FFF2-40B4-BE49-F238E27FC236}">
                <a16:creationId xmlns:a16="http://schemas.microsoft.com/office/drawing/2014/main" id="{F4696912-0557-4403-80AD-D60D213A97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9950" y="925387"/>
            <a:ext cx="3208908" cy="5932613"/>
          </a:xfrm>
          <a:prstGeom prst="rect">
            <a:avLst/>
          </a:prstGeom>
        </p:spPr>
      </p:pic>
      <p:sp>
        <p:nvSpPr>
          <p:cNvPr id="2" name="Title 1">
            <a:extLst>
              <a:ext uri="{FF2B5EF4-FFF2-40B4-BE49-F238E27FC236}">
                <a16:creationId xmlns:a16="http://schemas.microsoft.com/office/drawing/2014/main" id="{C837FE67-65EF-4071-B35C-C11EB2172356}"/>
              </a:ext>
            </a:extLst>
          </p:cNvPr>
          <p:cNvSpPr>
            <a:spLocks noGrp="1"/>
          </p:cNvSpPr>
          <p:nvPr>
            <p:ph type="title"/>
          </p:nvPr>
        </p:nvSpPr>
        <p:spPr/>
        <p:txBody>
          <a:bodyPr/>
          <a:lstStyle/>
          <a:p>
            <a:r>
              <a:rPr lang="en-US" dirty="0"/>
              <a:t>His Inseparable Love </a:t>
            </a:r>
            <a:r>
              <a:rPr lang="en-US" sz="2800" dirty="0"/>
              <a:t>Romans 8:35</a:t>
            </a:r>
            <a:r>
              <a:rPr lang="en-US" dirty="0">
                <a:latin typeface="Rallisha Demo" pitchFamily="2" charset="0"/>
              </a:rPr>
              <a:t> </a:t>
            </a:r>
            <a:endParaRPr lang="en-US" dirty="0"/>
          </a:p>
        </p:txBody>
      </p:sp>
    </p:spTree>
    <p:extLst>
      <p:ext uri="{BB962C8B-B14F-4D97-AF65-F5344CB8AC3E}">
        <p14:creationId xmlns:p14="http://schemas.microsoft.com/office/powerpoint/2010/main" val="287386687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4.375E-6 -1.11111E-6 L -0.17787 0.00208 " pathEditMode="relative" rAng="0" ptsTypes="AA">
                                      <p:cBhvr>
                                        <p:cTn id="6" dur="2000" fill="hold"/>
                                        <p:tgtEl>
                                          <p:spTgt spid="8"/>
                                        </p:tgtEl>
                                        <p:attrNameLst>
                                          <p:attrName>ppt_x</p:attrName>
                                          <p:attrName>ppt_y</p:attrName>
                                        </p:attrNameLst>
                                      </p:cBhvr>
                                      <p:rCtr x="-8893"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7FE67-65EF-4071-B35C-C11EB2172356}"/>
              </a:ext>
            </a:extLst>
          </p:cNvPr>
          <p:cNvSpPr>
            <a:spLocks noGrp="1"/>
          </p:cNvSpPr>
          <p:nvPr>
            <p:ph type="title"/>
          </p:nvPr>
        </p:nvSpPr>
        <p:spPr/>
        <p:txBody>
          <a:bodyPr/>
          <a:lstStyle/>
          <a:p>
            <a:r>
              <a:rPr lang="en-US" dirty="0"/>
              <a:t>His Inseparable Love </a:t>
            </a:r>
            <a:r>
              <a:rPr lang="en-US" sz="2800" dirty="0"/>
              <a:t>Romans 8:35</a:t>
            </a:r>
            <a:r>
              <a:rPr lang="en-US" dirty="0">
                <a:latin typeface="Rallisha Demo" pitchFamily="2" charset="0"/>
              </a:rPr>
              <a:t>  </a:t>
            </a:r>
            <a:endParaRPr lang="en-US" dirty="0"/>
          </a:p>
        </p:txBody>
      </p:sp>
      <p:sp>
        <p:nvSpPr>
          <p:cNvPr id="3" name="Content Placeholder 2">
            <a:extLst>
              <a:ext uri="{FF2B5EF4-FFF2-40B4-BE49-F238E27FC236}">
                <a16:creationId xmlns:a16="http://schemas.microsoft.com/office/drawing/2014/main" id="{B67AABF5-002E-436E-9534-26C7B7B808C7}"/>
              </a:ext>
            </a:extLst>
          </p:cNvPr>
          <p:cNvSpPr>
            <a:spLocks noGrp="1"/>
          </p:cNvSpPr>
          <p:nvPr>
            <p:ph idx="1"/>
          </p:nvPr>
        </p:nvSpPr>
        <p:spPr>
          <a:xfrm>
            <a:off x="323273" y="1325563"/>
            <a:ext cx="7449127" cy="4851400"/>
          </a:xfrm>
        </p:spPr>
        <p:txBody>
          <a:bodyPr>
            <a:normAutofit/>
          </a:bodyPr>
          <a:lstStyle/>
          <a:p>
            <a:pPr algn="l" rtl="0"/>
            <a:r>
              <a:rPr lang="en-US" sz="4200" b="1" i="0" u="none" strike="noStrike" baseline="30000" dirty="0"/>
              <a:t>Romans 8:38 </a:t>
            </a:r>
            <a:r>
              <a:rPr lang="en-US" sz="4200" b="0" i="0" u="none" strike="noStrike" baseline="0" dirty="0"/>
              <a:t>For I am convinced that </a:t>
            </a:r>
            <a:r>
              <a:rPr lang="en-US" sz="4200" b="1" i="0" u="none" strike="noStrike" baseline="0" dirty="0">
                <a:solidFill>
                  <a:srgbClr val="FC012A"/>
                </a:solidFill>
                <a:effectLst>
                  <a:glow rad="127000">
                    <a:schemeClr val="bg1"/>
                  </a:glow>
                </a:effectLst>
              </a:rPr>
              <a:t>neither death nor life</a:t>
            </a:r>
            <a:r>
              <a:rPr lang="en-US" sz="4200" i="0" u="none" strike="noStrike" baseline="0" dirty="0">
                <a:effectLst>
                  <a:glow rad="127000">
                    <a:schemeClr val="accent1">
                      <a:alpha val="0"/>
                    </a:schemeClr>
                  </a:glow>
                </a:effectLst>
              </a:rPr>
              <a:t>, neither angels nor demons, neither the present nor the future, nor any powers,  </a:t>
            </a:r>
            <a:r>
              <a:rPr lang="en-US" sz="4200" i="0" u="none" strike="noStrike" baseline="30000" dirty="0">
                <a:effectLst>
                  <a:glow rad="127000">
                    <a:schemeClr val="accent1">
                      <a:alpha val="0"/>
                    </a:schemeClr>
                  </a:glow>
                </a:effectLst>
              </a:rPr>
              <a:t>39</a:t>
            </a:r>
            <a:r>
              <a:rPr lang="en-US" sz="4200" i="0" u="none" strike="noStrike" baseline="0" dirty="0">
                <a:effectLst>
                  <a:glow rad="127000">
                    <a:schemeClr val="accent1">
                      <a:alpha val="0"/>
                    </a:schemeClr>
                  </a:glow>
                </a:effectLst>
              </a:rPr>
              <a:t> neither height nor depth, nor anything else in all creation, will be able to separate us from the love of God </a:t>
            </a:r>
            <a:r>
              <a:rPr lang="en-US" sz="4200" b="0" i="0" u="none" strike="noStrike" baseline="0" dirty="0"/>
              <a:t>that is in Christ Jesus our Lord.</a:t>
            </a:r>
          </a:p>
        </p:txBody>
      </p:sp>
      <p:pic>
        <p:nvPicPr>
          <p:cNvPr id="5" name="Picture 4">
            <a:extLst>
              <a:ext uri="{FF2B5EF4-FFF2-40B4-BE49-F238E27FC236}">
                <a16:creationId xmlns:a16="http://schemas.microsoft.com/office/drawing/2014/main" id="{025E11D3-E307-4340-99C0-8AEDE2F733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891606"/>
            <a:ext cx="4776537" cy="8013967"/>
          </a:xfrm>
          <a:prstGeom prst="rect">
            <a:avLst/>
          </a:prstGeom>
          <a:effectLst>
            <a:outerShdw blurRad="152400" dist="127000" dir="2700000" algn="ctr" rotWithShape="0">
              <a:schemeClr val="tx1">
                <a:alpha val="35000"/>
              </a:schemeClr>
            </a:outerShdw>
          </a:effectLst>
        </p:spPr>
      </p:pic>
      <p:pic>
        <p:nvPicPr>
          <p:cNvPr id="7" name="Picture 6" descr="A baby with a flower crown&#10;&#10;Description automatically generated with low confidence">
            <a:extLst>
              <a:ext uri="{FF2B5EF4-FFF2-40B4-BE49-F238E27FC236}">
                <a16:creationId xmlns:a16="http://schemas.microsoft.com/office/drawing/2014/main" id="{9E1D70C7-F566-48C4-A29A-E06934A3ED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6762" y="4174957"/>
            <a:ext cx="4082667" cy="3284621"/>
          </a:xfrm>
          <a:prstGeom prst="rect">
            <a:avLst/>
          </a:prstGeom>
        </p:spPr>
      </p:pic>
    </p:spTree>
    <p:extLst>
      <p:ext uri="{BB962C8B-B14F-4D97-AF65-F5344CB8AC3E}">
        <p14:creationId xmlns:p14="http://schemas.microsoft.com/office/powerpoint/2010/main" val="248738001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light, nature, dark, bright&#10;&#10;Description automatically generated">
            <a:extLst>
              <a:ext uri="{FF2B5EF4-FFF2-40B4-BE49-F238E27FC236}">
                <a16:creationId xmlns:a16="http://schemas.microsoft.com/office/drawing/2014/main" id="{CFF59871-E7BB-4C86-A6EB-97B0DCEB7CD5}"/>
              </a:ext>
            </a:extLst>
          </p:cNvPr>
          <p:cNvPicPr>
            <a:picLocks noChangeAspect="1"/>
          </p:cNvPicPr>
          <p:nvPr/>
        </p:nvPicPr>
        <p:blipFill rotWithShape="1">
          <a:blip r:embed="rId3">
            <a:extLst>
              <a:ext uri="{28A0092B-C50C-407E-A947-70E740481C1C}">
                <a14:useLocalDpi xmlns:a14="http://schemas.microsoft.com/office/drawing/2010/main" val="0"/>
              </a:ext>
            </a:extLst>
          </a:blip>
          <a:srcRect r="34040" b="37832"/>
          <a:stretch/>
        </p:blipFill>
        <p:spPr>
          <a:xfrm>
            <a:off x="5098473" y="2594480"/>
            <a:ext cx="7237614" cy="4263520"/>
          </a:xfrm>
          <a:prstGeom prst="rect">
            <a:avLst/>
          </a:prstGeom>
        </p:spPr>
      </p:pic>
      <p:pic>
        <p:nvPicPr>
          <p:cNvPr id="6" name="Picture 5" descr="A picture containing invertebrate, hydrozoan&#10;&#10;Description automatically generated">
            <a:extLst>
              <a:ext uri="{FF2B5EF4-FFF2-40B4-BE49-F238E27FC236}">
                <a16:creationId xmlns:a16="http://schemas.microsoft.com/office/drawing/2014/main" id="{F61740EA-ED73-4D48-A4C9-3909BE2F6718}"/>
              </a:ext>
            </a:extLst>
          </p:cNvPr>
          <p:cNvPicPr>
            <a:picLocks noChangeAspect="1"/>
          </p:cNvPicPr>
          <p:nvPr/>
        </p:nvPicPr>
        <p:blipFill rotWithShape="1">
          <a:blip r:embed="rId4">
            <a:extLst>
              <a:ext uri="{28A0092B-C50C-407E-A947-70E740481C1C}">
                <a14:useLocalDpi xmlns:a14="http://schemas.microsoft.com/office/drawing/2010/main" val="0"/>
              </a:ext>
            </a:extLst>
          </a:blip>
          <a:srcRect r="23996"/>
          <a:stretch/>
        </p:blipFill>
        <p:spPr>
          <a:xfrm>
            <a:off x="3069696" y="-107459"/>
            <a:ext cx="9266391" cy="5045800"/>
          </a:xfrm>
          <a:prstGeom prst="rect">
            <a:avLst/>
          </a:prstGeom>
        </p:spPr>
      </p:pic>
      <p:sp>
        <p:nvSpPr>
          <p:cNvPr id="2" name="Title 1">
            <a:extLst>
              <a:ext uri="{FF2B5EF4-FFF2-40B4-BE49-F238E27FC236}">
                <a16:creationId xmlns:a16="http://schemas.microsoft.com/office/drawing/2014/main" id="{C837FE67-65EF-4071-B35C-C11EB2172356}"/>
              </a:ext>
            </a:extLst>
          </p:cNvPr>
          <p:cNvSpPr>
            <a:spLocks noGrp="1"/>
          </p:cNvSpPr>
          <p:nvPr>
            <p:ph type="title"/>
          </p:nvPr>
        </p:nvSpPr>
        <p:spPr/>
        <p:txBody>
          <a:bodyPr/>
          <a:lstStyle/>
          <a:p>
            <a:r>
              <a:rPr lang="en-US" dirty="0"/>
              <a:t>His Inseparable Love </a:t>
            </a:r>
            <a:r>
              <a:rPr lang="en-US" sz="2800" dirty="0"/>
              <a:t>Romans 8:35</a:t>
            </a:r>
            <a:r>
              <a:rPr lang="en-US" dirty="0">
                <a:latin typeface="Rallisha Demo" pitchFamily="2" charset="0"/>
              </a:rPr>
              <a:t> </a:t>
            </a:r>
            <a:endParaRPr lang="en-US" dirty="0"/>
          </a:p>
        </p:txBody>
      </p:sp>
      <p:sp>
        <p:nvSpPr>
          <p:cNvPr id="3" name="Content Placeholder 2">
            <a:extLst>
              <a:ext uri="{FF2B5EF4-FFF2-40B4-BE49-F238E27FC236}">
                <a16:creationId xmlns:a16="http://schemas.microsoft.com/office/drawing/2014/main" id="{B67AABF5-002E-436E-9534-26C7B7B808C7}"/>
              </a:ext>
            </a:extLst>
          </p:cNvPr>
          <p:cNvSpPr>
            <a:spLocks noGrp="1"/>
          </p:cNvSpPr>
          <p:nvPr>
            <p:ph idx="1"/>
          </p:nvPr>
        </p:nvSpPr>
        <p:spPr>
          <a:xfrm>
            <a:off x="323273" y="1325563"/>
            <a:ext cx="7449127" cy="4851400"/>
          </a:xfrm>
        </p:spPr>
        <p:txBody>
          <a:bodyPr>
            <a:normAutofit/>
          </a:bodyPr>
          <a:lstStyle/>
          <a:p>
            <a:pPr algn="l" rtl="0"/>
            <a:r>
              <a:rPr lang="en-US" sz="4200" b="1" i="0" u="none" strike="noStrike" baseline="30000" dirty="0"/>
              <a:t>Romans 8:38 </a:t>
            </a:r>
            <a:r>
              <a:rPr lang="en-US" sz="4200" b="0" i="0" u="none" strike="noStrike" baseline="0" dirty="0"/>
              <a:t>For I am convinced that </a:t>
            </a:r>
            <a:r>
              <a:rPr lang="en-US" sz="4200" i="0" u="none" strike="noStrike" baseline="0" dirty="0">
                <a:effectLst>
                  <a:glow rad="127000">
                    <a:schemeClr val="bg1">
                      <a:alpha val="0"/>
                    </a:schemeClr>
                  </a:glow>
                </a:effectLst>
              </a:rPr>
              <a:t>neither death nor life</a:t>
            </a:r>
            <a:r>
              <a:rPr lang="en-US" sz="4200" i="0" u="none" strike="noStrike" baseline="0" dirty="0">
                <a:effectLst>
                  <a:glow rad="127000">
                    <a:schemeClr val="accent1">
                      <a:alpha val="0"/>
                    </a:schemeClr>
                  </a:glow>
                </a:effectLst>
              </a:rPr>
              <a:t>, </a:t>
            </a:r>
            <a:r>
              <a:rPr lang="en-US" sz="4200" b="1" i="0" u="none" strike="noStrike" baseline="0" dirty="0">
                <a:solidFill>
                  <a:srgbClr val="FC012A"/>
                </a:solidFill>
                <a:effectLst>
                  <a:glow rad="127000">
                    <a:schemeClr val="bg1"/>
                  </a:glow>
                </a:effectLst>
              </a:rPr>
              <a:t>neither angels nor demons</a:t>
            </a:r>
            <a:r>
              <a:rPr lang="en-US" sz="4200" i="0" u="none" strike="noStrike" baseline="0" dirty="0">
                <a:effectLst>
                  <a:glow rad="127000">
                    <a:schemeClr val="accent1">
                      <a:alpha val="0"/>
                    </a:schemeClr>
                  </a:glow>
                </a:effectLst>
              </a:rPr>
              <a:t>, neither the present nor the future, nor any powers,  </a:t>
            </a:r>
            <a:r>
              <a:rPr lang="en-US" sz="4200" i="0" u="none" strike="noStrike" baseline="30000" dirty="0">
                <a:effectLst>
                  <a:glow rad="127000">
                    <a:schemeClr val="accent1">
                      <a:alpha val="0"/>
                    </a:schemeClr>
                  </a:glow>
                </a:effectLst>
              </a:rPr>
              <a:t>39</a:t>
            </a:r>
            <a:r>
              <a:rPr lang="en-US" sz="4200" i="0" u="none" strike="noStrike" baseline="0" dirty="0">
                <a:effectLst>
                  <a:glow rad="127000">
                    <a:schemeClr val="accent1">
                      <a:alpha val="0"/>
                    </a:schemeClr>
                  </a:glow>
                </a:effectLst>
              </a:rPr>
              <a:t> neither height nor depth, nor anything else in all creation, will be able to separate us from the love of God </a:t>
            </a:r>
            <a:r>
              <a:rPr lang="en-US" sz="4200" b="0" i="0" u="none" strike="noStrike" baseline="0" dirty="0"/>
              <a:t>that is in Christ Jesus our Lord.</a:t>
            </a:r>
          </a:p>
        </p:txBody>
      </p:sp>
    </p:spTree>
    <p:extLst>
      <p:ext uri="{BB962C8B-B14F-4D97-AF65-F5344CB8AC3E}">
        <p14:creationId xmlns:p14="http://schemas.microsoft.com/office/powerpoint/2010/main" val="235345554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lendar&#10;&#10;Description automatically generated">
            <a:extLst>
              <a:ext uri="{FF2B5EF4-FFF2-40B4-BE49-F238E27FC236}">
                <a16:creationId xmlns:a16="http://schemas.microsoft.com/office/drawing/2014/main" id="{34D5FA81-86B8-47D5-A8DC-C8FE99DE4797}"/>
              </a:ext>
            </a:extLst>
          </p:cNvPr>
          <p:cNvPicPr>
            <a:picLocks noChangeAspect="1"/>
          </p:cNvPicPr>
          <p:nvPr/>
        </p:nvPicPr>
        <p:blipFill rotWithShape="1">
          <a:blip r:embed="rId3">
            <a:extLst>
              <a:ext uri="{28A0092B-C50C-407E-A947-70E740481C1C}">
                <a14:useLocalDpi xmlns:a14="http://schemas.microsoft.com/office/drawing/2010/main" val="0"/>
              </a:ext>
            </a:extLst>
          </a:blip>
          <a:srcRect r="3041"/>
          <a:stretch/>
        </p:blipFill>
        <p:spPr>
          <a:xfrm>
            <a:off x="8037154" y="1121026"/>
            <a:ext cx="3631472" cy="5474369"/>
          </a:xfrm>
          <a:prstGeom prst="rect">
            <a:avLst/>
          </a:prstGeom>
          <a:effectLst>
            <a:glow rad="127000">
              <a:srgbClr val="C00000"/>
            </a:glow>
          </a:effectLst>
        </p:spPr>
      </p:pic>
      <p:sp>
        <p:nvSpPr>
          <p:cNvPr id="2" name="Title 1">
            <a:extLst>
              <a:ext uri="{FF2B5EF4-FFF2-40B4-BE49-F238E27FC236}">
                <a16:creationId xmlns:a16="http://schemas.microsoft.com/office/drawing/2014/main" id="{C837FE67-65EF-4071-B35C-C11EB2172356}"/>
              </a:ext>
            </a:extLst>
          </p:cNvPr>
          <p:cNvSpPr>
            <a:spLocks noGrp="1"/>
          </p:cNvSpPr>
          <p:nvPr>
            <p:ph type="title"/>
          </p:nvPr>
        </p:nvSpPr>
        <p:spPr/>
        <p:txBody>
          <a:bodyPr/>
          <a:lstStyle/>
          <a:p>
            <a:r>
              <a:rPr lang="en-US" dirty="0"/>
              <a:t>His Inseparable Love </a:t>
            </a:r>
            <a:r>
              <a:rPr lang="en-US" sz="2800" dirty="0"/>
              <a:t>Romans 8:35</a:t>
            </a:r>
            <a:r>
              <a:rPr lang="en-US" dirty="0">
                <a:latin typeface="Rallisha Demo" pitchFamily="2" charset="0"/>
              </a:rPr>
              <a:t> </a:t>
            </a:r>
            <a:endParaRPr lang="en-US" dirty="0"/>
          </a:p>
        </p:txBody>
      </p:sp>
      <p:sp>
        <p:nvSpPr>
          <p:cNvPr id="3" name="Content Placeholder 2">
            <a:extLst>
              <a:ext uri="{FF2B5EF4-FFF2-40B4-BE49-F238E27FC236}">
                <a16:creationId xmlns:a16="http://schemas.microsoft.com/office/drawing/2014/main" id="{B67AABF5-002E-436E-9534-26C7B7B808C7}"/>
              </a:ext>
            </a:extLst>
          </p:cNvPr>
          <p:cNvSpPr>
            <a:spLocks noGrp="1"/>
          </p:cNvSpPr>
          <p:nvPr>
            <p:ph idx="1"/>
          </p:nvPr>
        </p:nvSpPr>
        <p:spPr>
          <a:xfrm>
            <a:off x="323273" y="1325563"/>
            <a:ext cx="7449127" cy="4851400"/>
          </a:xfrm>
        </p:spPr>
        <p:txBody>
          <a:bodyPr>
            <a:normAutofit/>
          </a:bodyPr>
          <a:lstStyle/>
          <a:p>
            <a:pPr algn="l" rtl="0"/>
            <a:r>
              <a:rPr lang="en-US" sz="4200" b="1" i="0" u="none" strike="noStrike" baseline="30000" dirty="0"/>
              <a:t>Romans 8:38 </a:t>
            </a:r>
            <a:r>
              <a:rPr lang="en-US" sz="4200" b="0" i="0" u="none" strike="noStrike" baseline="0" dirty="0"/>
              <a:t>For I am convinced that </a:t>
            </a:r>
            <a:r>
              <a:rPr lang="en-US" sz="4200" i="0" u="none" strike="noStrike" baseline="0" dirty="0">
                <a:effectLst>
                  <a:glow rad="127000">
                    <a:schemeClr val="bg1">
                      <a:alpha val="0"/>
                    </a:schemeClr>
                  </a:glow>
                </a:effectLst>
              </a:rPr>
              <a:t>neither death nor life</a:t>
            </a:r>
            <a:r>
              <a:rPr lang="en-US" sz="4200" i="0" u="none" strike="noStrike" baseline="0" dirty="0">
                <a:effectLst>
                  <a:glow rad="127000">
                    <a:schemeClr val="accent1">
                      <a:alpha val="0"/>
                    </a:schemeClr>
                  </a:glow>
                </a:effectLst>
              </a:rPr>
              <a:t>, </a:t>
            </a:r>
            <a:r>
              <a:rPr lang="en-US" sz="4200" i="0" u="none" strike="noStrike" baseline="0" dirty="0">
                <a:effectLst>
                  <a:glow rad="127000">
                    <a:schemeClr val="bg1">
                      <a:alpha val="0"/>
                    </a:schemeClr>
                  </a:glow>
                </a:effectLst>
              </a:rPr>
              <a:t>neither angels nor demons, </a:t>
            </a:r>
            <a:r>
              <a:rPr lang="en-US" sz="4200" b="1" i="0" u="none" strike="noStrike" baseline="0" dirty="0">
                <a:solidFill>
                  <a:srgbClr val="FF0000"/>
                </a:solidFill>
                <a:effectLst>
                  <a:glow rad="127000">
                    <a:schemeClr val="bg1"/>
                  </a:glow>
                </a:effectLst>
              </a:rPr>
              <a:t>neither the present nor the future</a:t>
            </a:r>
            <a:r>
              <a:rPr lang="en-US" sz="4200" i="0" u="none" strike="noStrike" baseline="0" dirty="0">
                <a:effectLst>
                  <a:glow rad="127000">
                    <a:schemeClr val="accent1">
                      <a:alpha val="0"/>
                    </a:schemeClr>
                  </a:glow>
                </a:effectLst>
              </a:rPr>
              <a:t>, nor any powers,  </a:t>
            </a:r>
            <a:r>
              <a:rPr lang="en-US" sz="4200" i="0" u="none" strike="noStrike" baseline="30000" dirty="0">
                <a:effectLst>
                  <a:glow rad="127000">
                    <a:schemeClr val="accent1">
                      <a:alpha val="0"/>
                    </a:schemeClr>
                  </a:glow>
                </a:effectLst>
              </a:rPr>
              <a:t>39</a:t>
            </a:r>
            <a:r>
              <a:rPr lang="en-US" sz="4200" i="0" u="none" strike="noStrike" baseline="0" dirty="0">
                <a:effectLst>
                  <a:glow rad="127000">
                    <a:schemeClr val="accent1">
                      <a:alpha val="0"/>
                    </a:schemeClr>
                  </a:glow>
                </a:effectLst>
              </a:rPr>
              <a:t> neither height nor depth, nor anything else in all creation, will be able to separate us from the love of God </a:t>
            </a:r>
            <a:r>
              <a:rPr lang="en-US" sz="4200" b="0" i="0" u="none" strike="noStrike" baseline="0" dirty="0"/>
              <a:t>that is in Christ Jesus our Lord.</a:t>
            </a:r>
          </a:p>
        </p:txBody>
      </p:sp>
      <p:sp>
        <p:nvSpPr>
          <p:cNvPr id="6" name="Rectangle 5">
            <a:extLst>
              <a:ext uri="{FF2B5EF4-FFF2-40B4-BE49-F238E27FC236}">
                <a16:creationId xmlns:a16="http://schemas.microsoft.com/office/drawing/2014/main" id="{1F4C9B9E-D6AB-415D-B6A5-2AB4ECAE10B5}"/>
              </a:ext>
            </a:extLst>
          </p:cNvPr>
          <p:cNvSpPr/>
          <p:nvPr/>
        </p:nvSpPr>
        <p:spPr>
          <a:xfrm>
            <a:off x="9835243" y="2134463"/>
            <a:ext cx="408214" cy="247793"/>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970B425-EC20-4E40-AFB7-607F0AC2BE26}"/>
              </a:ext>
            </a:extLst>
          </p:cNvPr>
          <p:cNvSpPr/>
          <p:nvPr/>
        </p:nvSpPr>
        <p:spPr>
          <a:xfrm>
            <a:off x="11076213" y="6105156"/>
            <a:ext cx="408214" cy="247793"/>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352932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moke&#10;&#10;Description automatically generated">
            <a:extLst>
              <a:ext uri="{FF2B5EF4-FFF2-40B4-BE49-F238E27FC236}">
                <a16:creationId xmlns:a16="http://schemas.microsoft.com/office/drawing/2014/main" id="{5FC0AB73-5B28-4916-B544-8215FA9BF6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1589" y="0"/>
            <a:ext cx="5490411" cy="7940728"/>
          </a:xfrm>
          <a:prstGeom prst="rect">
            <a:avLst/>
          </a:prstGeom>
        </p:spPr>
      </p:pic>
      <p:sp>
        <p:nvSpPr>
          <p:cNvPr id="2" name="Title 1">
            <a:extLst>
              <a:ext uri="{FF2B5EF4-FFF2-40B4-BE49-F238E27FC236}">
                <a16:creationId xmlns:a16="http://schemas.microsoft.com/office/drawing/2014/main" id="{C837FE67-65EF-4071-B35C-C11EB2172356}"/>
              </a:ext>
            </a:extLst>
          </p:cNvPr>
          <p:cNvSpPr>
            <a:spLocks noGrp="1"/>
          </p:cNvSpPr>
          <p:nvPr>
            <p:ph type="title"/>
          </p:nvPr>
        </p:nvSpPr>
        <p:spPr/>
        <p:txBody>
          <a:bodyPr/>
          <a:lstStyle/>
          <a:p>
            <a:r>
              <a:rPr lang="en-US" dirty="0"/>
              <a:t>His Inseparable Love </a:t>
            </a:r>
            <a:r>
              <a:rPr lang="en-US" sz="2800" dirty="0"/>
              <a:t>Romans 8:35</a:t>
            </a:r>
            <a:r>
              <a:rPr lang="en-US" dirty="0">
                <a:latin typeface="Rallisha Demo" pitchFamily="2" charset="0"/>
              </a:rPr>
              <a:t> </a:t>
            </a:r>
            <a:endParaRPr lang="en-US" dirty="0"/>
          </a:p>
        </p:txBody>
      </p:sp>
      <p:sp>
        <p:nvSpPr>
          <p:cNvPr id="3" name="Content Placeholder 2">
            <a:extLst>
              <a:ext uri="{FF2B5EF4-FFF2-40B4-BE49-F238E27FC236}">
                <a16:creationId xmlns:a16="http://schemas.microsoft.com/office/drawing/2014/main" id="{B67AABF5-002E-436E-9534-26C7B7B808C7}"/>
              </a:ext>
            </a:extLst>
          </p:cNvPr>
          <p:cNvSpPr>
            <a:spLocks noGrp="1"/>
          </p:cNvSpPr>
          <p:nvPr>
            <p:ph idx="1"/>
          </p:nvPr>
        </p:nvSpPr>
        <p:spPr>
          <a:xfrm>
            <a:off x="323273" y="1325563"/>
            <a:ext cx="7449127" cy="4851400"/>
          </a:xfrm>
        </p:spPr>
        <p:txBody>
          <a:bodyPr>
            <a:normAutofit/>
          </a:bodyPr>
          <a:lstStyle/>
          <a:p>
            <a:pPr algn="l" rtl="0"/>
            <a:r>
              <a:rPr lang="en-US" sz="4200" b="1" i="0" u="none" strike="noStrike" baseline="30000" dirty="0"/>
              <a:t>Romans 8:38 </a:t>
            </a:r>
            <a:r>
              <a:rPr lang="en-US" sz="4200" b="0" i="0" u="none" strike="noStrike" baseline="0" dirty="0"/>
              <a:t>For I am convinced that </a:t>
            </a:r>
            <a:r>
              <a:rPr lang="en-US" sz="4200" i="0" u="none" strike="noStrike" baseline="0" dirty="0">
                <a:effectLst>
                  <a:glow rad="127000">
                    <a:schemeClr val="bg1">
                      <a:alpha val="0"/>
                    </a:schemeClr>
                  </a:glow>
                </a:effectLst>
              </a:rPr>
              <a:t>neither death nor life</a:t>
            </a:r>
            <a:r>
              <a:rPr lang="en-US" sz="4200" i="0" u="none" strike="noStrike" baseline="0" dirty="0">
                <a:effectLst>
                  <a:glow rad="127000">
                    <a:schemeClr val="accent1">
                      <a:alpha val="0"/>
                    </a:schemeClr>
                  </a:glow>
                </a:effectLst>
              </a:rPr>
              <a:t>, </a:t>
            </a:r>
            <a:r>
              <a:rPr lang="en-US" sz="4200" i="0" u="none" strike="noStrike" baseline="0" dirty="0">
                <a:effectLst>
                  <a:glow rad="127000">
                    <a:schemeClr val="bg1">
                      <a:alpha val="0"/>
                    </a:schemeClr>
                  </a:glow>
                </a:effectLst>
              </a:rPr>
              <a:t>neither angels nor demons, neither the present nor the future</a:t>
            </a:r>
            <a:r>
              <a:rPr lang="en-US" sz="4200" i="0" u="none" strike="noStrike" baseline="0" dirty="0">
                <a:effectLst>
                  <a:glow rad="127000">
                    <a:schemeClr val="accent1">
                      <a:alpha val="0"/>
                    </a:schemeClr>
                  </a:glow>
                </a:effectLst>
              </a:rPr>
              <a:t>, </a:t>
            </a:r>
            <a:r>
              <a:rPr lang="en-US" sz="4200" b="1" i="0" u="none" strike="noStrike" baseline="0" dirty="0">
                <a:solidFill>
                  <a:srgbClr val="FC012A"/>
                </a:solidFill>
                <a:effectLst>
                  <a:glow rad="127000">
                    <a:schemeClr val="bg1"/>
                  </a:glow>
                </a:effectLst>
              </a:rPr>
              <a:t>nor any powers</a:t>
            </a:r>
            <a:r>
              <a:rPr lang="en-US" sz="4200" i="0" u="none" strike="noStrike" baseline="0" dirty="0">
                <a:effectLst>
                  <a:glow rad="127000">
                    <a:schemeClr val="accent1">
                      <a:alpha val="0"/>
                    </a:schemeClr>
                  </a:glow>
                </a:effectLst>
              </a:rPr>
              <a:t>,  </a:t>
            </a:r>
            <a:r>
              <a:rPr lang="en-US" sz="4200" i="0" u="none" strike="noStrike" baseline="30000" dirty="0">
                <a:effectLst>
                  <a:glow rad="127000">
                    <a:schemeClr val="accent1">
                      <a:alpha val="0"/>
                    </a:schemeClr>
                  </a:glow>
                </a:effectLst>
              </a:rPr>
              <a:t>39</a:t>
            </a:r>
            <a:r>
              <a:rPr lang="en-US" sz="4200" i="0" u="none" strike="noStrike" baseline="0" dirty="0">
                <a:effectLst>
                  <a:glow rad="127000">
                    <a:schemeClr val="accent1">
                      <a:alpha val="0"/>
                    </a:schemeClr>
                  </a:glow>
                </a:effectLst>
              </a:rPr>
              <a:t> neither height nor depth, nor anything else in all creation, will be able to separate us from the love of God </a:t>
            </a:r>
            <a:r>
              <a:rPr lang="en-US" sz="4200" b="0" i="0" u="none" strike="noStrike" baseline="0" dirty="0"/>
              <a:t>that is in Christ Jesus our Lord.</a:t>
            </a:r>
          </a:p>
        </p:txBody>
      </p:sp>
    </p:spTree>
    <p:extLst>
      <p:ext uri="{BB962C8B-B14F-4D97-AF65-F5344CB8AC3E}">
        <p14:creationId xmlns:p14="http://schemas.microsoft.com/office/powerpoint/2010/main" val="162624776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ose - up of a person's lips&#10;&#10;Description automatically generated with medium confidence">
            <a:extLst>
              <a:ext uri="{FF2B5EF4-FFF2-40B4-BE49-F238E27FC236}">
                <a16:creationId xmlns:a16="http://schemas.microsoft.com/office/drawing/2014/main" id="{3243108B-1D06-42AA-AA0E-2C8BD9D9B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24327" cy="6858000"/>
          </a:xfrm>
          <a:prstGeom prst="rect">
            <a:avLst/>
          </a:prstGeom>
        </p:spPr>
      </p:pic>
      <p:sp>
        <p:nvSpPr>
          <p:cNvPr id="2" name="Title 1">
            <a:extLst>
              <a:ext uri="{FF2B5EF4-FFF2-40B4-BE49-F238E27FC236}">
                <a16:creationId xmlns:a16="http://schemas.microsoft.com/office/drawing/2014/main" id="{A80F5D29-871D-4723-9F52-54A033DD8EAA}"/>
              </a:ext>
            </a:extLst>
          </p:cNvPr>
          <p:cNvSpPr>
            <a:spLocks noGrp="1"/>
          </p:cNvSpPr>
          <p:nvPr>
            <p:ph type="ctrTitle"/>
          </p:nvPr>
        </p:nvSpPr>
        <p:spPr>
          <a:xfrm>
            <a:off x="405063" y="1808163"/>
            <a:ext cx="9144000" cy="2387600"/>
          </a:xfrm>
        </p:spPr>
        <p:txBody>
          <a:bodyPr>
            <a:normAutofit/>
          </a:bodyPr>
          <a:lstStyle/>
          <a:p>
            <a:r>
              <a:rPr lang="en-US" sz="10500" b="1" dirty="0">
                <a:effectLst>
                  <a:outerShdw blurRad="50800" dist="50800" dir="2700000" algn="ctr" rotWithShape="0">
                    <a:schemeClr val="bg1"/>
                  </a:outerShdw>
                </a:effectLst>
                <a:latin typeface="Rallisha Demo" pitchFamily="2" charset="0"/>
              </a:rPr>
              <a:t>The Love of </a:t>
            </a:r>
            <a:r>
              <a:rPr lang="en-US" sz="10500" dirty="0">
                <a:effectLst>
                  <a:outerShdw blurRad="50800" dist="50800" dir="2700000" algn="ctr" rotWithShape="0">
                    <a:schemeClr val="bg1"/>
                  </a:outerShdw>
                </a:effectLst>
                <a:latin typeface="Rallisha Demo" pitchFamily="2" charset="0"/>
              </a:rPr>
              <a:t>Christ</a:t>
            </a:r>
            <a:endParaRPr lang="en-US" sz="10500" b="1" dirty="0">
              <a:effectLst>
                <a:outerShdw blurRad="50800" dist="50800" dir="2700000" algn="ctr" rotWithShape="0">
                  <a:schemeClr val="bg1"/>
                </a:outerShdw>
              </a:effectLst>
              <a:latin typeface="Rallisha Demo" pitchFamily="2" charset="0"/>
            </a:endParaRPr>
          </a:p>
        </p:txBody>
      </p:sp>
    </p:spTree>
    <p:extLst>
      <p:ext uri="{BB962C8B-B14F-4D97-AF65-F5344CB8AC3E}">
        <p14:creationId xmlns:p14="http://schemas.microsoft.com/office/powerpoint/2010/main" val="333317846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40BA23-0845-4616-A36B-535060B9C96A}"/>
              </a:ext>
            </a:extLst>
          </p:cNvPr>
          <p:cNvPicPr>
            <a:picLocks noChangeAspect="1"/>
          </p:cNvPicPr>
          <p:nvPr/>
        </p:nvPicPr>
        <p:blipFill rotWithShape="1">
          <a:blip r:embed="rId3">
            <a:extLst>
              <a:ext uri="{28A0092B-C50C-407E-A947-70E740481C1C}">
                <a14:useLocalDpi xmlns:a14="http://schemas.microsoft.com/office/drawing/2010/main" val="0"/>
              </a:ext>
            </a:extLst>
          </a:blip>
          <a:srcRect r="23082"/>
          <a:stretch/>
        </p:blipFill>
        <p:spPr>
          <a:xfrm>
            <a:off x="5158630" y="-2590"/>
            <a:ext cx="7033370" cy="6858000"/>
          </a:xfrm>
          <a:prstGeom prst="rect">
            <a:avLst/>
          </a:prstGeom>
        </p:spPr>
      </p:pic>
      <p:sp>
        <p:nvSpPr>
          <p:cNvPr id="2" name="Title 1">
            <a:extLst>
              <a:ext uri="{FF2B5EF4-FFF2-40B4-BE49-F238E27FC236}">
                <a16:creationId xmlns:a16="http://schemas.microsoft.com/office/drawing/2014/main" id="{C837FE67-65EF-4071-B35C-C11EB2172356}"/>
              </a:ext>
            </a:extLst>
          </p:cNvPr>
          <p:cNvSpPr>
            <a:spLocks noGrp="1"/>
          </p:cNvSpPr>
          <p:nvPr>
            <p:ph type="title"/>
          </p:nvPr>
        </p:nvSpPr>
        <p:spPr/>
        <p:txBody>
          <a:bodyPr/>
          <a:lstStyle/>
          <a:p>
            <a:r>
              <a:rPr lang="en-US" dirty="0"/>
              <a:t>His Inseparable Love </a:t>
            </a:r>
            <a:r>
              <a:rPr lang="en-US" sz="2800" dirty="0"/>
              <a:t>Romans 8:35</a:t>
            </a:r>
            <a:r>
              <a:rPr lang="en-US" dirty="0">
                <a:latin typeface="Rallisha Demo" pitchFamily="2" charset="0"/>
              </a:rPr>
              <a:t> </a:t>
            </a:r>
            <a:endParaRPr lang="en-US" dirty="0"/>
          </a:p>
        </p:txBody>
      </p:sp>
      <p:sp>
        <p:nvSpPr>
          <p:cNvPr id="3" name="Content Placeholder 2">
            <a:extLst>
              <a:ext uri="{FF2B5EF4-FFF2-40B4-BE49-F238E27FC236}">
                <a16:creationId xmlns:a16="http://schemas.microsoft.com/office/drawing/2014/main" id="{B67AABF5-002E-436E-9534-26C7B7B808C7}"/>
              </a:ext>
            </a:extLst>
          </p:cNvPr>
          <p:cNvSpPr>
            <a:spLocks noGrp="1"/>
          </p:cNvSpPr>
          <p:nvPr>
            <p:ph idx="1"/>
          </p:nvPr>
        </p:nvSpPr>
        <p:spPr>
          <a:xfrm>
            <a:off x="323273" y="1325563"/>
            <a:ext cx="7449127" cy="4851400"/>
          </a:xfrm>
        </p:spPr>
        <p:txBody>
          <a:bodyPr>
            <a:normAutofit/>
          </a:bodyPr>
          <a:lstStyle/>
          <a:p>
            <a:pPr algn="l" rtl="0"/>
            <a:r>
              <a:rPr lang="en-US" sz="4200" b="1" i="0" u="none" strike="noStrike" baseline="30000" dirty="0"/>
              <a:t>Romans 8:38 </a:t>
            </a:r>
            <a:r>
              <a:rPr lang="en-US" sz="4200" b="0" i="0" u="none" strike="noStrike" baseline="0" dirty="0"/>
              <a:t>For I am convinced that </a:t>
            </a:r>
            <a:r>
              <a:rPr lang="en-US" sz="4200" i="0" u="none" strike="noStrike" baseline="0" dirty="0">
                <a:effectLst>
                  <a:glow rad="127000">
                    <a:schemeClr val="bg1">
                      <a:alpha val="0"/>
                    </a:schemeClr>
                  </a:glow>
                </a:effectLst>
              </a:rPr>
              <a:t>neither death nor life</a:t>
            </a:r>
            <a:r>
              <a:rPr lang="en-US" sz="4200" i="0" u="none" strike="noStrike" baseline="0" dirty="0">
                <a:effectLst>
                  <a:glow rad="127000">
                    <a:schemeClr val="accent1">
                      <a:alpha val="0"/>
                    </a:schemeClr>
                  </a:glow>
                </a:effectLst>
              </a:rPr>
              <a:t>, </a:t>
            </a:r>
            <a:r>
              <a:rPr lang="en-US" sz="4200" i="0" u="none" strike="noStrike" baseline="0" dirty="0">
                <a:effectLst>
                  <a:glow rad="127000">
                    <a:schemeClr val="bg1">
                      <a:alpha val="0"/>
                    </a:schemeClr>
                  </a:glow>
                </a:effectLst>
              </a:rPr>
              <a:t>neither angels nor demons, neither the present nor the future</a:t>
            </a:r>
            <a:r>
              <a:rPr lang="en-US" sz="4200" i="0" u="none" strike="noStrike" baseline="0" dirty="0">
                <a:effectLst>
                  <a:glow rad="127000">
                    <a:schemeClr val="accent1">
                      <a:alpha val="0"/>
                    </a:schemeClr>
                  </a:glow>
                </a:effectLst>
              </a:rPr>
              <a:t>, nor any powers,  </a:t>
            </a:r>
            <a:r>
              <a:rPr lang="en-US" sz="4200" i="0" u="none" strike="noStrike" baseline="30000" dirty="0">
                <a:effectLst>
                  <a:glow rad="127000">
                    <a:schemeClr val="accent1">
                      <a:alpha val="0"/>
                    </a:schemeClr>
                  </a:glow>
                </a:effectLst>
              </a:rPr>
              <a:t>39</a:t>
            </a:r>
            <a:r>
              <a:rPr lang="en-US" sz="4200" i="0" u="none" strike="noStrike" baseline="0" dirty="0">
                <a:effectLst>
                  <a:glow rad="127000">
                    <a:schemeClr val="accent1">
                      <a:alpha val="0"/>
                    </a:schemeClr>
                  </a:glow>
                </a:effectLst>
              </a:rPr>
              <a:t> </a:t>
            </a:r>
            <a:r>
              <a:rPr lang="en-US" sz="4200" b="1" i="0" u="none" strike="noStrike" baseline="0" dirty="0">
                <a:solidFill>
                  <a:srgbClr val="FC012A"/>
                </a:solidFill>
                <a:effectLst>
                  <a:glow rad="127000">
                    <a:schemeClr val="bg1"/>
                  </a:glow>
                </a:effectLst>
              </a:rPr>
              <a:t>neither height nor depth</a:t>
            </a:r>
            <a:r>
              <a:rPr lang="en-US" sz="4200" i="0" u="none" strike="noStrike" baseline="0" dirty="0">
                <a:effectLst>
                  <a:glow rad="127000">
                    <a:schemeClr val="accent1">
                      <a:alpha val="0"/>
                    </a:schemeClr>
                  </a:glow>
                </a:effectLst>
              </a:rPr>
              <a:t>, nor anything else in all creation, will be able to separate us from the love of God </a:t>
            </a:r>
            <a:r>
              <a:rPr lang="en-US" sz="4200" b="0" i="0" u="none" strike="noStrike" baseline="0" dirty="0"/>
              <a:t>that is in Christ Jesus our Lord.</a:t>
            </a:r>
          </a:p>
        </p:txBody>
      </p:sp>
    </p:spTree>
    <p:extLst>
      <p:ext uri="{BB962C8B-B14F-4D97-AF65-F5344CB8AC3E}">
        <p14:creationId xmlns:p14="http://schemas.microsoft.com/office/powerpoint/2010/main" val="398383110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star&#10;&#10;Description automatically generated">
            <a:extLst>
              <a:ext uri="{FF2B5EF4-FFF2-40B4-BE49-F238E27FC236}">
                <a16:creationId xmlns:a16="http://schemas.microsoft.com/office/drawing/2014/main" id="{74915718-0D9F-4C14-A852-ABBFC8873FFA}"/>
              </a:ext>
            </a:extLst>
          </p:cNvPr>
          <p:cNvPicPr>
            <a:picLocks noChangeAspect="1"/>
          </p:cNvPicPr>
          <p:nvPr/>
        </p:nvPicPr>
        <p:blipFill rotWithShape="1">
          <a:blip r:embed="rId3">
            <a:extLst>
              <a:ext uri="{28A0092B-C50C-407E-A947-70E740481C1C}">
                <a14:useLocalDpi xmlns:a14="http://schemas.microsoft.com/office/drawing/2010/main" val="0"/>
              </a:ext>
            </a:extLst>
          </a:blip>
          <a:srcRect t="13172" b="25916"/>
          <a:stretch/>
        </p:blipFill>
        <p:spPr>
          <a:xfrm>
            <a:off x="6890974" y="-1"/>
            <a:ext cx="5301026" cy="6858001"/>
          </a:xfrm>
          <a:prstGeom prst="rect">
            <a:avLst/>
          </a:prstGeom>
        </p:spPr>
      </p:pic>
      <p:sp>
        <p:nvSpPr>
          <p:cNvPr id="2" name="Title 1">
            <a:extLst>
              <a:ext uri="{FF2B5EF4-FFF2-40B4-BE49-F238E27FC236}">
                <a16:creationId xmlns:a16="http://schemas.microsoft.com/office/drawing/2014/main" id="{C837FE67-65EF-4071-B35C-C11EB2172356}"/>
              </a:ext>
            </a:extLst>
          </p:cNvPr>
          <p:cNvSpPr>
            <a:spLocks noGrp="1"/>
          </p:cNvSpPr>
          <p:nvPr>
            <p:ph type="title"/>
          </p:nvPr>
        </p:nvSpPr>
        <p:spPr/>
        <p:txBody>
          <a:bodyPr/>
          <a:lstStyle/>
          <a:p>
            <a:r>
              <a:rPr lang="en-US" dirty="0"/>
              <a:t>His Inseparable Love </a:t>
            </a:r>
            <a:r>
              <a:rPr lang="en-US" sz="2800" dirty="0"/>
              <a:t>Romans 8:35</a:t>
            </a:r>
            <a:r>
              <a:rPr lang="en-US" dirty="0">
                <a:latin typeface="Rallisha Demo" pitchFamily="2" charset="0"/>
              </a:rPr>
              <a:t> </a:t>
            </a:r>
            <a:endParaRPr lang="en-US" dirty="0">
              <a:effectLst>
                <a:glow rad="127000">
                  <a:schemeClr val="bg1"/>
                </a:glow>
              </a:effectLst>
            </a:endParaRPr>
          </a:p>
        </p:txBody>
      </p:sp>
      <p:sp>
        <p:nvSpPr>
          <p:cNvPr id="3" name="Content Placeholder 2">
            <a:extLst>
              <a:ext uri="{FF2B5EF4-FFF2-40B4-BE49-F238E27FC236}">
                <a16:creationId xmlns:a16="http://schemas.microsoft.com/office/drawing/2014/main" id="{B67AABF5-002E-436E-9534-26C7B7B808C7}"/>
              </a:ext>
            </a:extLst>
          </p:cNvPr>
          <p:cNvSpPr>
            <a:spLocks noGrp="1"/>
          </p:cNvSpPr>
          <p:nvPr>
            <p:ph idx="1"/>
          </p:nvPr>
        </p:nvSpPr>
        <p:spPr>
          <a:xfrm>
            <a:off x="323273" y="1325563"/>
            <a:ext cx="7449127" cy="4851400"/>
          </a:xfrm>
        </p:spPr>
        <p:txBody>
          <a:bodyPr>
            <a:normAutofit/>
          </a:bodyPr>
          <a:lstStyle/>
          <a:p>
            <a:pPr algn="l" rtl="0"/>
            <a:r>
              <a:rPr lang="en-US" sz="4200" b="1" i="0" u="none" strike="noStrike" baseline="30000" dirty="0"/>
              <a:t>Romans 8:38 </a:t>
            </a:r>
            <a:r>
              <a:rPr lang="en-US" sz="4200" b="0" i="0" u="none" strike="noStrike" baseline="0" dirty="0"/>
              <a:t>For I am convinced that </a:t>
            </a:r>
            <a:r>
              <a:rPr lang="en-US" sz="4200" i="0" u="none" strike="noStrike" baseline="0" dirty="0">
                <a:effectLst>
                  <a:glow rad="127000">
                    <a:schemeClr val="bg1">
                      <a:alpha val="0"/>
                    </a:schemeClr>
                  </a:glow>
                </a:effectLst>
              </a:rPr>
              <a:t>neither death nor life</a:t>
            </a:r>
            <a:r>
              <a:rPr lang="en-US" sz="4200" i="0" u="none" strike="noStrike" baseline="0" dirty="0">
                <a:effectLst>
                  <a:glow rad="127000">
                    <a:schemeClr val="accent1">
                      <a:alpha val="0"/>
                    </a:schemeClr>
                  </a:glow>
                </a:effectLst>
              </a:rPr>
              <a:t>, </a:t>
            </a:r>
            <a:r>
              <a:rPr lang="en-US" sz="4200" i="0" u="none" strike="noStrike" baseline="0" dirty="0">
                <a:effectLst>
                  <a:glow rad="127000">
                    <a:schemeClr val="bg1">
                      <a:alpha val="0"/>
                    </a:schemeClr>
                  </a:glow>
                </a:effectLst>
              </a:rPr>
              <a:t>neither angels nor demons, neither the present nor the future</a:t>
            </a:r>
            <a:r>
              <a:rPr lang="en-US" sz="4200" i="0" u="none" strike="noStrike" baseline="0" dirty="0">
                <a:effectLst>
                  <a:glow rad="127000">
                    <a:schemeClr val="accent1">
                      <a:alpha val="0"/>
                    </a:schemeClr>
                  </a:glow>
                </a:effectLst>
              </a:rPr>
              <a:t>, nor any powers,  </a:t>
            </a:r>
            <a:r>
              <a:rPr lang="en-US" sz="4200" i="0" u="none" strike="noStrike" baseline="30000" dirty="0">
                <a:effectLst>
                  <a:glow rad="127000">
                    <a:schemeClr val="accent1">
                      <a:alpha val="0"/>
                    </a:schemeClr>
                  </a:glow>
                </a:effectLst>
              </a:rPr>
              <a:t>39</a:t>
            </a:r>
            <a:r>
              <a:rPr lang="en-US" sz="4200" i="0" u="none" strike="noStrike" baseline="0" dirty="0">
                <a:effectLst>
                  <a:glow rad="127000">
                    <a:schemeClr val="accent1">
                      <a:alpha val="0"/>
                    </a:schemeClr>
                  </a:glow>
                </a:effectLst>
              </a:rPr>
              <a:t> neither height nor depth, </a:t>
            </a:r>
            <a:r>
              <a:rPr lang="en-US" sz="4200" b="1" i="0" u="none" strike="noStrike" baseline="0" dirty="0">
                <a:solidFill>
                  <a:srgbClr val="FC012A"/>
                </a:solidFill>
                <a:effectLst>
                  <a:glow rad="127000">
                    <a:schemeClr val="bg1"/>
                  </a:glow>
                </a:effectLst>
              </a:rPr>
              <a:t>nor anything else in all creation</a:t>
            </a:r>
            <a:r>
              <a:rPr lang="en-US" sz="4200" i="0" u="none" strike="noStrike" baseline="0" dirty="0">
                <a:effectLst>
                  <a:glow rad="127000">
                    <a:schemeClr val="accent1">
                      <a:alpha val="0"/>
                    </a:schemeClr>
                  </a:glow>
                </a:effectLst>
              </a:rPr>
              <a:t>, will be able to separate us from the love of God </a:t>
            </a:r>
            <a:r>
              <a:rPr lang="en-US" sz="4200" b="0" i="0" u="none" strike="noStrike" baseline="0" dirty="0"/>
              <a:t>that is in Christ Jesus our Lord.</a:t>
            </a:r>
          </a:p>
        </p:txBody>
      </p:sp>
    </p:spTree>
    <p:extLst>
      <p:ext uri="{BB962C8B-B14F-4D97-AF65-F5344CB8AC3E}">
        <p14:creationId xmlns:p14="http://schemas.microsoft.com/office/powerpoint/2010/main" val="268246370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ross on a hill&#10;&#10;Description automatically generated with low confidence">
            <a:extLst>
              <a:ext uri="{FF2B5EF4-FFF2-40B4-BE49-F238E27FC236}">
                <a16:creationId xmlns:a16="http://schemas.microsoft.com/office/drawing/2014/main" id="{C9AA3B2F-40E9-4700-BE25-F35F6DE8E181}"/>
              </a:ext>
            </a:extLst>
          </p:cNvPr>
          <p:cNvPicPr>
            <a:picLocks noChangeAspect="1"/>
          </p:cNvPicPr>
          <p:nvPr/>
        </p:nvPicPr>
        <p:blipFill rotWithShape="1">
          <a:blip r:embed="rId3">
            <a:extLst>
              <a:ext uri="{28A0092B-C50C-407E-A947-70E740481C1C}">
                <a14:useLocalDpi xmlns:a14="http://schemas.microsoft.com/office/drawing/2010/main" val="0"/>
              </a:ext>
            </a:extLst>
          </a:blip>
          <a:srcRect r="28059" b="6091"/>
          <a:stretch/>
        </p:blipFill>
        <p:spPr>
          <a:xfrm>
            <a:off x="6298124" y="0"/>
            <a:ext cx="6351076" cy="6858001"/>
          </a:xfrm>
          <a:prstGeom prst="rect">
            <a:avLst/>
          </a:prstGeom>
        </p:spPr>
      </p:pic>
      <p:sp>
        <p:nvSpPr>
          <p:cNvPr id="2" name="Title 1">
            <a:extLst>
              <a:ext uri="{FF2B5EF4-FFF2-40B4-BE49-F238E27FC236}">
                <a16:creationId xmlns:a16="http://schemas.microsoft.com/office/drawing/2014/main" id="{C837FE67-65EF-4071-B35C-C11EB2172356}"/>
              </a:ext>
            </a:extLst>
          </p:cNvPr>
          <p:cNvSpPr>
            <a:spLocks noGrp="1"/>
          </p:cNvSpPr>
          <p:nvPr>
            <p:ph type="title"/>
          </p:nvPr>
        </p:nvSpPr>
        <p:spPr/>
        <p:txBody>
          <a:bodyPr/>
          <a:lstStyle/>
          <a:p>
            <a:r>
              <a:rPr lang="en-US" dirty="0"/>
              <a:t>His Inseparable Love </a:t>
            </a:r>
            <a:r>
              <a:rPr lang="en-US" sz="2800" dirty="0"/>
              <a:t>Romans 8:35</a:t>
            </a:r>
            <a:r>
              <a:rPr lang="en-US" dirty="0">
                <a:latin typeface="Rallisha Demo" pitchFamily="2" charset="0"/>
              </a:rPr>
              <a:t> </a:t>
            </a:r>
            <a:endParaRPr lang="en-US" dirty="0">
              <a:effectLst>
                <a:glow rad="127000">
                  <a:schemeClr val="bg1"/>
                </a:glow>
              </a:effectLst>
            </a:endParaRPr>
          </a:p>
        </p:txBody>
      </p:sp>
      <p:sp>
        <p:nvSpPr>
          <p:cNvPr id="3" name="Content Placeholder 2">
            <a:extLst>
              <a:ext uri="{FF2B5EF4-FFF2-40B4-BE49-F238E27FC236}">
                <a16:creationId xmlns:a16="http://schemas.microsoft.com/office/drawing/2014/main" id="{B67AABF5-002E-436E-9534-26C7B7B808C7}"/>
              </a:ext>
            </a:extLst>
          </p:cNvPr>
          <p:cNvSpPr>
            <a:spLocks noGrp="1"/>
          </p:cNvSpPr>
          <p:nvPr>
            <p:ph idx="1"/>
          </p:nvPr>
        </p:nvSpPr>
        <p:spPr>
          <a:xfrm>
            <a:off x="323273" y="1325563"/>
            <a:ext cx="7449127" cy="4851400"/>
          </a:xfrm>
        </p:spPr>
        <p:txBody>
          <a:bodyPr>
            <a:normAutofit/>
          </a:bodyPr>
          <a:lstStyle/>
          <a:p>
            <a:pPr algn="l" rtl="0"/>
            <a:r>
              <a:rPr lang="en-US" sz="4200" b="1" i="0" u="none" strike="noStrike" baseline="30000" dirty="0"/>
              <a:t>Romans 8:38 </a:t>
            </a:r>
            <a:r>
              <a:rPr lang="en-US" sz="4200" b="0" i="0" u="none" strike="noStrike" baseline="0" dirty="0"/>
              <a:t>For I am convinced that </a:t>
            </a:r>
            <a:r>
              <a:rPr lang="en-US" sz="4200" i="0" u="none" strike="noStrike" baseline="0" dirty="0">
                <a:effectLst>
                  <a:glow rad="127000">
                    <a:schemeClr val="bg1">
                      <a:alpha val="0"/>
                    </a:schemeClr>
                  </a:glow>
                </a:effectLst>
              </a:rPr>
              <a:t>neither death nor life</a:t>
            </a:r>
            <a:r>
              <a:rPr lang="en-US" sz="4200" i="0" u="none" strike="noStrike" baseline="0" dirty="0">
                <a:effectLst>
                  <a:glow rad="127000">
                    <a:schemeClr val="accent1">
                      <a:alpha val="0"/>
                    </a:schemeClr>
                  </a:glow>
                </a:effectLst>
              </a:rPr>
              <a:t>, </a:t>
            </a:r>
            <a:r>
              <a:rPr lang="en-US" sz="4200" i="0" u="none" strike="noStrike" baseline="0" dirty="0">
                <a:effectLst>
                  <a:glow rad="127000">
                    <a:schemeClr val="bg1">
                      <a:alpha val="0"/>
                    </a:schemeClr>
                  </a:glow>
                </a:effectLst>
              </a:rPr>
              <a:t>neither angels nor demons, neither the present nor the future</a:t>
            </a:r>
            <a:r>
              <a:rPr lang="en-US" sz="4200" i="0" u="none" strike="noStrike" baseline="0" dirty="0">
                <a:effectLst>
                  <a:glow rad="127000">
                    <a:schemeClr val="accent1">
                      <a:alpha val="0"/>
                    </a:schemeClr>
                  </a:glow>
                </a:effectLst>
              </a:rPr>
              <a:t>, nor any powers,  </a:t>
            </a:r>
            <a:r>
              <a:rPr lang="en-US" sz="4200" i="0" u="none" strike="noStrike" baseline="30000" dirty="0">
                <a:effectLst>
                  <a:glow rad="127000">
                    <a:schemeClr val="accent1">
                      <a:alpha val="0"/>
                    </a:schemeClr>
                  </a:glow>
                </a:effectLst>
              </a:rPr>
              <a:t>39</a:t>
            </a:r>
            <a:r>
              <a:rPr lang="en-US" sz="4200" i="0" u="none" strike="noStrike" baseline="0" dirty="0">
                <a:effectLst>
                  <a:glow rad="127000">
                    <a:schemeClr val="accent1">
                      <a:alpha val="0"/>
                    </a:schemeClr>
                  </a:glow>
                </a:effectLst>
              </a:rPr>
              <a:t> neither height nor depth, </a:t>
            </a:r>
            <a:r>
              <a:rPr lang="en-US" sz="4200" i="0" u="none" strike="noStrike" baseline="0" dirty="0">
                <a:effectLst>
                  <a:glow rad="127000">
                    <a:schemeClr val="bg1">
                      <a:alpha val="0"/>
                    </a:schemeClr>
                  </a:glow>
                </a:effectLst>
              </a:rPr>
              <a:t>nor anything else in all creation</a:t>
            </a:r>
            <a:r>
              <a:rPr lang="en-US" sz="4200" i="0" u="none" strike="noStrike" baseline="0" dirty="0">
                <a:effectLst>
                  <a:glow rad="127000">
                    <a:schemeClr val="accent1">
                      <a:alpha val="0"/>
                    </a:schemeClr>
                  </a:glow>
                </a:effectLst>
              </a:rPr>
              <a:t>, </a:t>
            </a:r>
            <a:r>
              <a:rPr lang="en-US" sz="4200" b="1" i="0" u="none" strike="noStrike" baseline="0" dirty="0">
                <a:solidFill>
                  <a:srgbClr val="FC012A"/>
                </a:solidFill>
                <a:effectLst>
                  <a:glow rad="127000">
                    <a:schemeClr val="bg1"/>
                  </a:glow>
                </a:effectLst>
              </a:rPr>
              <a:t>will be able to separate us from the love of God that is </a:t>
            </a:r>
            <a:br>
              <a:rPr lang="en-US" sz="4200" b="1" i="0" u="none" strike="noStrike" baseline="0" dirty="0">
                <a:solidFill>
                  <a:srgbClr val="FC012A"/>
                </a:solidFill>
                <a:effectLst>
                  <a:glow rad="127000">
                    <a:schemeClr val="bg1"/>
                  </a:glow>
                </a:effectLst>
              </a:rPr>
            </a:br>
            <a:r>
              <a:rPr lang="en-US" sz="4200" b="1" i="0" u="none" strike="noStrike" baseline="0" dirty="0">
                <a:solidFill>
                  <a:schemeClr val="bg1"/>
                </a:solidFill>
                <a:effectLst>
                  <a:glow rad="127000">
                    <a:srgbClr val="FC012A"/>
                  </a:glow>
                </a:effectLst>
              </a:rPr>
              <a:t>in Christ Jesus our Lord</a:t>
            </a:r>
            <a:r>
              <a:rPr lang="en-US" sz="4200" b="0" i="0" u="none" strike="noStrike" baseline="0" dirty="0"/>
              <a:t>.</a:t>
            </a:r>
          </a:p>
        </p:txBody>
      </p:sp>
    </p:spTree>
    <p:extLst>
      <p:ext uri="{BB962C8B-B14F-4D97-AF65-F5344CB8AC3E}">
        <p14:creationId xmlns:p14="http://schemas.microsoft.com/office/powerpoint/2010/main" val="240658532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35B4F-582D-4DD9-915F-16FEEB083DA6}"/>
              </a:ext>
            </a:extLst>
          </p:cNvPr>
          <p:cNvSpPr>
            <a:spLocks noGrp="1"/>
          </p:cNvSpPr>
          <p:nvPr>
            <p:ph type="title"/>
          </p:nvPr>
        </p:nvSpPr>
        <p:spPr>
          <a:xfrm>
            <a:off x="258618" y="0"/>
            <a:ext cx="11933382" cy="1325563"/>
          </a:xfrm>
        </p:spPr>
        <p:txBody>
          <a:bodyPr/>
          <a:lstStyle/>
          <a:p>
            <a:r>
              <a:rPr lang="en-US" dirty="0"/>
              <a:t>His Compelling Love </a:t>
            </a:r>
            <a:r>
              <a:rPr lang="en-US" sz="3600" dirty="0"/>
              <a:t>2 Cor. 5:14</a:t>
            </a:r>
            <a:endParaRPr lang="en-US" dirty="0"/>
          </a:p>
        </p:txBody>
      </p:sp>
      <p:sp>
        <p:nvSpPr>
          <p:cNvPr id="4" name="Content Placeholder 3">
            <a:extLst>
              <a:ext uri="{FF2B5EF4-FFF2-40B4-BE49-F238E27FC236}">
                <a16:creationId xmlns:a16="http://schemas.microsoft.com/office/drawing/2014/main" id="{6746D52F-EEE6-4229-8226-1994C4F160A9}"/>
              </a:ext>
            </a:extLst>
          </p:cNvPr>
          <p:cNvSpPr>
            <a:spLocks noGrp="1"/>
          </p:cNvSpPr>
          <p:nvPr>
            <p:ph idx="1"/>
          </p:nvPr>
        </p:nvSpPr>
        <p:spPr>
          <a:xfrm>
            <a:off x="323273" y="1325563"/>
            <a:ext cx="7930390" cy="4851400"/>
          </a:xfrm>
        </p:spPr>
        <p:txBody>
          <a:bodyPr/>
          <a:lstStyle/>
          <a:p>
            <a:pPr>
              <a:lnSpc>
                <a:spcPct val="85000"/>
              </a:lnSpc>
            </a:pPr>
            <a:endParaRPr lang="en-US" dirty="0"/>
          </a:p>
          <a:p>
            <a:pPr>
              <a:lnSpc>
                <a:spcPct val="85000"/>
              </a:lnSpc>
            </a:pPr>
            <a:r>
              <a:rPr lang="en-US" dirty="0"/>
              <a:t> 14 For </a:t>
            </a:r>
            <a:r>
              <a:rPr lang="en-US" b="1" dirty="0">
                <a:solidFill>
                  <a:srgbClr val="FC012A"/>
                </a:solidFill>
                <a:effectLst>
                  <a:glow rad="127000">
                    <a:schemeClr val="bg1"/>
                  </a:glow>
                </a:effectLst>
              </a:rPr>
              <a:t>Christ's love compels us</a:t>
            </a:r>
            <a:r>
              <a:rPr lang="en-US" dirty="0"/>
              <a:t>, because we are convinced that one died for all, and therefore all died. 15 And he died for all, that those who live should no longer live for themselves but for him who died for them and was raised again.  </a:t>
            </a:r>
          </a:p>
        </p:txBody>
      </p:sp>
      <p:pic>
        <p:nvPicPr>
          <p:cNvPr id="5" name="Picture 4" descr="A picture containing text, vector graphics&#10;&#10;Description automatically generated">
            <a:extLst>
              <a:ext uri="{FF2B5EF4-FFF2-40B4-BE49-F238E27FC236}">
                <a16:creationId xmlns:a16="http://schemas.microsoft.com/office/drawing/2014/main" id="{C039DE96-C025-437A-A4A7-492248DB2B01}"/>
              </a:ext>
            </a:extLst>
          </p:cNvPr>
          <p:cNvPicPr>
            <a:picLocks noChangeAspect="1"/>
          </p:cNvPicPr>
          <p:nvPr/>
        </p:nvPicPr>
        <p:blipFill rotWithShape="1">
          <a:blip r:embed="rId3">
            <a:extLst>
              <a:ext uri="{28A0092B-C50C-407E-A947-70E740481C1C}">
                <a14:useLocalDpi xmlns:a14="http://schemas.microsoft.com/office/drawing/2010/main" val="0"/>
              </a:ext>
            </a:extLst>
          </a:blip>
          <a:srcRect b="52471"/>
          <a:stretch/>
        </p:blipFill>
        <p:spPr>
          <a:xfrm>
            <a:off x="7677100" y="662781"/>
            <a:ext cx="4417695" cy="3259514"/>
          </a:xfrm>
          <a:prstGeom prst="rect">
            <a:avLst/>
          </a:prstGeom>
          <a:effectLst>
            <a:outerShdw blurRad="50800" dist="152400" dir="2700000" algn="ctr" rotWithShape="0">
              <a:schemeClr val="tx1">
                <a:alpha val="23000"/>
              </a:schemeClr>
            </a:outerShdw>
          </a:effectLst>
        </p:spPr>
      </p:pic>
      <p:pic>
        <p:nvPicPr>
          <p:cNvPr id="6" name="Picture 5" descr="A picture containing text, vector graphics&#10;&#10;Description automatically generated">
            <a:extLst>
              <a:ext uri="{FF2B5EF4-FFF2-40B4-BE49-F238E27FC236}">
                <a16:creationId xmlns:a16="http://schemas.microsoft.com/office/drawing/2014/main" id="{D4960CAE-A3D4-40D4-AC51-BB03845E1E87}"/>
              </a:ext>
            </a:extLst>
          </p:cNvPr>
          <p:cNvPicPr>
            <a:picLocks noChangeAspect="1"/>
          </p:cNvPicPr>
          <p:nvPr/>
        </p:nvPicPr>
        <p:blipFill rotWithShape="1">
          <a:blip r:embed="rId3">
            <a:extLst>
              <a:ext uri="{28A0092B-C50C-407E-A947-70E740481C1C}">
                <a14:useLocalDpi xmlns:a14="http://schemas.microsoft.com/office/drawing/2010/main" val="0"/>
              </a:ext>
            </a:extLst>
          </a:blip>
          <a:srcRect t="47061"/>
          <a:stretch/>
        </p:blipFill>
        <p:spPr>
          <a:xfrm>
            <a:off x="7677099" y="3429000"/>
            <a:ext cx="4417695" cy="3630570"/>
          </a:xfrm>
          <a:prstGeom prst="rect">
            <a:avLst/>
          </a:prstGeom>
          <a:effectLst>
            <a:outerShdw blurRad="50800" dist="152400" dir="2700000" algn="ctr" rotWithShape="0">
              <a:schemeClr val="tx1">
                <a:alpha val="23000"/>
              </a:schemeClr>
            </a:outerShdw>
          </a:effectLst>
        </p:spPr>
      </p:pic>
    </p:spTree>
    <p:extLst>
      <p:ext uri="{BB962C8B-B14F-4D97-AF65-F5344CB8AC3E}">
        <p14:creationId xmlns:p14="http://schemas.microsoft.com/office/powerpoint/2010/main" val="2283512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ross on a hill&#10;&#10;Description automatically generated with low confidence">
            <a:extLst>
              <a:ext uri="{FF2B5EF4-FFF2-40B4-BE49-F238E27FC236}">
                <a16:creationId xmlns:a16="http://schemas.microsoft.com/office/drawing/2014/main" id="{F7DB47EE-D391-442A-AF5F-2DC8161A639B}"/>
              </a:ext>
            </a:extLst>
          </p:cNvPr>
          <p:cNvPicPr>
            <a:picLocks noChangeAspect="1"/>
          </p:cNvPicPr>
          <p:nvPr/>
        </p:nvPicPr>
        <p:blipFill rotWithShape="1">
          <a:blip r:embed="rId3">
            <a:extLst>
              <a:ext uri="{28A0092B-C50C-407E-A947-70E740481C1C}">
                <a14:useLocalDpi xmlns:a14="http://schemas.microsoft.com/office/drawing/2010/main" val="0"/>
              </a:ext>
            </a:extLst>
          </a:blip>
          <a:srcRect r="28059" b="6091"/>
          <a:stretch/>
        </p:blipFill>
        <p:spPr>
          <a:xfrm>
            <a:off x="6298124" y="0"/>
            <a:ext cx="6351076" cy="6858001"/>
          </a:xfrm>
          <a:prstGeom prst="rect">
            <a:avLst/>
          </a:prstGeom>
        </p:spPr>
      </p:pic>
      <p:sp>
        <p:nvSpPr>
          <p:cNvPr id="2" name="Title 1">
            <a:extLst>
              <a:ext uri="{FF2B5EF4-FFF2-40B4-BE49-F238E27FC236}">
                <a16:creationId xmlns:a16="http://schemas.microsoft.com/office/drawing/2014/main" id="{29335B4F-582D-4DD9-915F-16FEEB083DA6}"/>
              </a:ext>
            </a:extLst>
          </p:cNvPr>
          <p:cNvSpPr>
            <a:spLocks noGrp="1"/>
          </p:cNvSpPr>
          <p:nvPr>
            <p:ph type="title"/>
          </p:nvPr>
        </p:nvSpPr>
        <p:spPr>
          <a:xfrm>
            <a:off x="258618" y="0"/>
            <a:ext cx="11933382" cy="1325563"/>
          </a:xfrm>
        </p:spPr>
        <p:txBody>
          <a:bodyPr/>
          <a:lstStyle/>
          <a:p>
            <a:r>
              <a:rPr lang="en-US" sz="5400" dirty="0"/>
              <a:t>His Compelling Love </a:t>
            </a:r>
            <a:r>
              <a:rPr lang="en-US" sz="5400" dirty="0">
                <a:effectLst>
                  <a:glow rad="127000">
                    <a:schemeClr val="bg1"/>
                  </a:glow>
                </a:effectLst>
              </a:rPr>
              <a:t>Convinces us that …</a:t>
            </a:r>
            <a:endParaRPr lang="en-US" dirty="0">
              <a:effectLst>
                <a:glow rad="127000">
                  <a:schemeClr val="bg1"/>
                </a:glow>
              </a:effectLst>
            </a:endParaRPr>
          </a:p>
        </p:txBody>
      </p:sp>
      <p:sp>
        <p:nvSpPr>
          <p:cNvPr id="4" name="Content Placeholder 3">
            <a:extLst>
              <a:ext uri="{FF2B5EF4-FFF2-40B4-BE49-F238E27FC236}">
                <a16:creationId xmlns:a16="http://schemas.microsoft.com/office/drawing/2014/main" id="{6746D52F-EEE6-4229-8226-1994C4F160A9}"/>
              </a:ext>
            </a:extLst>
          </p:cNvPr>
          <p:cNvSpPr>
            <a:spLocks noGrp="1"/>
          </p:cNvSpPr>
          <p:nvPr>
            <p:ph idx="1"/>
          </p:nvPr>
        </p:nvSpPr>
        <p:spPr>
          <a:xfrm>
            <a:off x="323273" y="1325563"/>
            <a:ext cx="7930390" cy="4851400"/>
          </a:xfrm>
        </p:spPr>
        <p:txBody>
          <a:bodyPr/>
          <a:lstStyle/>
          <a:p>
            <a:pPr>
              <a:lnSpc>
                <a:spcPct val="85000"/>
              </a:lnSpc>
            </a:pPr>
            <a:r>
              <a:rPr lang="en-US" b="1" dirty="0">
                <a:solidFill>
                  <a:srgbClr val="FC012A"/>
                </a:solidFill>
                <a:effectLst>
                  <a:glow rad="127000">
                    <a:schemeClr val="bg1"/>
                  </a:glow>
                </a:effectLst>
              </a:rPr>
              <a:t>HE DIED FOR US!</a:t>
            </a:r>
          </a:p>
          <a:p>
            <a:pPr>
              <a:lnSpc>
                <a:spcPct val="85000"/>
              </a:lnSpc>
            </a:pPr>
            <a:r>
              <a:rPr lang="en-US" dirty="0"/>
              <a:t> 14 For Christ's love compels us, because </a:t>
            </a:r>
            <a:r>
              <a:rPr lang="en-US" b="1" dirty="0"/>
              <a:t>we are convinced that </a:t>
            </a:r>
            <a:r>
              <a:rPr lang="en-US" b="1" dirty="0">
                <a:solidFill>
                  <a:schemeClr val="bg1"/>
                </a:solidFill>
                <a:effectLst>
                  <a:glow rad="127000">
                    <a:srgbClr val="FC012A"/>
                  </a:glow>
                </a:effectLst>
              </a:rPr>
              <a:t>one died for all</a:t>
            </a:r>
            <a:r>
              <a:rPr lang="en-US" b="1" dirty="0"/>
              <a:t>, </a:t>
            </a:r>
            <a:r>
              <a:rPr lang="en-US" dirty="0"/>
              <a:t>and therefore all died. 15 And he died for all, that those who live </a:t>
            </a:r>
            <a:r>
              <a:rPr lang="en-US" b="1" dirty="0"/>
              <a:t>should no longer live for themselves but for him who died for them </a:t>
            </a:r>
            <a:r>
              <a:rPr lang="en-US" dirty="0"/>
              <a:t>and was raised again.  (2Co 5:14-15)</a:t>
            </a:r>
          </a:p>
        </p:txBody>
      </p:sp>
    </p:spTree>
    <p:extLst>
      <p:ext uri="{BB962C8B-B14F-4D97-AF65-F5344CB8AC3E}">
        <p14:creationId xmlns:p14="http://schemas.microsoft.com/office/powerpoint/2010/main" val="73365443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5AA4E0-80AB-42BE-B16B-4B802411EB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1447" y="998538"/>
            <a:ext cx="4735207" cy="5859462"/>
          </a:xfrm>
          <a:prstGeom prst="rect">
            <a:avLst/>
          </a:prstGeom>
        </p:spPr>
      </p:pic>
      <p:sp>
        <p:nvSpPr>
          <p:cNvPr id="2" name="Title 1">
            <a:extLst>
              <a:ext uri="{FF2B5EF4-FFF2-40B4-BE49-F238E27FC236}">
                <a16:creationId xmlns:a16="http://schemas.microsoft.com/office/drawing/2014/main" id="{29335B4F-582D-4DD9-915F-16FEEB083DA6}"/>
              </a:ext>
            </a:extLst>
          </p:cNvPr>
          <p:cNvSpPr>
            <a:spLocks noGrp="1"/>
          </p:cNvSpPr>
          <p:nvPr>
            <p:ph type="title"/>
          </p:nvPr>
        </p:nvSpPr>
        <p:spPr>
          <a:xfrm>
            <a:off x="258618" y="0"/>
            <a:ext cx="11933382" cy="1325563"/>
          </a:xfrm>
        </p:spPr>
        <p:txBody>
          <a:bodyPr/>
          <a:lstStyle/>
          <a:p>
            <a:r>
              <a:rPr lang="en-US" sz="5400" dirty="0"/>
              <a:t>His Compelling Love Convinces us that …</a:t>
            </a:r>
            <a:endParaRPr lang="en-US" dirty="0"/>
          </a:p>
        </p:txBody>
      </p:sp>
      <p:sp>
        <p:nvSpPr>
          <p:cNvPr id="4" name="Content Placeholder 3">
            <a:extLst>
              <a:ext uri="{FF2B5EF4-FFF2-40B4-BE49-F238E27FC236}">
                <a16:creationId xmlns:a16="http://schemas.microsoft.com/office/drawing/2014/main" id="{6746D52F-EEE6-4229-8226-1994C4F160A9}"/>
              </a:ext>
            </a:extLst>
          </p:cNvPr>
          <p:cNvSpPr>
            <a:spLocks noGrp="1"/>
          </p:cNvSpPr>
          <p:nvPr>
            <p:ph idx="1"/>
          </p:nvPr>
        </p:nvSpPr>
        <p:spPr>
          <a:xfrm>
            <a:off x="323273" y="1325563"/>
            <a:ext cx="7930390" cy="4851400"/>
          </a:xfrm>
        </p:spPr>
        <p:txBody>
          <a:bodyPr/>
          <a:lstStyle/>
          <a:p>
            <a:pPr>
              <a:lnSpc>
                <a:spcPct val="85000"/>
              </a:lnSpc>
            </a:pPr>
            <a:r>
              <a:rPr lang="en-US" b="1" dirty="0">
                <a:solidFill>
                  <a:srgbClr val="FC012A"/>
                </a:solidFill>
                <a:effectLst>
                  <a:glow rad="127000">
                    <a:schemeClr val="bg1"/>
                  </a:glow>
                </a:effectLst>
              </a:rPr>
              <a:t>WE SHOULD LIVE FOR HIM!</a:t>
            </a:r>
          </a:p>
          <a:p>
            <a:pPr>
              <a:lnSpc>
                <a:spcPct val="85000"/>
              </a:lnSpc>
            </a:pPr>
            <a:r>
              <a:rPr lang="en-US" dirty="0"/>
              <a:t> 14 For Christ's love compels us, because we are convinced that one died for all, and therefore all died. 15 And he died for all, that those who live </a:t>
            </a:r>
            <a:r>
              <a:rPr lang="en-US" b="1" dirty="0">
                <a:solidFill>
                  <a:schemeClr val="bg1"/>
                </a:solidFill>
                <a:effectLst>
                  <a:glow rad="127000">
                    <a:srgbClr val="FC012A"/>
                  </a:glow>
                </a:effectLst>
              </a:rPr>
              <a:t>should no longer live for themselves but for him who died for them </a:t>
            </a:r>
            <a:r>
              <a:rPr lang="en-US" dirty="0"/>
              <a:t>and was raised again.  (2Co 5:14-15)</a:t>
            </a:r>
          </a:p>
        </p:txBody>
      </p:sp>
    </p:spTree>
    <p:extLst>
      <p:ext uri="{BB962C8B-B14F-4D97-AF65-F5344CB8AC3E}">
        <p14:creationId xmlns:p14="http://schemas.microsoft.com/office/powerpoint/2010/main" val="85375738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35B4F-582D-4DD9-915F-16FEEB083DA6}"/>
              </a:ext>
            </a:extLst>
          </p:cNvPr>
          <p:cNvSpPr>
            <a:spLocks noGrp="1"/>
          </p:cNvSpPr>
          <p:nvPr>
            <p:ph type="title"/>
          </p:nvPr>
        </p:nvSpPr>
        <p:spPr>
          <a:xfrm>
            <a:off x="258618" y="0"/>
            <a:ext cx="11933382" cy="1325563"/>
          </a:xfrm>
        </p:spPr>
        <p:txBody>
          <a:bodyPr/>
          <a:lstStyle/>
          <a:p>
            <a:r>
              <a:rPr lang="en-US" dirty="0"/>
              <a:t>His Surpassing Love of Christ </a:t>
            </a:r>
            <a:r>
              <a:rPr lang="en-US" sz="2800" dirty="0"/>
              <a:t>Ephesians 3:19</a:t>
            </a:r>
            <a:endParaRPr lang="en-US" dirty="0"/>
          </a:p>
        </p:txBody>
      </p:sp>
      <p:sp>
        <p:nvSpPr>
          <p:cNvPr id="4" name="Content Placeholder 3">
            <a:extLst>
              <a:ext uri="{FF2B5EF4-FFF2-40B4-BE49-F238E27FC236}">
                <a16:creationId xmlns:a16="http://schemas.microsoft.com/office/drawing/2014/main" id="{BD948D7A-930F-4B19-9581-B361894B3C1B}"/>
              </a:ext>
            </a:extLst>
          </p:cNvPr>
          <p:cNvSpPr>
            <a:spLocks noGrp="1"/>
          </p:cNvSpPr>
          <p:nvPr>
            <p:ph idx="1"/>
          </p:nvPr>
        </p:nvSpPr>
        <p:spPr>
          <a:xfrm>
            <a:off x="323273" y="1325563"/>
            <a:ext cx="7391977" cy="4851400"/>
          </a:xfrm>
        </p:spPr>
        <p:txBody>
          <a:bodyPr/>
          <a:lstStyle/>
          <a:p>
            <a:pPr>
              <a:lnSpc>
                <a:spcPct val="85000"/>
              </a:lnSpc>
            </a:pPr>
            <a:r>
              <a:rPr lang="en-US" dirty="0"/>
              <a:t> </a:t>
            </a:r>
            <a:r>
              <a:rPr lang="en-US" b="1" dirty="0">
                <a:solidFill>
                  <a:schemeClr val="tx1">
                    <a:alpha val="0"/>
                  </a:schemeClr>
                </a:solidFill>
              </a:rPr>
              <a:t>SURPASSING ROOTS</a:t>
            </a:r>
          </a:p>
          <a:p>
            <a:pPr>
              <a:lnSpc>
                <a:spcPct val="85000"/>
              </a:lnSpc>
            </a:pPr>
            <a:r>
              <a:rPr lang="en-US" dirty="0"/>
              <a:t>17 …. And I pray that you, being rooted and established in love, 18 may have power, together with all the saints, to grasp how wide and long and high and deep is </a:t>
            </a:r>
            <a:r>
              <a:rPr lang="en-US" b="1" dirty="0">
                <a:solidFill>
                  <a:schemeClr val="bg1"/>
                </a:solidFill>
                <a:effectLst>
                  <a:glow rad="127000">
                    <a:srgbClr val="FC012A"/>
                  </a:glow>
                </a:effectLst>
              </a:rPr>
              <a:t>the love of Christ</a:t>
            </a:r>
            <a:r>
              <a:rPr lang="en-US" dirty="0"/>
              <a:t>,  19 and to know this love </a:t>
            </a:r>
            <a:r>
              <a:rPr lang="en-US" b="1" dirty="0">
                <a:solidFill>
                  <a:schemeClr val="bg1"/>
                </a:solidFill>
                <a:effectLst>
                  <a:glow rad="127000">
                    <a:srgbClr val="FC012A"/>
                  </a:glow>
                </a:effectLst>
              </a:rPr>
              <a:t>that</a:t>
            </a:r>
            <a:r>
              <a:rPr lang="en-US" dirty="0">
                <a:solidFill>
                  <a:schemeClr val="bg1"/>
                </a:solidFill>
                <a:effectLst>
                  <a:glow rad="127000">
                    <a:srgbClr val="FC012A"/>
                  </a:glow>
                </a:effectLst>
              </a:rPr>
              <a:t> </a:t>
            </a:r>
            <a:r>
              <a:rPr lang="en-US" b="1" dirty="0">
                <a:solidFill>
                  <a:schemeClr val="bg1"/>
                </a:solidFill>
                <a:effectLst>
                  <a:glow rad="127000">
                    <a:srgbClr val="FC012A"/>
                  </a:glow>
                </a:effectLst>
              </a:rPr>
              <a:t>surpasses</a:t>
            </a:r>
            <a:r>
              <a:rPr lang="en-US" dirty="0"/>
              <a:t> knowledge--</a:t>
            </a:r>
          </a:p>
        </p:txBody>
      </p:sp>
      <p:pic>
        <p:nvPicPr>
          <p:cNvPr id="5" name="Picture 4" descr="A picture containing text, sign&#10;&#10;Description automatically generated">
            <a:extLst>
              <a:ext uri="{FF2B5EF4-FFF2-40B4-BE49-F238E27FC236}">
                <a16:creationId xmlns:a16="http://schemas.microsoft.com/office/drawing/2014/main" id="{A99EB88B-BED6-4A84-B6EF-F3F2057D2E02}"/>
              </a:ext>
            </a:extLst>
          </p:cNvPr>
          <p:cNvPicPr>
            <a:picLocks noChangeAspect="1"/>
          </p:cNvPicPr>
          <p:nvPr/>
        </p:nvPicPr>
        <p:blipFill rotWithShape="1">
          <a:blip r:embed="rId3">
            <a:extLst>
              <a:ext uri="{28A0092B-C50C-407E-A947-70E740481C1C}">
                <a14:useLocalDpi xmlns:a14="http://schemas.microsoft.com/office/drawing/2010/main" val="0"/>
              </a:ext>
            </a:extLst>
          </a:blip>
          <a:srcRect r="40797"/>
          <a:stretch/>
        </p:blipFill>
        <p:spPr>
          <a:xfrm>
            <a:off x="7269019" y="1066062"/>
            <a:ext cx="4987636" cy="5791938"/>
          </a:xfrm>
          <a:prstGeom prst="rect">
            <a:avLst/>
          </a:prstGeom>
        </p:spPr>
      </p:pic>
    </p:spTree>
    <p:extLst>
      <p:ext uri="{BB962C8B-B14F-4D97-AF65-F5344CB8AC3E}">
        <p14:creationId xmlns:p14="http://schemas.microsoft.com/office/powerpoint/2010/main" val="184969152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35B4F-582D-4DD9-915F-16FEEB083DA6}"/>
              </a:ext>
            </a:extLst>
          </p:cNvPr>
          <p:cNvSpPr>
            <a:spLocks noGrp="1"/>
          </p:cNvSpPr>
          <p:nvPr>
            <p:ph type="title"/>
          </p:nvPr>
        </p:nvSpPr>
        <p:spPr>
          <a:xfrm>
            <a:off x="258618" y="0"/>
            <a:ext cx="11933382" cy="1325563"/>
          </a:xfrm>
        </p:spPr>
        <p:txBody>
          <a:bodyPr/>
          <a:lstStyle/>
          <a:p>
            <a:r>
              <a:rPr lang="en-US" dirty="0"/>
              <a:t>His Surpassing Love of Christ </a:t>
            </a:r>
            <a:r>
              <a:rPr lang="en-US" sz="2800" dirty="0"/>
              <a:t>Ephesians 3:19</a:t>
            </a:r>
            <a:endParaRPr lang="en-US" dirty="0"/>
          </a:p>
        </p:txBody>
      </p:sp>
      <p:sp>
        <p:nvSpPr>
          <p:cNvPr id="4" name="Content Placeholder 3">
            <a:extLst>
              <a:ext uri="{FF2B5EF4-FFF2-40B4-BE49-F238E27FC236}">
                <a16:creationId xmlns:a16="http://schemas.microsoft.com/office/drawing/2014/main" id="{BD948D7A-930F-4B19-9581-B361894B3C1B}"/>
              </a:ext>
            </a:extLst>
          </p:cNvPr>
          <p:cNvSpPr>
            <a:spLocks noGrp="1"/>
          </p:cNvSpPr>
          <p:nvPr>
            <p:ph idx="1"/>
          </p:nvPr>
        </p:nvSpPr>
        <p:spPr>
          <a:xfrm>
            <a:off x="323273" y="1325563"/>
            <a:ext cx="7391977" cy="4851400"/>
          </a:xfrm>
        </p:spPr>
        <p:txBody>
          <a:bodyPr/>
          <a:lstStyle/>
          <a:p>
            <a:pPr>
              <a:lnSpc>
                <a:spcPct val="85000"/>
              </a:lnSpc>
            </a:pPr>
            <a:r>
              <a:rPr lang="en-US" b="1" dirty="0"/>
              <a:t> SURPASSING ROOTS</a:t>
            </a:r>
          </a:p>
          <a:p>
            <a:pPr>
              <a:lnSpc>
                <a:spcPct val="85000"/>
              </a:lnSpc>
            </a:pPr>
            <a:r>
              <a:rPr lang="en-US" dirty="0"/>
              <a:t>17 …. And I pray that you, being </a:t>
            </a:r>
            <a:r>
              <a:rPr lang="en-US" b="1" dirty="0">
                <a:solidFill>
                  <a:schemeClr val="bg1"/>
                </a:solidFill>
                <a:effectLst>
                  <a:glow rad="127000">
                    <a:srgbClr val="FC012A"/>
                  </a:glow>
                </a:effectLst>
              </a:rPr>
              <a:t>rooted and established in love, </a:t>
            </a:r>
            <a:r>
              <a:rPr lang="en-US" dirty="0"/>
              <a:t>18 may have power, together with all the saints, to grasp how wide and long and high and deep </a:t>
            </a:r>
            <a:r>
              <a:rPr lang="en-US" dirty="0">
                <a:effectLst>
                  <a:glow rad="127000">
                    <a:schemeClr val="accent1">
                      <a:alpha val="0"/>
                    </a:schemeClr>
                  </a:glow>
                </a:effectLst>
              </a:rPr>
              <a:t>is the love of Christ,  19 and to know this love that surpasses knowledge--</a:t>
            </a:r>
          </a:p>
        </p:txBody>
      </p:sp>
      <p:pic>
        <p:nvPicPr>
          <p:cNvPr id="6" name="Picture 5" descr="A picture containing tree, plant, beech&#10;&#10;Description automatically generated">
            <a:extLst>
              <a:ext uri="{FF2B5EF4-FFF2-40B4-BE49-F238E27FC236}">
                <a16:creationId xmlns:a16="http://schemas.microsoft.com/office/drawing/2014/main" id="{6FB2AD86-8D08-4409-8409-EDF5365AC7C3}"/>
              </a:ext>
            </a:extLst>
          </p:cNvPr>
          <p:cNvPicPr>
            <a:picLocks noChangeAspect="1"/>
          </p:cNvPicPr>
          <p:nvPr/>
        </p:nvPicPr>
        <p:blipFill rotWithShape="1">
          <a:blip r:embed="rId3">
            <a:extLst>
              <a:ext uri="{28A0092B-C50C-407E-A947-70E740481C1C}">
                <a14:useLocalDpi xmlns:a14="http://schemas.microsoft.com/office/drawing/2010/main" val="0"/>
              </a:ext>
            </a:extLst>
          </a:blip>
          <a:srcRect l="9282"/>
          <a:stretch/>
        </p:blipFill>
        <p:spPr>
          <a:xfrm>
            <a:off x="7442791" y="603522"/>
            <a:ext cx="4749209" cy="6254478"/>
          </a:xfrm>
          <a:prstGeom prst="rect">
            <a:avLst/>
          </a:prstGeom>
        </p:spPr>
      </p:pic>
    </p:spTree>
    <p:extLst>
      <p:ext uri="{BB962C8B-B14F-4D97-AF65-F5344CB8AC3E}">
        <p14:creationId xmlns:p14="http://schemas.microsoft.com/office/powerpoint/2010/main" val="280548797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clouds, building&#10;&#10;Description automatically generated">
            <a:extLst>
              <a:ext uri="{FF2B5EF4-FFF2-40B4-BE49-F238E27FC236}">
                <a16:creationId xmlns:a16="http://schemas.microsoft.com/office/drawing/2014/main" id="{2367D078-DF31-4B5C-91FB-53C10E997A1B}"/>
              </a:ext>
            </a:extLst>
          </p:cNvPr>
          <p:cNvPicPr>
            <a:picLocks noChangeAspect="1"/>
          </p:cNvPicPr>
          <p:nvPr/>
        </p:nvPicPr>
        <p:blipFill rotWithShape="1">
          <a:blip r:embed="rId3">
            <a:extLst>
              <a:ext uri="{28A0092B-C50C-407E-A947-70E740481C1C}">
                <a14:useLocalDpi xmlns:a14="http://schemas.microsoft.com/office/drawing/2010/main" val="0"/>
              </a:ext>
            </a:extLst>
          </a:blip>
          <a:srcRect r="23966"/>
          <a:stretch/>
        </p:blipFill>
        <p:spPr>
          <a:xfrm>
            <a:off x="4370342" y="0"/>
            <a:ext cx="7821658" cy="6858000"/>
          </a:xfrm>
          <a:prstGeom prst="rect">
            <a:avLst/>
          </a:prstGeom>
        </p:spPr>
      </p:pic>
      <p:sp>
        <p:nvSpPr>
          <p:cNvPr id="2" name="Title 1">
            <a:extLst>
              <a:ext uri="{FF2B5EF4-FFF2-40B4-BE49-F238E27FC236}">
                <a16:creationId xmlns:a16="http://schemas.microsoft.com/office/drawing/2014/main" id="{29335B4F-582D-4DD9-915F-16FEEB083DA6}"/>
              </a:ext>
            </a:extLst>
          </p:cNvPr>
          <p:cNvSpPr>
            <a:spLocks noGrp="1"/>
          </p:cNvSpPr>
          <p:nvPr>
            <p:ph type="title"/>
          </p:nvPr>
        </p:nvSpPr>
        <p:spPr>
          <a:xfrm>
            <a:off x="258618" y="0"/>
            <a:ext cx="11933382" cy="1325563"/>
          </a:xfrm>
        </p:spPr>
        <p:txBody>
          <a:bodyPr/>
          <a:lstStyle/>
          <a:p>
            <a:r>
              <a:rPr lang="en-US" dirty="0"/>
              <a:t>His Surpassing Love of </a:t>
            </a:r>
            <a:r>
              <a:rPr lang="en-US" dirty="0">
                <a:effectLst>
                  <a:glow rad="127000">
                    <a:schemeClr val="bg1"/>
                  </a:glow>
                </a:effectLst>
              </a:rPr>
              <a:t>Christ </a:t>
            </a:r>
            <a:r>
              <a:rPr lang="en-US" sz="2800" dirty="0">
                <a:effectLst>
                  <a:glow rad="127000">
                    <a:schemeClr val="bg1"/>
                  </a:glow>
                </a:effectLst>
              </a:rPr>
              <a:t>Ephesians 3:19</a:t>
            </a:r>
            <a:endParaRPr lang="en-US" dirty="0">
              <a:effectLst>
                <a:glow rad="127000">
                  <a:schemeClr val="bg1"/>
                </a:glow>
              </a:effectLst>
            </a:endParaRPr>
          </a:p>
        </p:txBody>
      </p:sp>
      <p:sp>
        <p:nvSpPr>
          <p:cNvPr id="4" name="Content Placeholder 3">
            <a:extLst>
              <a:ext uri="{FF2B5EF4-FFF2-40B4-BE49-F238E27FC236}">
                <a16:creationId xmlns:a16="http://schemas.microsoft.com/office/drawing/2014/main" id="{BD948D7A-930F-4B19-9581-B361894B3C1B}"/>
              </a:ext>
            </a:extLst>
          </p:cNvPr>
          <p:cNvSpPr>
            <a:spLocks noGrp="1"/>
          </p:cNvSpPr>
          <p:nvPr>
            <p:ph idx="1"/>
          </p:nvPr>
        </p:nvSpPr>
        <p:spPr>
          <a:xfrm>
            <a:off x="323273" y="1325563"/>
            <a:ext cx="7391977" cy="4851400"/>
          </a:xfrm>
        </p:spPr>
        <p:txBody>
          <a:bodyPr/>
          <a:lstStyle/>
          <a:p>
            <a:pPr>
              <a:lnSpc>
                <a:spcPct val="85000"/>
              </a:lnSpc>
            </a:pPr>
            <a:r>
              <a:rPr lang="en-US" dirty="0"/>
              <a:t> </a:t>
            </a:r>
            <a:r>
              <a:rPr lang="en-US" b="1" dirty="0"/>
              <a:t>SURPASSING POWER</a:t>
            </a:r>
          </a:p>
          <a:p>
            <a:pPr>
              <a:lnSpc>
                <a:spcPct val="85000"/>
              </a:lnSpc>
            </a:pPr>
            <a:r>
              <a:rPr lang="en-US" dirty="0"/>
              <a:t>17 …. And I pray that you, being rooted and established in love, 18 may have power, together with all the saints, to grasp how wide and long and high and deep is </a:t>
            </a:r>
            <a:r>
              <a:rPr lang="en-US" b="1" dirty="0">
                <a:solidFill>
                  <a:schemeClr val="bg1"/>
                </a:solidFill>
                <a:effectLst>
                  <a:glow rad="127000">
                    <a:srgbClr val="FC012A"/>
                  </a:glow>
                </a:effectLst>
              </a:rPr>
              <a:t>the love of Christ</a:t>
            </a:r>
            <a:r>
              <a:rPr lang="en-US" dirty="0"/>
              <a:t>,  19 and to know this love </a:t>
            </a:r>
            <a:r>
              <a:rPr lang="en-US" b="1" dirty="0">
                <a:solidFill>
                  <a:schemeClr val="bg1"/>
                </a:solidFill>
                <a:effectLst>
                  <a:glow rad="127000">
                    <a:srgbClr val="FC012A"/>
                  </a:glow>
                </a:effectLst>
              </a:rPr>
              <a:t>that</a:t>
            </a:r>
            <a:r>
              <a:rPr lang="en-US" dirty="0">
                <a:solidFill>
                  <a:schemeClr val="bg1"/>
                </a:solidFill>
                <a:effectLst>
                  <a:glow rad="127000">
                    <a:srgbClr val="FC012A"/>
                  </a:glow>
                </a:effectLst>
              </a:rPr>
              <a:t> </a:t>
            </a:r>
            <a:r>
              <a:rPr lang="en-US" b="1" dirty="0">
                <a:solidFill>
                  <a:schemeClr val="bg1"/>
                </a:solidFill>
                <a:effectLst>
                  <a:glow rad="127000">
                    <a:srgbClr val="FC012A"/>
                  </a:glow>
                </a:effectLst>
              </a:rPr>
              <a:t>surpasses</a:t>
            </a:r>
            <a:r>
              <a:rPr lang="en-US" dirty="0"/>
              <a:t> knowledge--</a:t>
            </a:r>
          </a:p>
        </p:txBody>
      </p:sp>
    </p:spTree>
    <p:extLst>
      <p:ext uri="{BB962C8B-B14F-4D97-AF65-F5344CB8AC3E}">
        <p14:creationId xmlns:p14="http://schemas.microsoft.com/office/powerpoint/2010/main" val="193657802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E709B458-BD32-4126-895D-456D53BD0DC4}"/>
              </a:ext>
            </a:extLst>
          </p:cNvPr>
          <p:cNvPicPr>
            <a:picLocks noChangeAspect="1" noChangeArrowheads="1"/>
          </p:cNvPicPr>
          <p:nvPr/>
        </p:nvPicPr>
        <p:blipFill>
          <a:blip r:embed="rId3" cstate="print"/>
          <a:srcRect/>
          <a:stretch>
            <a:fillRect/>
          </a:stretch>
        </p:blipFill>
        <p:spPr bwMode="auto">
          <a:xfrm>
            <a:off x="7498256" y="987660"/>
            <a:ext cx="4621413" cy="6203208"/>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29335B4F-582D-4DD9-915F-16FEEB083DA6}"/>
              </a:ext>
            </a:extLst>
          </p:cNvPr>
          <p:cNvSpPr>
            <a:spLocks noGrp="1"/>
          </p:cNvSpPr>
          <p:nvPr>
            <p:ph type="title"/>
          </p:nvPr>
        </p:nvSpPr>
        <p:spPr>
          <a:xfrm>
            <a:off x="258618" y="0"/>
            <a:ext cx="11933382" cy="1325563"/>
          </a:xfrm>
        </p:spPr>
        <p:txBody>
          <a:bodyPr/>
          <a:lstStyle/>
          <a:p>
            <a:r>
              <a:rPr lang="en-US" dirty="0"/>
              <a:t>His Surpassing Love of Christ </a:t>
            </a:r>
            <a:r>
              <a:rPr lang="en-US" sz="2800" dirty="0"/>
              <a:t>Ephesians 3:19</a:t>
            </a:r>
            <a:endParaRPr lang="en-US" dirty="0"/>
          </a:p>
        </p:txBody>
      </p:sp>
      <p:sp>
        <p:nvSpPr>
          <p:cNvPr id="4" name="Content Placeholder 3">
            <a:extLst>
              <a:ext uri="{FF2B5EF4-FFF2-40B4-BE49-F238E27FC236}">
                <a16:creationId xmlns:a16="http://schemas.microsoft.com/office/drawing/2014/main" id="{BD948D7A-930F-4B19-9581-B361894B3C1B}"/>
              </a:ext>
            </a:extLst>
          </p:cNvPr>
          <p:cNvSpPr>
            <a:spLocks noGrp="1"/>
          </p:cNvSpPr>
          <p:nvPr>
            <p:ph idx="1"/>
          </p:nvPr>
        </p:nvSpPr>
        <p:spPr>
          <a:xfrm>
            <a:off x="323273" y="1325563"/>
            <a:ext cx="7391977" cy="4851400"/>
          </a:xfrm>
        </p:spPr>
        <p:txBody>
          <a:bodyPr/>
          <a:lstStyle/>
          <a:p>
            <a:pPr>
              <a:lnSpc>
                <a:spcPct val="85000"/>
              </a:lnSpc>
            </a:pPr>
            <a:r>
              <a:rPr lang="en-US" dirty="0"/>
              <a:t> </a:t>
            </a:r>
            <a:r>
              <a:rPr lang="en-US" b="1" dirty="0"/>
              <a:t>SURPASSING GRASP</a:t>
            </a:r>
          </a:p>
          <a:p>
            <a:pPr>
              <a:lnSpc>
                <a:spcPct val="85000"/>
              </a:lnSpc>
            </a:pPr>
            <a:r>
              <a:rPr lang="en-US" dirty="0"/>
              <a:t>17 …. And I pray that you, being rooted and established in love, 18 may have power, together with all the saints, </a:t>
            </a:r>
            <a:r>
              <a:rPr lang="en-US" b="1" dirty="0">
                <a:solidFill>
                  <a:srgbClr val="FC012A"/>
                </a:solidFill>
                <a:effectLst>
                  <a:glow rad="190500">
                    <a:schemeClr val="bg1"/>
                  </a:glow>
                </a:effectLst>
              </a:rPr>
              <a:t>to grasp how wide and long and high and deep is </a:t>
            </a:r>
            <a:r>
              <a:rPr lang="en-US" b="1" dirty="0">
                <a:solidFill>
                  <a:schemeClr val="bg1"/>
                </a:solidFill>
                <a:effectLst>
                  <a:glow rad="127000">
                    <a:srgbClr val="FC012A"/>
                  </a:glow>
                </a:effectLst>
              </a:rPr>
              <a:t>the love of Christ</a:t>
            </a:r>
            <a:r>
              <a:rPr lang="en-US" dirty="0"/>
              <a:t>,  19 and to know this love </a:t>
            </a:r>
            <a:r>
              <a:rPr lang="en-US" b="1" dirty="0">
                <a:solidFill>
                  <a:schemeClr val="bg1"/>
                </a:solidFill>
                <a:effectLst>
                  <a:glow rad="127000">
                    <a:srgbClr val="FC012A"/>
                  </a:glow>
                </a:effectLst>
              </a:rPr>
              <a:t>that</a:t>
            </a:r>
            <a:r>
              <a:rPr lang="en-US" dirty="0">
                <a:solidFill>
                  <a:schemeClr val="bg1"/>
                </a:solidFill>
                <a:effectLst>
                  <a:glow rad="127000">
                    <a:srgbClr val="FC012A"/>
                  </a:glow>
                </a:effectLst>
              </a:rPr>
              <a:t> </a:t>
            </a:r>
            <a:r>
              <a:rPr lang="en-US" b="1" dirty="0">
                <a:solidFill>
                  <a:schemeClr val="bg1"/>
                </a:solidFill>
                <a:effectLst>
                  <a:glow rad="127000">
                    <a:srgbClr val="FC012A"/>
                  </a:glow>
                </a:effectLst>
              </a:rPr>
              <a:t>surpasses</a:t>
            </a:r>
            <a:r>
              <a:rPr lang="en-US" dirty="0"/>
              <a:t> knowledge--</a:t>
            </a:r>
          </a:p>
        </p:txBody>
      </p:sp>
      <p:sp>
        <p:nvSpPr>
          <p:cNvPr id="5" name="Rectangle 4">
            <a:extLst>
              <a:ext uri="{FF2B5EF4-FFF2-40B4-BE49-F238E27FC236}">
                <a16:creationId xmlns:a16="http://schemas.microsoft.com/office/drawing/2014/main" id="{0A1028F5-A485-4122-8F5A-1CC981653A7B}"/>
              </a:ext>
            </a:extLst>
          </p:cNvPr>
          <p:cNvSpPr/>
          <p:nvPr/>
        </p:nvSpPr>
        <p:spPr>
          <a:xfrm>
            <a:off x="2011116" y="2827933"/>
            <a:ext cx="4214193" cy="923330"/>
          </a:xfrm>
          <a:prstGeom prst="rect">
            <a:avLst/>
          </a:prstGeom>
          <a:solidFill>
            <a:srgbClr val="FF0000"/>
          </a:solid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spc="150" dirty="0">
                <a:ln w="11430"/>
                <a:solidFill>
                  <a:srgbClr val="F8F8F8"/>
                </a:solidFill>
                <a:effectLst>
                  <a:outerShdw blurRad="25400" algn="tl" rotWithShape="0">
                    <a:srgbClr val="000000">
                      <a:alpha val="43000"/>
                    </a:srgbClr>
                  </a:outerShdw>
                </a:effectLst>
              </a:rPr>
              <a:t>D.L. Moody</a:t>
            </a:r>
          </a:p>
        </p:txBody>
      </p:sp>
      <p:sp>
        <p:nvSpPr>
          <p:cNvPr id="6" name="Rectangle 5">
            <a:extLst>
              <a:ext uri="{FF2B5EF4-FFF2-40B4-BE49-F238E27FC236}">
                <a16:creationId xmlns:a16="http://schemas.microsoft.com/office/drawing/2014/main" id="{9C90328F-C8B8-4CB4-8005-45CF0B8673B3}"/>
              </a:ext>
            </a:extLst>
          </p:cNvPr>
          <p:cNvSpPr/>
          <p:nvPr/>
        </p:nvSpPr>
        <p:spPr>
          <a:xfrm>
            <a:off x="1299618" y="5532437"/>
            <a:ext cx="6287782" cy="923330"/>
          </a:xfrm>
          <a:prstGeom prst="rect">
            <a:avLst/>
          </a:prstGeom>
          <a:solidFill>
            <a:srgbClr val="FF0000"/>
          </a:solid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spc="150" dirty="0">
                <a:ln w="11430"/>
                <a:solidFill>
                  <a:srgbClr val="F8F8F8"/>
                </a:solidFill>
                <a:effectLst>
                  <a:outerShdw blurRad="25400" algn="tl" rotWithShape="0">
                    <a:srgbClr val="000000">
                      <a:alpha val="43000"/>
                    </a:srgbClr>
                  </a:outerShdw>
                </a:effectLst>
              </a:rPr>
              <a:t>Harry </a:t>
            </a:r>
            <a:r>
              <a:rPr lang="en-US" sz="5400" b="1" spc="150" dirty="0" err="1">
                <a:ln w="11430"/>
                <a:solidFill>
                  <a:srgbClr val="F8F8F8"/>
                </a:solidFill>
                <a:effectLst>
                  <a:outerShdw blurRad="25400" algn="tl" rotWithShape="0">
                    <a:srgbClr val="000000">
                      <a:alpha val="43000"/>
                    </a:srgbClr>
                  </a:outerShdw>
                </a:effectLst>
              </a:rPr>
              <a:t>Moorhouse</a:t>
            </a:r>
            <a:endParaRPr lang="en-US" sz="5400" b="1" spc="150" dirty="0">
              <a:ln w="11430"/>
              <a:solidFill>
                <a:srgbClr val="F8F8F8"/>
              </a:solidFill>
              <a:effectLst>
                <a:outerShdw blurRad="25400" algn="tl" rotWithShape="0">
                  <a:srgbClr val="000000">
                    <a:alpha val="43000"/>
                  </a:srgbClr>
                </a:outerShdw>
              </a:effectLst>
            </a:endParaRPr>
          </a:p>
        </p:txBody>
      </p:sp>
      <p:pic>
        <p:nvPicPr>
          <p:cNvPr id="7" name="Picture 6">
            <a:extLst>
              <a:ext uri="{FF2B5EF4-FFF2-40B4-BE49-F238E27FC236}">
                <a16:creationId xmlns:a16="http://schemas.microsoft.com/office/drawing/2014/main" id="{49714E04-5241-440E-9960-F645DBA11EF7}"/>
              </a:ext>
            </a:extLst>
          </p:cNvPr>
          <p:cNvPicPr>
            <a:picLocks noChangeAspect="1"/>
          </p:cNvPicPr>
          <p:nvPr/>
        </p:nvPicPr>
        <p:blipFill>
          <a:blip r:embed="rId4"/>
          <a:stretch>
            <a:fillRect/>
          </a:stretch>
        </p:blipFill>
        <p:spPr>
          <a:xfrm>
            <a:off x="7363326" y="703961"/>
            <a:ext cx="4893329" cy="6149004"/>
          </a:xfrm>
          <a:prstGeom prst="rect">
            <a:avLst/>
          </a:prstGeom>
        </p:spPr>
      </p:pic>
    </p:spTree>
    <p:extLst>
      <p:ext uri="{BB962C8B-B14F-4D97-AF65-F5344CB8AC3E}">
        <p14:creationId xmlns:p14="http://schemas.microsoft.com/office/powerpoint/2010/main" val="344453364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rtrait of a person&#10;&#10;Description automatically generated with medium confidence">
            <a:extLst>
              <a:ext uri="{FF2B5EF4-FFF2-40B4-BE49-F238E27FC236}">
                <a16:creationId xmlns:a16="http://schemas.microsoft.com/office/drawing/2014/main" id="{699C7AB5-4D3D-4014-9806-8E3B661A3E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1928" y="156411"/>
            <a:ext cx="5175849" cy="6858000"/>
          </a:xfrm>
          <a:prstGeom prst="rect">
            <a:avLst/>
          </a:prstGeom>
        </p:spPr>
      </p:pic>
      <p:sp>
        <p:nvSpPr>
          <p:cNvPr id="2" name="Title 1">
            <a:extLst>
              <a:ext uri="{FF2B5EF4-FFF2-40B4-BE49-F238E27FC236}">
                <a16:creationId xmlns:a16="http://schemas.microsoft.com/office/drawing/2014/main" id="{DF71DA2C-1477-4275-984E-FBDC32AEA412}"/>
              </a:ext>
            </a:extLst>
          </p:cNvPr>
          <p:cNvSpPr>
            <a:spLocks noGrp="1"/>
          </p:cNvSpPr>
          <p:nvPr>
            <p:ph type="title"/>
          </p:nvPr>
        </p:nvSpPr>
        <p:spPr/>
        <p:txBody>
          <a:bodyPr/>
          <a:lstStyle/>
          <a:p>
            <a:r>
              <a:rPr lang="en-US" dirty="0"/>
              <a:t>Jesus Loves Me! </a:t>
            </a:r>
            <a:r>
              <a:rPr lang="en-US" sz="3600" b="0" i="0" dirty="0">
                <a:solidFill>
                  <a:srgbClr val="000000"/>
                </a:solidFill>
                <a:effectLst/>
                <a:latin typeface="Linux Libertine"/>
              </a:rPr>
              <a:t>Poem by Anna Bartlett Warner</a:t>
            </a:r>
            <a:endParaRPr lang="en-US" dirty="0"/>
          </a:p>
        </p:txBody>
      </p:sp>
      <p:sp>
        <p:nvSpPr>
          <p:cNvPr id="3" name="Content Placeholder 2">
            <a:extLst>
              <a:ext uri="{FF2B5EF4-FFF2-40B4-BE49-F238E27FC236}">
                <a16:creationId xmlns:a16="http://schemas.microsoft.com/office/drawing/2014/main" id="{D2482FC8-7104-4B5C-A4B4-0510A5C4EA3D}"/>
              </a:ext>
            </a:extLst>
          </p:cNvPr>
          <p:cNvSpPr>
            <a:spLocks noGrp="1"/>
          </p:cNvSpPr>
          <p:nvPr>
            <p:ph idx="1"/>
          </p:nvPr>
        </p:nvSpPr>
        <p:spPr/>
        <p:txBody>
          <a:bodyPr>
            <a:noAutofit/>
          </a:bodyPr>
          <a:lstStyle/>
          <a:p>
            <a:pPr algn="l"/>
            <a:r>
              <a:rPr lang="en-US" sz="4000" b="1" i="0" dirty="0">
                <a:solidFill>
                  <a:srgbClr val="202122"/>
                </a:solidFill>
                <a:effectLst/>
                <a:latin typeface="Arial Narrow" panose="020B0606020202030204" pitchFamily="34" charset="0"/>
              </a:rPr>
              <a:t>Jesus loves me—this I know,</a:t>
            </a:r>
            <a:br>
              <a:rPr lang="en-US" sz="4000" b="1" i="0" dirty="0">
                <a:solidFill>
                  <a:srgbClr val="202122"/>
                </a:solidFill>
                <a:effectLst/>
                <a:latin typeface="Arial Narrow" panose="020B0606020202030204" pitchFamily="34" charset="0"/>
              </a:rPr>
            </a:br>
            <a:r>
              <a:rPr lang="en-US" sz="4000" b="1" i="0" dirty="0">
                <a:solidFill>
                  <a:srgbClr val="202122"/>
                </a:solidFill>
                <a:effectLst/>
                <a:latin typeface="Arial Narrow" panose="020B0606020202030204" pitchFamily="34" charset="0"/>
              </a:rPr>
              <a:t>For the Bible tells me so;</a:t>
            </a:r>
            <a:br>
              <a:rPr lang="en-US" sz="4000" b="1" i="0" dirty="0">
                <a:solidFill>
                  <a:srgbClr val="202122"/>
                </a:solidFill>
                <a:effectLst/>
                <a:latin typeface="Arial Narrow" panose="020B0606020202030204" pitchFamily="34" charset="0"/>
              </a:rPr>
            </a:br>
            <a:r>
              <a:rPr lang="en-US" sz="4000" b="1" i="0" dirty="0">
                <a:solidFill>
                  <a:srgbClr val="202122"/>
                </a:solidFill>
                <a:effectLst/>
                <a:latin typeface="Arial Narrow" panose="020B0606020202030204" pitchFamily="34" charset="0"/>
              </a:rPr>
              <a:t>Little ones to him belong,—</a:t>
            </a:r>
            <a:br>
              <a:rPr lang="en-US" sz="4000" b="1" i="0" dirty="0">
                <a:solidFill>
                  <a:srgbClr val="202122"/>
                </a:solidFill>
                <a:effectLst/>
                <a:latin typeface="Arial Narrow" panose="020B0606020202030204" pitchFamily="34" charset="0"/>
              </a:rPr>
            </a:br>
            <a:r>
              <a:rPr lang="en-US" sz="4000" b="1" i="0" dirty="0">
                <a:solidFill>
                  <a:srgbClr val="202122"/>
                </a:solidFill>
                <a:effectLst/>
                <a:latin typeface="Arial Narrow" panose="020B0606020202030204" pitchFamily="34" charset="0"/>
              </a:rPr>
              <a:t>They are weak, but he is strong.</a:t>
            </a:r>
            <a:br>
              <a:rPr lang="en-US" sz="4000" b="1" i="0" dirty="0">
                <a:solidFill>
                  <a:srgbClr val="202122"/>
                </a:solidFill>
                <a:effectLst/>
                <a:latin typeface="Arial Narrow" panose="020B0606020202030204" pitchFamily="34" charset="0"/>
              </a:rPr>
            </a:br>
            <a:br>
              <a:rPr lang="en-US" sz="4000" b="1" i="0" dirty="0">
                <a:solidFill>
                  <a:srgbClr val="202122"/>
                </a:solidFill>
                <a:effectLst/>
                <a:latin typeface="Arial Narrow" panose="020B0606020202030204" pitchFamily="34" charset="0"/>
              </a:rPr>
            </a:br>
            <a:r>
              <a:rPr lang="en-US" sz="4000" b="1" i="0" dirty="0">
                <a:solidFill>
                  <a:srgbClr val="202122"/>
                </a:solidFill>
                <a:effectLst/>
                <a:latin typeface="Arial Narrow" panose="020B0606020202030204" pitchFamily="34" charset="0"/>
              </a:rPr>
              <a:t>Jesus loves me—loves me still,</a:t>
            </a:r>
            <a:br>
              <a:rPr lang="en-US" sz="4000" b="1" i="0" dirty="0">
                <a:solidFill>
                  <a:srgbClr val="202122"/>
                </a:solidFill>
                <a:effectLst/>
                <a:latin typeface="Arial Narrow" panose="020B0606020202030204" pitchFamily="34" charset="0"/>
              </a:rPr>
            </a:br>
            <a:r>
              <a:rPr lang="en-US" sz="4000" b="1" i="0" dirty="0">
                <a:solidFill>
                  <a:srgbClr val="202122"/>
                </a:solidFill>
                <a:effectLst/>
                <a:latin typeface="Arial Narrow" panose="020B0606020202030204" pitchFamily="34" charset="0"/>
              </a:rPr>
              <a:t>Though I'm very weak and ill;</a:t>
            </a:r>
            <a:br>
              <a:rPr lang="en-US" sz="4000" b="1" i="0" dirty="0">
                <a:solidFill>
                  <a:srgbClr val="202122"/>
                </a:solidFill>
                <a:effectLst/>
                <a:latin typeface="Arial Narrow" panose="020B0606020202030204" pitchFamily="34" charset="0"/>
              </a:rPr>
            </a:br>
            <a:r>
              <a:rPr lang="en-US" sz="4000" b="1" i="0" dirty="0">
                <a:solidFill>
                  <a:srgbClr val="202122"/>
                </a:solidFill>
                <a:effectLst/>
                <a:latin typeface="Arial Narrow" panose="020B0606020202030204" pitchFamily="34" charset="0"/>
              </a:rPr>
              <a:t>From his shining throne on high,</a:t>
            </a:r>
            <a:br>
              <a:rPr lang="en-US" sz="4000" b="1" i="0" dirty="0">
                <a:solidFill>
                  <a:srgbClr val="202122"/>
                </a:solidFill>
                <a:effectLst/>
                <a:latin typeface="Arial Narrow" panose="020B0606020202030204" pitchFamily="34" charset="0"/>
              </a:rPr>
            </a:br>
            <a:r>
              <a:rPr lang="en-US" sz="4000" b="1" i="0" dirty="0">
                <a:solidFill>
                  <a:srgbClr val="202122"/>
                </a:solidFill>
                <a:effectLst/>
                <a:latin typeface="Arial Narrow" panose="020B0606020202030204" pitchFamily="34" charset="0"/>
              </a:rPr>
              <a:t>Comes to watch me where I lie.</a:t>
            </a:r>
            <a:endParaRPr lang="en-US" sz="4000" b="1" dirty="0">
              <a:latin typeface="Arial Narrow" panose="020B0606020202030204" pitchFamily="34" charset="0"/>
            </a:endParaRPr>
          </a:p>
        </p:txBody>
      </p:sp>
    </p:spTree>
    <p:extLst>
      <p:ext uri="{BB962C8B-B14F-4D97-AF65-F5344CB8AC3E}">
        <p14:creationId xmlns:p14="http://schemas.microsoft.com/office/powerpoint/2010/main" val="258922285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35B4F-582D-4DD9-915F-16FEEB083DA6}"/>
              </a:ext>
            </a:extLst>
          </p:cNvPr>
          <p:cNvSpPr>
            <a:spLocks noGrp="1"/>
          </p:cNvSpPr>
          <p:nvPr>
            <p:ph type="title"/>
          </p:nvPr>
        </p:nvSpPr>
        <p:spPr>
          <a:xfrm>
            <a:off x="258618" y="0"/>
            <a:ext cx="11933382" cy="1325563"/>
          </a:xfrm>
        </p:spPr>
        <p:txBody>
          <a:bodyPr/>
          <a:lstStyle/>
          <a:p>
            <a:r>
              <a:rPr lang="en-US" dirty="0"/>
              <a:t>His Surpassing Love of Christ </a:t>
            </a:r>
            <a:r>
              <a:rPr lang="en-US" sz="2800" dirty="0"/>
              <a:t>Ephesians 3:19</a:t>
            </a:r>
            <a:endParaRPr lang="en-US" dirty="0"/>
          </a:p>
        </p:txBody>
      </p:sp>
      <p:sp>
        <p:nvSpPr>
          <p:cNvPr id="4" name="Content Placeholder 3">
            <a:extLst>
              <a:ext uri="{FF2B5EF4-FFF2-40B4-BE49-F238E27FC236}">
                <a16:creationId xmlns:a16="http://schemas.microsoft.com/office/drawing/2014/main" id="{BD948D7A-930F-4B19-9581-B361894B3C1B}"/>
              </a:ext>
            </a:extLst>
          </p:cNvPr>
          <p:cNvSpPr>
            <a:spLocks noGrp="1"/>
          </p:cNvSpPr>
          <p:nvPr>
            <p:ph idx="1"/>
          </p:nvPr>
        </p:nvSpPr>
        <p:spPr>
          <a:xfrm>
            <a:off x="323273" y="1325563"/>
            <a:ext cx="7391977" cy="4851400"/>
          </a:xfrm>
        </p:spPr>
        <p:txBody>
          <a:bodyPr/>
          <a:lstStyle/>
          <a:p>
            <a:pPr>
              <a:lnSpc>
                <a:spcPct val="85000"/>
              </a:lnSpc>
            </a:pPr>
            <a:r>
              <a:rPr lang="en-US" dirty="0"/>
              <a:t> </a:t>
            </a:r>
            <a:r>
              <a:rPr lang="en-US" b="1" dirty="0"/>
              <a:t>SURPASSING KNOWLEDGE</a:t>
            </a:r>
          </a:p>
          <a:p>
            <a:pPr>
              <a:lnSpc>
                <a:spcPct val="85000"/>
              </a:lnSpc>
            </a:pPr>
            <a:r>
              <a:rPr lang="en-US" dirty="0"/>
              <a:t>17 …. And I pray that you, being rooted and established in love, 18 may have power, together with all the saints, to grasp how wide and long and high and deep is </a:t>
            </a:r>
            <a:r>
              <a:rPr lang="en-US" b="1" dirty="0">
                <a:solidFill>
                  <a:schemeClr val="bg1"/>
                </a:solidFill>
                <a:effectLst>
                  <a:glow rad="127000">
                    <a:srgbClr val="FC012A"/>
                  </a:glow>
                </a:effectLst>
              </a:rPr>
              <a:t>the love of Christ</a:t>
            </a:r>
            <a:r>
              <a:rPr lang="en-US" dirty="0"/>
              <a:t>,  19 </a:t>
            </a:r>
            <a:r>
              <a:rPr lang="en-US" b="1" dirty="0">
                <a:solidFill>
                  <a:srgbClr val="FC012A"/>
                </a:solidFill>
                <a:effectLst>
                  <a:glow rad="190500">
                    <a:schemeClr val="bg1"/>
                  </a:glow>
                </a:effectLst>
              </a:rPr>
              <a:t>and to know this love </a:t>
            </a:r>
            <a:r>
              <a:rPr lang="en-US" b="1" dirty="0">
                <a:solidFill>
                  <a:schemeClr val="bg1"/>
                </a:solidFill>
                <a:effectLst>
                  <a:glow rad="127000">
                    <a:srgbClr val="FC012A"/>
                  </a:glow>
                </a:effectLst>
              </a:rPr>
              <a:t>that</a:t>
            </a:r>
            <a:r>
              <a:rPr lang="en-US" dirty="0">
                <a:solidFill>
                  <a:schemeClr val="bg1"/>
                </a:solidFill>
                <a:effectLst>
                  <a:glow rad="127000">
                    <a:srgbClr val="FC012A"/>
                  </a:glow>
                </a:effectLst>
              </a:rPr>
              <a:t> </a:t>
            </a:r>
            <a:r>
              <a:rPr lang="en-US" b="1" dirty="0">
                <a:solidFill>
                  <a:schemeClr val="bg1"/>
                </a:solidFill>
                <a:effectLst>
                  <a:glow rad="127000">
                    <a:srgbClr val="FC012A"/>
                  </a:glow>
                </a:effectLst>
              </a:rPr>
              <a:t>surpasses</a:t>
            </a:r>
            <a:r>
              <a:rPr lang="en-US" dirty="0"/>
              <a:t> knowledge--</a:t>
            </a:r>
          </a:p>
        </p:txBody>
      </p:sp>
      <p:pic>
        <p:nvPicPr>
          <p:cNvPr id="5" name="Picture 4">
            <a:extLst>
              <a:ext uri="{FF2B5EF4-FFF2-40B4-BE49-F238E27FC236}">
                <a16:creationId xmlns:a16="http://schemas.microsoft.com/office/drawing/2014/main" id="{D90B616B-BF7D-4B8B-A4D9-2A63FDBE1092}"/>
              </a:ext>
            </a:extLst>
          </p:cNvPr>
          <p:cNvPicPr>
            <a:picLocks noChangeAspect="1"/>
          </p:cNvPicPr>
          <p:nvPr/>
        </p:nvPicPr>
        <p:blipFill>
          <a:blip r:embed="rId3"/>
          <a:stretch>
            <a:fillRect/>
          </a:stretch>
        </p:blipFill>
        <p:spPr>
          <a:xfrm>
            <a:off x="7363326" y="703961"/>
            <a:ext cx="4893329" cy="6149004"/>
          </a:xfrm>
          <a:prstGeom prst="rect">
            <a:avLst/>
          </a:prstGeom>
        </p:spPr>
      </p:pic>
      <p:sp>
        <p:nvSpPr>
          <p:cNvPr id="6" name="Rectangle 5">
            <a:extLst>
              <a:ext uri="{FF2B5EF4-FFF2-40B4-BE49-F238E27FC236}">
                <a16:creationId xmlns:a16="http://schemas.microsoft.com/office/drawing/2014/main" id="{6DC1F215-0A85-4EB7-BBF7-45D77E19CC51}"/>
              </a:ext>
            </a:extLst>
          </p:cNvPr>
          <p:cNvSpPr/>
          <p:nvPr/>
        </p:nvSpPr>
        <p:spPr>
          <a:xfrm>
            <a:off x="302346" y="4411926"/>
            <a:ext cx="7433830" cy="1015663"/>
          </a:xfrm>
          <a:prstGeom prst="rect">
            <a:avLst/>
          </a:prstGeom>
          <a:solidFill>
            <a:srgbClr val="FF0000"/>
          </a:solid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6000" b="1" spc="150" dirty="0" err="1">
                <a:ln w="11430"/>
                <a:solidFill>
                  <a:srgbClr val="F8F8F8"/>
                </a:solidFill>
                <a:effectLst>
                  <a:outerShdw blurRad="25400" algn="tl" rotWithShape="0">
                    <a:srgbClr val="000000">
                      <a:alpha val="43000"/>
                    </a:srgbClr>
                  </a:outerShdw>
                </a:effectLst>
              </a:rPr>
              <a:t>Moorehouse</a:t>
            </a:r>
            <a:r>
              <a:rPr lang="en-US" sz="6000" b="1" spc="150" dirty="0">
                <a:ln w="11430"/>
                <a:solidFill>
                  <a:srgbClr val="F8F8F8"/>
                </a:solidFill>
                <a:effectLst>
                  <a:outerShdw blurRad="25400" algn="tl" rotWithShape="0">
                    <a:srgbClr val="000000">
                      <a:alpha val="43000"/>
                    </a:srgbClr>
                  </a:outerShdw>
                </a:effectLst>
              </a:rPr>
              <a:t> knew it!</a:t>
            </a:r>
          </a:p>
        </p:txBody>
      </p:sp>
    </p:spTree>
    <p:extLst>
      <p:ext uri="{BB962C8B-B14F-4D97-AF65-F5344CB8AC3E}">
        <p14:creationId xmlns:p14="http://schemas.microsoft.com/office/powerpoint/2010/main" val="185232266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35B4F-582D-4DD9-915F-16FEEB083DA6}"/>
              </a:ext>
            </a:extLst>
          </p:cNvPr>
          <p:cNvSpPr>
            <a:spLocks noGrp="1"/>
          </p:cNvSpPr>
          <p:nvPr>
            <p:ph type="title"/>
          </p:nvPr>
        </p:nvSpPr>
        <p:spPr>
          <a:xfrm>
            <a:off x="258618" y="0"/>
            <a:ext cx="11933382" cy="1325563"/>
          </a:xfrm>
        </p:spPr>
        <p:txBody>
          <a:bodyPr/>
          <a:lstStyle/>
          <a:p>
            <a:r>
              <a:rPr lang="en-US" dirty="0"/>
              <a:t>His Surpassing Love of Christ </a:t>
            </a:r>
            <a:r>
              <a:rPr lang="en-US" sz="2800" dirty="0"/>
              <a:t>Ephesians 3:19</a:t>
            </a:r>
            <a:endParaRPr lang="en-US" dirty="0"/>
          </a:p>
        </p:txBody>
      </p:sp>
      <p:sp>
        <p:nvSpPr>
          <p:cNvPr id="4" name="Content Placeholder 3">
            <a:extLst>
              <a:ext uri="{FF2B5EF4-FFF2-40B4-BE49-F238E27FC236}">
                <a16:creationId xmlns:a16="http://schemas.microsoft.com/office/drawing/2014/main" id="{BD948D7A-930F-4B19-9581-B361894B3C1B}"/>
              </a:ext>
            </a:extLst>
          </p:cNvPr>
          <p:cNvSpPr>
            <a:spLocks noGrp="1"/>
          </p:cNvSpPr>
          <p:nvPr>
            <p:ph idx="1"/>
          </p:nvPr>
        </p:nvSpPr>
        <p:spPr>
          <a:xfrm>
            <a:off x="323273" y="1325563"/>
            <a:ext cx="7391977" cy="4851400"/>
          </a:xfrm>
        </p:spPr>
        <p:txBody>
          <a:bodyPr/>
          <a:lstStyle/>
          <a:p>
            <a:pPr>
              <a:lnSpc>
                <a:spcPct val="85000"/>
              </a:lnSpc>
            </a:pPr>
            <a:r>
              <a:rPr lang="en-US" dirty="0"/>
              <a:t> </a:t>
            </a:r>
            <a:r>
              <a:rPr lang="en-US" b="1" dirty="0"/>
              <a:t>SURPASSING KNOWLEDGE</a:t>
            </a:r>
          </a:p>
          <a:p>
            <a:pPr>
              <a:lnSpc>
                <a:spcPct val="85000"/>
              </a:lnSpc>
            </a:pPr>
            <a:r>
              <a:rPr lang="en-US" dirty="0"/>
              <a:t>17 …. And I pray that you, being rooted and established in love, 18 may have power, together with all the saints, to grasp how wide and long and high and deep is </a:t>
            </a:r>
            <a:r>
              <a:rPr lang="en-US" b="1" dirty="0">
                <a:solidFill>
                  <a:schemeClr val="bg1"/>
                </a:solidFill>
                <a:effectLst>
                  <a:glow rad="127000">
                    <a:srgbClr val="FC012A"/>
                  </a:glow>
                </a:effectLst>
              </a:rPr>
              <a:t>the love of Christ</a:t>
            </a:r>
            <a:r>
              <a:rPr lang="en-US" dirty="0"/>
              <a:t>,  19 </a:t>
            </a:r>
            <a:r>
              <a:rPr lang="en-US" b="1" dirty="0">
                <a:solidFill>
                  <a:srgbClr val="FC012A"/>
                </a:solidFill>
                <a:effectLst>
                  <a:glow rad="190500">
                    <a:schemeClr val="bg1"/>
                  </a:glow>
                </a:effectLst>
              </a:rPr>
              <a:t>and to know this love </a:t>
            </a:r>
            <a:r>
              <a:rPr lang="en-US" b="1" dirty="0">
                <a:solidFill>
                  <a:schemeClr val="bg1"/>
                </a:solidFill>
                <a:effectLst>
                  <a:glow rad="127000">
                    <a:srgbClr val="FC012A"/>
                  </a:glow>
                </a:effectLst>
              </a:rPr>
              <a:t>that</a:t>
            </a:r>
            <a:r>
              <a:rPr lang="en-US" dirty="0">
                <a:solidFill>
                  <a:schemeClr val="bg1"/>
                </a:solidFill>
                <a:effectLst>
                  <a:glow rad="127000">
                    <a:srgbClr val="FC012A"/>
                  </a:glow>
                </a:effectLst>
              </a:rPr>
              <a:t> </a:t>
            </a:r>
            <a:r>
              <a:rPr lang="en-US" b="1" dirty="0">
                <a:solidFill>
                  <a:schemeClr val="bg1"/>
                </a:solidFill>
                <a:effectLst>
                  <a:glow rad="127000">
                    <a:srgbClr val="FC012A"/>
                  </a:glow>
                </a:effectLst>
              </a:rPr>
              <a:t>surpasses</a:t>
            </a:r>
            <a:r>
              <a:rPr lang="en-US" dirty="0"/>
              <a:t> knowledge--</a:t>
            </a:r>
          </a:p>
        </p:txBody>
      </p:sp>
      <p:sp>
        <p:nvSpPr>
          <p:cNvPr id="6" name="Rectangle 5">
            <a:extLst>
              <a:ext uri="{FF2B5EF4-FFF2-40B4-BE49-F238E27FC236}">
                <a16:creationId xmlns:a16="http://schemas.microsoft.com/office/drawing/2014/main" id="{6DC1F215-0A85-4EB7-BBF7-45D77E19CC51}"/>
              </a:ext>
            </a:extLst>
          </p:cNvPr>
          <p:cNvSpPr/>
          <p:nvPr/>
        </p:nvSpPr>
        <p:spPr>
          <a:xfrm>
            <a:off x="517868" y="4375831"/>
            <a:ext cx="6290505" cy="1015663"/>
          </a:xfrm>
          <a:prstGeom prst="rect">
            <a:avLst/>
          </a:prstGeom>
          <a:solidFill>
            <a:srgbClr val="FF0000"/>
          </a:solid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6000" b="1" spc="150" dirty="0">
                <a:ln w="11430"/>
                <a:solidFill>
                  <a:srgbClr val="F8F8F8"/>
                </a:solidFill>
                <a:effectLst>
                  <a:outerShdw blurRad="25400" algn="tl" rotWithShape="0">
                    <a:srgbClr val="000000">
                      <a:alpha val="43000"/>
                    </a:srgbClr>
                  </a:outerShdw>
                </a:effectLst>
              </a:rPr>
              <a:t>Moody learned it!</a:t>
            </a:r>
          </a:p>
        </p:txBody>
      </p:sp>
      <p:pic>
        <p:nvPicPr>
          <p:cNvPr id="7" name="Picture 3">
            <a:extLst>
              <a:ext uri="{FF2B5EF4-FFF2-40B4-BE49-F238E27FC236}">
                <a16:creationId xmlns:a16="http://schemas.microsoft.com/office/drawing/2014/main" id="{E9050F8B-47C0-4650-A4D9-864A8D1F95AD}"/>
              </a:ext>
            </a:extLst>
          </p:cNvPr>
          <p:cNvPicPr>
            <a:picLocks noChangeAspect="1" noChangeArrowheads="1"/>
          </p:cNvPicPr>
          <p:nvPr/>
        </p:nvPicPr>
        <p:blipFill>
          <a:blip r:embed="rId3" cstate="print"/>
          <a:srcRect/>
          <a:stretch>
            <a:fillRect/>
          </a:stretch>
        </p:blipFill>
        <p:spPr bwMode="auto">
          <a:xfrm>
            <a:off x="7498256" y="987660"/>
            <a:ext cx="4621413" cy="6203208"/>
          </a:xfrm>
          <a:prstGeom prst="rect">
            <a:avLst/>
          </a:prstGeom>
          <a:noFill/>
          <a:ln w="9525">
            <a:noFill/>
            <a:miter lim="800000"/>
            <a:headEnd/>
            <a:tailEnd/>
          </a:ln>
          <a:effectLst/>
        </p:spPr>
      </p:pic>
      <p:sp>
        <p:nvSpPr>
          <p:cNvPr id="9" name="Rectangle 8">
            <a:extLst>
              <a:ext uri="{FF2B5EF4-FFF2-40B4-BE49-F238E27FC236}">
                <a16:creationId xmlns:a16="http://schemas.microsoft.com/office/drawing/2014/main" id="{32DB3DD5-2C40-42BD-B243-F05F989F7DB1}"/>
              </a:ext>
            </a:extLst>
          </p:cNvPr>
          <p:cNvSpPr/>
          <p:nvPr/>
        </p:nvSpPr>
        <p:spPr>
          <a:xfrm>
            <a:off x="323273" y="4375831"/>
            <a:ext cx="7431907" cy="1015663"/>
          </a:xfrm>
          <a:prstGeom prst="rect">
            <a:avLst/>
          </a:prstGeom>
          <a:solidFill>
            <a:srgbClr val="FF0000"/>
          </a:solid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6000" b="1" spc="150" dirty="0">
                <a:ln w="11430"/>
                <a:solidFill>
                  <a:srgbClr val="F8F8F8"/>
                </a:solidFill>
                <a:effectLst>
                  <a:outerShdw blurRad="25400" algn="tl" rotWithShape="0">
                    <a:srgbClr val="000000">
                      <a:alpha val="43000"/>
                    </a:srgbClr>
                  </a:outerShdw>
                </a:effectLst>
              </a:rPr>
              <a:t>I want to learn it too!</a:t>
            </a:r>
          </a:p>
        </p:txBody>
      </p:sp>
    </p:spTree>
    <p:extLst>
      <p:ext uri="{BB962C8B-B14F-4D97-AF65-F5344CB8AC3E}">
        <p14:creationId xmlns:p14="http://schemas.microsoft.com/office/powerpoint/2010/main" val="201558138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18A01D-E5A1-4629-8411-38CAB6A0FE6E}"/>
              </a:ext>
            </a:extLst>
          </p:cNvPr>
          <p:cNvPicPr>
            <a:picLocks noChangeAspect="1" noChangeArrowheads="1"/>
          </p:cNvPicPr>
          <p:nvPr/>
        </p:nvPicPr>
        <p:blipFill>
          <a:blip r:embed="rId3" cstate="print"/>
          <a:srcRect/>
          <a:stretch>
            <a:fillRect/>
          </a:stretch>
        </p:blipFill>
        <p:spPr bwMode="auto">
          <a:xfrm>
            <a:off x="8112807" y="0"/>
            <a:ext cx="4470400" cy="6562725"/>
          </a:xfrm>
          <a:prstGeom prst="rect">
            <a:avLst/>
          </a:prstGeom>
          <a:noFill/>
          <a:ln w="9525">
            <a:noFill/>
            <a:miter lim="800000"/>
            <a:headEnd/>
            <a:tailEnd/>
          </a:ln>
        </p:spPr>
      </p:pic>
      <p:sp>
        <p:nvSpPr>
          <p:cNvPr id="2" name="Title 1">
            <a:extLst>
              <a:ext uri="{FF2B5EF4-FFF2-40B4-BE49-F238E27FC236}">
                <a16:creationId xmlns:a16="http://schemas.microsoft.com/office/drawing/2014/main" id="{29335B4F-582D-4DD9-915F-16FEEB083DA6}"/>
              </a:ext>
            </a:extLst>
          </p:cNvPr>
          <p:cNvSpPr>
            <a:spLocks noGrp="1"/>
          </p:cNvSpPr>
          <p:nvPr>
            <p:ph type="title"/>
          </p:nvPr>
        </p:nvSpPr>
        <p:spPr>
          <a:xfrm>
            <a:off x="258618" y="0"/>
            <a:ext cx="11933382" cy="1325563"/>
          </a:xfrm>
        </p:spPr>
        <p:txBody>
          <a:bodyPr/>
          <a:lstStyle/>
          <a:p>
            <a:r>
              <a:rPr lang="en-US" dirty="0"/>
              <a:t>His Surpassing Love of Christ </a:t>
            </a:r>
            <a:r>
              <a:rPr lang="en-US" sz="2800" dirty="0"/>
              <a:t>Ephesians 3:19</a:t>
            </a:r>
            <a:endParaRPr lang="en-US" dirty="0"/>
          </a:p>
        </p:txBody>
      </p:sp>
      <p:sp>
        <p:nvSpPr>
          <p:cNvPr id="4" name="Content Placeholder 3">
            <a:extLst>
              <a:ext uri="{FF2B5EF4-FFF2-40B4-BE49-F238E27FC236}">
                <a16:creationId xmlns:a16="http://schemas.microsoft.com/office/drawing/2014/main" id="{BD948D7A-930F-4B19-9581-B361894B3C1B}"/>
              </a:ext>
            </a:extLst>
          </p:cNvPr>
          <p:cNvSpPr>
            <a:spLocks noGrp="1"/>
          </p:cNvSpPr>
          <p:nvPr>
            <p:ph idx="1"/>
          </p:nvPr>
        </p:nvSpPr>
        <p:spPr>
          <a:xfrm>
            <a:off x="323273" y="1325563"/>
            <a:ext cx="8165820" cy="4851400"/>
          </a:xfrm>
        </p:spPr>
        <p:txBody>
          <a:bodyPr/>
          <a:lstStyle/>
          <a:p>
            <a:pPr>
              <a:lnSpc>
                <a:spcPct val="85000"/>
              </a:lnSpc>
            </a:pPr>
            <a:r>
              <a:rPr lang="en-US" b="1" dirty="0"/>
              <a:t>SURPASSING FULLNESS</a:t>
            </a:r>
          </a:p>
          <a:p>
            <a:pPr>
              <a:lnSpc>
                <a:spcPct val="85000"/>
              </a:lnSpc>
            </a:pPr>
            <a:r>
              <a:rPr lang="en-US" b="1" dirty="0"/>
              <a:t>that you may be filled </a:t>
            </a:r>
            <a:r>
              <a:rPr lang="en-US" dirty="0"/>
              <a:t>to the measure of </a:t>
            </a:r>
            <a:r>
              <a:rPr lang="en-US" b="1" dirty="0"/>
              <a:t>all the fullness of God</a:t>
            </a:r>
            <a:r>
              <a:rPr lang="en-US" dirty="0"/>
              <a:t>. </a:t>
            </a:r>
          </a:p>
        </p:txBody>
      </p:sp>
    </p:spTree>
    <p:extLst>
      <p:ext uri="{BB962C8B-B14F-4D97-AF65-F5344CB8AC3E}">
        <p14:creationId xmlns:p14="http://schemas.microsoft.com/office/powerpoint/2010/main" val="146367830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rtrait of a person&#10;&#10;Description automatically generated with medium confidence">
            <a:extLst>
              <a:ext uri="{FF2B5EF4-FFF2-40B4-BE49-F238E27FC236}">
                <a16:creationId xmlns:a16="http://schemas.microsoft.com/office/drawing/2014/main" id="{699C7AB5-4D3D-4014-9806-8E3B661A3E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1928" y="156411"/>
            <a:ext cx="5175849" cy="6858000"/>
          </a:xfrm>
          <a:prstGeom prst="rect">
            <a:avLst/>
          </a:prstGeom>
        </p:spPr>
      </p:pic>
      <p:sp>
        <p:nvSpPr>
          <p:cNvPr id="2" name="Title 1">
            <a:extLst>
              <a:ext uri="{FF2B5EF4-FFF2-40B4-BE49-F238E27FC236}">
                <a16:creationId xmlns:a16="http://schemas.microsoft.com/office/drawing/2014/main" id="{DF71DA2C-1477-4275-984E-FBDC32AEA412}"/>
              </a:ext>
            </a:extLst>
          </p:cNvPr>
          <p:cNvSpPr>
            <a:spLocks noGrp="1"/>
          </p:cNvSpPr>
          <p:nvPr>
            <p:ph type="title"/>
          </p:nvPr>
        </p:nvSpPr>
        <p:spPr/>
        <p:txBody>
          <a:bodyPr/>
          <a:lstStyle/>
          <a:p>
            <a:r>
              <a:rPr lang="en-US" dirty="0"/>
              <a:t>Anna Warner’s Was Full of This Love</a:t>
            </a:r>
          </a:p>
        </p:txBody>
      </p:sp>
      <p:sp>
        <p:nvSpPr>
          <p:cNvPr id="3" name="Content Placeholder 2">
            <a:extLst>
              <a:ext uri="{FF2B5EF4-FFF2-40B4-BE49-F238E27FC236}">
                <a16:creationId xmlns:a16="http://schemas.microsoft.com/office/drawing/2014/main" id="{D2482FC8-7104-4B5C-A4B4-0510A5C4EA3D}"/>
              </a:ext>
            </a:extLst>
          </p:cNvPr>
          <p:cNvSpPr>
            <a:spLocks noGrp="1"/>
          </p:cNvSpPr>
          <p:nvPr>
            <p:ph idx="1"/>
          </p:nvPr>
        </p:nvSpPr>
        <p:spPr/>
        <p:txBody>
          <a:bodyPr>
            <a:noAutofit/>
          </a:bodyPr>
          <a:lstStyle/>
          <a:p>
            <a:pPr algn="l"/>
            <a:r>
              <a:rPr lang="en-US" sz="4000" b="1" i="0" dirty="0">
                <a:solidFill>
                  <a:srgbClr val="202122"/>
                </a:solidFill>
                <a:effectLst/>
                <a:latin typeface="Arial Narrow" panose="020B0606020202030204" pitchFamily="34" charset="0"/>
              </a:rPr>
              <a:t>Jesus loves me—this I know,</a:t>
            </a:r>
            <a:br>
              <a:rPr lang="en-US" sz="4000" b="1" i="0" dirty="0">
                <a:solidFill>
                  <a:srgbClr val="202122"/>
                </a:solidFill>
                <a:effectLst/>
                <a:latin typeface="Arial Narrow" panose="020B0606020202030204" pitchFamily="34" charset="0"/>
              </a:rPr>
            </a:br>
            <a:r>
              <a:rPr lang="en-US" sz="4000" b="1" i="0" dirty="0">
                <a:solidFill>
                  <a:srgbClr val="202122"/>
                </a:solidFill>
                <a:effectLst/>
                <a:latin typeface="Arial Narrow" panose="020B0606020202030204" pitchFamily="34" charset="0"/>
              </a:rPr>
              <a:t>For the Bible tells me so;</a:t>
            </a:r>
            <a:br>
              <a:rPr lang="en-US" sz="4000" b="1" i="0" dirty="0">
                <a:solidFill>
                  <a:srgbClr val="202122"/>
                </a:solidFill>
                <a:effectLst/>
                <a:latin typeface="Arial Narrow" panose="020B0606020202030204" pitchFamily="34" charset="0"/>
              </a:rPr>
            </a:br>
            <a:r>
              <a:rPr lang="en-US" sz="4000" b="1" i="0" dirty="0">
                <a:solidFill>
                  <a:srgbClr val="202122"/>
                </a:solidFill>
                <a:effectLst/>
                <a:latin typeface="Arial Narrow" panose="020B0606020202030204" pitchFamily="34" charset="0"/>
              </a:rPr>
              <a:t>Little ones to him belong,—</a:t>
            </a:r>
            <a:br>
              <a:rPr lang="en-US" sz="4000" b="1" i="0" dirty="0">
                <a:solidFill>
                  <a:srgbClr val="202122"/>
                </a:solidFill>
                <a:effectLst/>
                <a:latin typeface="Arial Narrow" panose="020B0606020202030204" pitchFamily="34" charset="0"/>
              </a:rPr>
            </a:br>
            <a:r>
              <a:rPr lang="en-US" sz="4000" b="1" i="0" dirty="0">
                <a:solidFill>
                  <a:srgbClr val="202122"/>
                </a:solidFill>
                <a:effectLst/>
                <a:latin typeface="Arial Narrow" panose="020B0606020202030204" pitchFamily="34" charset="0"/>
              </a:rPr>
              <a:t>They are weak, but he is strong.</a:t>
            </a:r>
            <a:br>
              <a:rPr lang="en-US" sz="4000" b="1" i="0" dirty="0">
                <a:solidFill>
                  <a:srgbClr val="202122"/>
                </a:solidFill>
                <a:effectLst/>
                <a:latin typeface="Arial Narrow" panose="020B0606020202030204" pitchFamily="34" charset="0"/>
              </a:rPr>
            </a:br>
            <a:endParaRPr lang="en-US" sz="4000" b="1" dirty="0">
              <a:latin typeface="Arial Narrow" panose="020B0606020202030204" pitchFamily="34" charset="0"/>
            </a:endParaRPr>
          </a:p>
        </p:txBody>
      </p:sp>
    </p:spTree>
    <p:extLst>
      <p:ext uri="{BB962C8B-B14F-4D97-AF65-F5344CB8AC3E}">
        <p14:creationId xmlns:p14="http://schemas.microsoft.com/office/powerpoint/2010/main" val="49912856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1DA2C-1477-4275-984E-FBDC32AEA412}"/>
              </a:ext>
            </a:extLst>
          </p:cNvPr>
          <p:cNvSpPr>
            <a:spLocks noGrp="1"/>
          </p:cNvSpPr>
          <p:nvPr>
            <p:ph type="title"/>
          </p:nvPr>
        </p:nvSpPr>
        <p:spPr/>
        <p:txBody>
          <a:bodyPr/>
          <a:lstStyle/>
          <a:p>
            <a:r>
              <a:rPr lang="en-US" dirty="0"/>
              <a:t>Jesus Loves Me! </a:t>
            </a:r>
            <a:r>
              <a:rPr lang="en-US" sz="3600" b="0" i="0" dirty="0">
                <a:solidFill>
                  <a:srgbClr val="000000"/>
                </a:solidFill>
                <a:effectLst/>
                <a:latin typeface="Linux Libertine"/>
              </a:rPr>
              <a:t>Tune by William Bradbury</a:t>
            </a:r>
            <a:endParaRPr lang="en-US" dirty="0"/>
          </a:p>
        </p:txBody>
      </p:sp>
      <p:sp>
        <p:nvSpPr>
          <p:cNvPr id="3" name="Content Placeholder 2">
            <a:extLst>
              <a:ext uri="{FF2B5EF4-FFF2-40B4-BE49-F238E27FC236}">
                <a16:creationId xmlns:a16="http://schemas.microsoft.com/office/drawing/2014/main" id="{D2482FC8-7104-4B5C-A4B4-0510A5C4EA3D}"/>
              </a:ext>
            </a:extLst>
          </p:cNvPr>
          <p:cNvSpPr>
            <a:spLocks noGrp="1"/>
          </p:cNvSpPr>
          <p:nvPr>
            <p:ph idx="1"/>
          </p:nvPr>
        </p:nvSpPr>
        <p:spPr/>
        <p:txBody>
          <a:bodyPr>
            <a:noAutofit/>
          </a:bodyPr>
          <a:lstStyle/>
          <a:p>
            <a:pPr algn="l"/>
            <a:r>
              <a:rPr lang="en-US" sz="4000" b="1" i="0" dirty="0">
                <a:solidFill>
                  <a:srgbClr val="202122"/>
                </a:solidFill>
                <a:effectLst/>
                <a:latin typeface="Arial Narrow" panose="020B0606020202030204" pitchFamily="34" charset="0"/>
              </a:rPr>
              <a:t>Jesus loves me, this I know,</a:t>
            </a:r>
            <a:br>
              <a:rPr lang="en-US" sz="4000" b="1" i="0" dirty="0">
                <a:solidFill>
                  <a:srgbClr val="202122"/>
                </a:solidFill>
                <a:effectLst/>
                <a:latin typeface="Arial Narrow" panose="020B0606020202030204" pitchFamily="34" charset="0"/>
              </a:rPr>
            </a:br>
            <a:r>
              <a:rPr lang="en-US" sz="4000" b="1" i="0" dirty="0">
                <a:solidFill>
                  <a:srgbClr val="202122"/>
                </a:solidFill>
                <a:effectLst/>
                <a:latin typeface="Arial Narrow" panose="020B0606020202030204" pitchFamily="34" charset="0"/>
              </a:rPr>
              <a:t>for the Bible tells me so.</a:t>
            </a:r>
            <a:br>
              <a:rPr lang="en-US" sz="4000" b="1" i="0" dirty="0">
                <a:solidFill>
                  <a:srgbClr val="202122"/>
                </a:solidFill>
                <a:effectLst/>
                <a:latin typeface="Arial Narrow" panose="020B0606020202030204" pitchFamily="34" charset="0"/>
              </a:rPr>
            </a:br>
            <a:r>
              <a:rPr lang="en-US" sz="4000" b="1" i="0" dirty="0">
                <a:solidFill>
                  <a:srgbClr val="202122"/>
                </a:solidFill>
                <a:effectLst/>
                <a:latin typeface="Arial Narrow" panose="020B0606020202030204" pitchFamily="34" charset="0"/>
              </a:rPr>
              <a:t>Little ones to him belong;</a:t>
            </a:r>
            <a:br>
              <a:rPr lang="en-US" sz="4000" b="1" i="0" dirty="0">
                <a:solidFill>
                  <a:srgbClr val="202122"/>
                </a:solidFill>
                <a:effectLst/>
                <a:latin typeface="Arial Narrow" panose="020B0606020202030204" pitchFamily="34" charset="0"/>
              </a:rPr>
            </a:br>
            <a:r>
              <a:rPr lang="en-US" sz="4000" b="1" i="0" dirty="0">
                <a:solidFill>
                  <a:srgbClr val="202122"/>
                </a:solidFill>
                <a:effectLst/>
                <a:latin typeface="Arial Narrow" panose="020B0606020202030204" pitchFamily="34" charset="0"/>
              </a:rPr>
              <a:t>they are weak, but he is strong.</a:t>
            </a:r>
            <a:br>
              <a:rPr lang="en-US" sz="1800" b="1" i="0" dirty="0">
                <a:solidFill>
                  <a:srgbClr val="202122"/>
                </a:solidFill>
                <a:effectLst/>
                <a:latin typeface="Arial Narrow" panose="020B0606020202030204" pitchFamily="34" charset="0"/>
              </a:rPr>
            </a:br>
            <a:br>
              <a:rPr lang="en-US" sz="1800" b="1" i="0" dirty="0">
                <a:solidFill>
                  <a:srgbClr val="202122"/>
                </a:solidFill>
                <a:effectLst/>
                <a:latin typeface="Arial Narrow" panose="020B0606020202030204" pitchFamily="34" charset="0"/>
              </a:rPr>
            </a:br>
            <a:r>
              <a:rPr lang="en-US" sz="4000" b="1" i="0" dirty="0">
                <a:solidFill>
                  <a:srgbClr val="202122"/>
                </a:solidFill>
                <a:effectLst/>
                <a:latin typeface="Arial Narrow" panose="020B0606020202030204" pitchFamily="34" charset="0"/>
              </a:rPr>
              <a:t>Refrain</a:t>
            </a:r>
            <a:br>
              <a:rPr lang="en-US" sz="4000" b="1" i="0" dirty="0">
                <a:solidFill>
                  <a:srgbClr val="202122"/>
                </a:solidFill>
                <a:effectLst/>
                <a:latin typeface="Arial Narrow" panose="020B0606020202030204" pitchFamily="34" charset="0"/>
              </a:rPr>
            </a:br>
            <a:r>
              <a:rPr lang="en-US" sz="4000" b="1" i="0" dirty="0">
                <a:solidFill>
                  <a:srgbClr val="202122"/>
                </a:solidFill>
                <a:effectLst/>
                <a:latin typeface="Arial Narrow" panose="020B0606020202030204" pitchFamily="34" charset="0"/>
              </a:rPr>
              <a:t>Yes, Jesus loves me!</a:t>
            </a:r>
            <a:br>
              <a:rPr lang="en-US" sz="4000" b="1" i="0" dirty="0">
                <a:solidFill>
                  <a:srgbClr val="202122"/>
                </a:solidFill>
                <a:effectLst/>
                <a:latin typeface="Arial Narrow" panose="020B0606020202030204" pitchFamily="34" charset="0"/>
              </a:rPr>
            </a:br>
            <a:r>
              <a:rPr lang="en-US" sz="4000" b="1" i="0" dirty="0">
                <a:solidFill>
                  <a:srgbClr val="202122"/>
                </a:solidFill>
                <a:effectLst/>
                <a:latin typeface="Arial Narrow" panose="020B0606020202030204" pitchFamily="34" charset="0"/>
              </a:rPr>
              <a:t>Yes, Jesus loves me!</a:t>
            </a:r>
            <a:br>
              <a:rPr lang="en-US" sz="4000" b="1" i="0" dirty="0">
                <a:solidFill>
                  <a:srgbClr val="202122"/>
                </a:solidFill>
                <a:effectLst/>
                <a:latin typeface="Arial Narrow" panose="020B0606020202030204" pitchFamily="34" charset="0"/>
              </a:rPr>
            </a:br>
            <a:r>
              <a:rPr lang="en-US" sz="4000" b="1" i="0" dirty="0">
                <a:solidFill>
                  <a:srgbClr val="202122"/>
                </a:solidFill>
                <a:effectLst/>
                <a:latin typeface="Arial Narrow" panose="020B0606020202030204" pitchFamily="34" charset="0"/>
              </a:rPr>
              <a:t>Yes, Jesus loves me!</a:t>
            </a:r>
            <a:br>
              <a:rPr lang="en-US" sz="4000" b="1" i="0" dirty="0">
                <a:solidFill>
                  <a:srgbClr val="202122"/>
                </a:solidFill>
                <a:effectLst/>
                <a:latin typeface="Arial Narrow" panose="020B0606020202030204" pitchFamily="34" charset="0"/>
              </a:rPr>
            </a:br>
            <a:r>
              <a:rPr lang="en-US" sz="4000" b="1" i="0" dirty="0">
                <a:solidFill>
                  <a:srgbClr val="202122"/>
                </a:solidFill>
                <a:effectLst/>
                <a:latin typeface="Arial Narrow" panose="020B0606020202030204" pitchFamily="34" charset="0"/>
              </a:rPr>
              <a:t>The Bible tells me so.</a:t>
            </a:r>
            <a:br>
              <a:rPr lang="en-US" sz="4000" b="1" i="0">
                <a:solidFill>
                  <a:srgbClr val="202122"/>
                </a:solidFill>
                <a:effectLst/>
                <a:latin typeface="Arial Narrow" panose="020B0606020202030204" pitchFamily="34" charset="0"/>
              </a:rPr>
            </a:br>
            <a:endParaRPr lang="en-US" sz="4000" b="1" dirty="0">
              <a:latin typeface="Arial Narrow" panose="020B0606020202030204" pitchFamily="34" charset="0"/>
            </a:endParaRPr>
          </a:p>
        </p:txBody>
      </p:sp>
      <p:pic>
        <p:nvPicPr>
          <p:cNvPr id="7" name="Picture 6" descr="A person with a beard&#10;&#10;Description automatically generated with low confidence">
            <a:extLst>
              <a:ext uri="{FF2B5EF4-FFF2-40B4-BE49-F238E27FC236}">
                <a16:creationId xmlns:a16="http://schemas.microsoft.com/office/drawing/2014/main" id="{30D5299F-586C-455F-B981-4124522C2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0621" y="981830"/>
            <a:ext cx="3571883" cy="5732873"/>
          </a:xfrm>
          <a:prstGeom prst="rect">
            <a:avLst/>
          </a:prstGeom>
        </p:spPr>
      </p:pic>
    </p:spTree>
    <p:extLst>
      <p:ext uri="{BB962C8B-B14F-4D97-AF65-F5344CB8AC3E}">
        <p14:creationId xmlns:p14="http://schemas.microsoft.com/office/powerpoint/2010/main" val="179985080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1DA2C-1477-4275-984E-FBDC32AEA412}"/>
              </a:ext>
            </a:extLst>
          </p:cNvPr>
          <p:cNvSpPr>
            <a:spLocks noGrp="1"/>
          </p:cNvSpPr>
          <p:nvPr>
            <p:ph type="title"/>
          </p:nvPr>
        </p:nvSpPr>
        <p:spPr/>
        <p:txBody>
          <a:bodyPr/>
          <a:lstStyle/>
          <a:p>
            <a:r>
              <a:rPr lang="en-US" dirty="0"/>
              <a:t>Jesus Loves Me! </a:t>
            </a:r>
            <a:r>
              <a:rPr lang="en-US" sz="3600" b="0" i="0" dirty="0">
                <a:solidFill>
                  <a:srgbClr val="000000"/>
                </a:solidFill>
                <a:effectLst/>
                <a:latin typeface="Linux Libertine"/>
              </a:rPr>
              <a:t>Hymn by William Bradbury</a:t>
            </a:r>
            <a:endParaRPr lang="en-US" dirty="0"/>
          </a:p>
        </p:txBody>
      </p:sp>
      <p:sp>
        <p:nvSpPr>
          <p:cNvPr id="3" name="Content Placeholder 2">
            <a:extLst>
              <a:ext uri="{FF2B5EF4-FFF2-40B4-BE49-F238E27FC236}">
                <a16:creationId xmlns:a16="http://schemas.microsoft.com/office/drawing/2014/main" id="{D2482FC8-7104-4B5C-A4B4-0510A5C4EA3D}"/>
              </a:ext>
            </a:extLst>
          </p:cNvPr>
          <p:cNvSpPr>
            <a:spLocks noGrp="1"/>
          </p:cNvSpPr>
          <p:nvPr>
            <p:ph idx="1"/>
          </p:nvPr>
        </p:nvSpPr>
        <p:spPr/>
        <p:txBody>
          <a:bodyPr>
            <a:noAutofit/>
          </a:bodyPr>
          <a:lstStyle/>
          <a:p>
            <a:pPr algn="l"/>
            <a:r>
              <a:rPr lang="en-US" sz="4000" b="1" i="0" dirty="0">
                <a:solidFill>
                  <a:srgbClr val="202122"/>
                </a:solidFill>
                <a:effectLst/>
                <a:latin typeface="Arial Narrow" panose="020B0606020202030204" pitchFamily="34" charset="0"/>
              </a:rPr>
              <a:t>Jesus loves me he who died</a:t>
            </a:r>
            <a:br>
              <a:rPr lang="en-US" sz="4000" b="1" i="0" dirty="0">
                <a:solidFill>
                  <a:srgbClr val="202122"/>
                </a:solidFill>
                <a:effectLst/>
                <a:latin typeface="Arial Narrow" panose="020B0606020202030204" pitchFamily="34" charset="0"/>
              </a:rPr>
            </a:br>
            <a:r>
              <a:rPr lang="en-US" sz="4000" b="1" i="0" dirty="0">
                <a:solidFill>
                  <a:srgbClr val="202122"/>
                </a:solidFill>
                <a:effectLst/>
                <a:latin typeface="Arial Narrow" panose="020B0606020202030204" pitchFamily="34" charset="0"/>
              </a:rPr>
              <a:t>heaven's gate to open wide.</a:t>
            </a:r>
            <a:br>
              <a:rPr lang="en-US" sz="4000" b="1" i="0" dirty="0">
                <a:solidFill>
                  <a:srgbClr val="202122"/>
                </a:solidFill>
                <a:effectLst/>
                <a:latin typeface="Arial Narrow" panose="020B0606020202030204" pitchFamily="34" charset="0"/>
              </a:rPr>
            </a:br>
            <a:r>
              <a:rPr lang="en-US" sz="4000" b="1" i="0" dirty="0">
                <a:solidFill>
                  <a:srgbClr val="202122"/>
                </a:solidFill>
                <a:effectLst/>
                <a:latin typeface="Arial Narrow" panose="020B0606020202030204" pitchFamily="34" charset="0"/>
              </a:rPr>
              <a:t>He will wash away my sin,</a:t>
            </a:r>
            <a:br>
              <a:rPr lang="en-US" sz="4000" b="1" i="0" dirty="0">
                <a:solidFill>
                  <a:srgbClr val="202122"/>
                </a:solidFill>
                <a:effectLst/>
                <a:latin typeface="Arial Narrow" panose="020B0606020202030204" pitchFamily="34" charset="0"/>
              </a:rPr>
            </a:br>
            <a:r>
              <a:rPr lang="en-US" sz="4000" b="1" i="0" dirty="0">
                <a:solidFill>
                  <a:srgbClr val="202122"/>
                </a:solidFill>
                <a:effectLst/>
                <a:latin typeface="Arial Narrow" panose="020B0606020202030204" pitchFamily="34" charset="0"/>
              </a:rPr>
              <a:t>let his little child come in.</a:t>
            </a:r>
            <a:br>
              <a:rPr lang="en-US" sz="1200" b="1" i="0" dirty="0">
                <a:solidFill>
                  <a:srgbClr val="202122"/>
                </a:solidFill>
                <a:effectLst/>
                <a:latin typeface="Arial Narrow" panose="020B0606020202030204" pitchFamily="34" charset="0"/>
              </a:rPr>
            </a:br>
            <a:br>
              <a:rPr lang="en-US" sz="1200" b="1" i="0" dirty="0">
                <a:solidFill>
                  <a:srgbClr val="202122"/>
                </a:solidFill>
                <a:effectLst/>
                <a:latin typeface="Arial Narrow" panose="020B0606020202030204" pitchFamily="34" charset="0"/>
              </a:rPr>
            </a:br>
            <a:r>
              <a:rPr lang="en-US" sz="4000" b="1" i="0" dirty="0">
                <a:solidFill>
                  <a:srgbClr val="202122"/>
                </a:solidFill>
                <a:effectLst/>
                <a:latin typeface="Arial Narrow" panose="020B0606020202030204" pitchFamily="34" charset="0"/>
              </a:rPr>
              <a:t>Refrain</a:t>
            </a:r>
            <a:br>
              <a:rPr lang="en-US" sz="1200" b="1" i="0" dirty="0">
                <a:solidFill>
                  <a:srgbClr val="202122"/>
                </a:solidFill>
                <a:effectLst/>
                <a:latin typeface="Arial Narrow" panose="020B0606020202030204" pitchFamily="34" charset="0"/>
              </a:rPr>
            </a:br>
            <a:br>
              <a:rPr lang="en-US" sz="1200" b="1" i="0" dirty="0">
                <a:solidFill>
                  <a:srgbClr val="202122"/>
                </a:solidFill>
                <a:effectLst/>
                <a:latin typeface="Arial Narrow" panose="020B0606020202030204" pitchFamily="34" charset="0"/>
              </a:rPr>
            </a:br>
            <a:r>
              <a:rPr lang="en-US" sz="4000" b="1" i="0" dirty="0">
                <a:solidFill>
                  <a:srgbClr val="202122"/>
                </a:solidFill>
                <a:effectLst/>
                <a:latin typeface="Arial Narrow" panose="020B0606020202030204" pitchFamily="34" charset="0"/>
              </a:rPr>
              <a:t>Jesus loves me, this I know,</a:t>
            </a:r>
            <a:br>
              <a:rPr lang="en-US" sz="4000" b="1" i="0" dirty="0">
                <a:solidFill>
                  <a:srgbClr val="202122"/>
                </a:solidFill>
                <a:effectLst/>
                <a:latin typeface="Arial Narrow" panose="020B0606020202030204" pitchFamily="34" charset="0"/>
              </a:rPr>
            </a:br>
            <a:r>
              <a:rPr lang="en-US" sz="4000" b="1" i="0" dirty="0">
                <a:solidFill>
                  <a:srgbClr val="202122"/>
                </a:solidFill>
                <a:effectLst/>
                <a:latin typeface="Arial Narrow" panose="020B0606020202030204" pitchFamily="34" charset="0"/>
              </a:rPr>
              <a:t>as he loved so long ago,</a:t>
            </a:r>
            <a:br>
              <a:rPr lang="en-US" sz="4000" b="1" i="0" dirty="0">
                <a:solidFill>
                  <a:srgbClr val="202122"/>
                </a:solidFill>
                <a:effectLst/>
                <a:latin typeface="Arial Narrow" panose="020B0606020202030204" pitchFamily="34" charset="0"/>
              </a:rPr>
            </a:br>
            <a:r>
              <a:rPr lang="en-US" sz="4000" b="1" i="0" dirty="0">
                <a:solidFill>
                  <a:srgbClr val="202122"/>
                </a:solidFill>
                <a:effectLst/>
                <a:latin typeface="Arial Narrow" panose="020B0606020202030204" pitchFamily="34" charset="0"/>
              </a:rPr>
              <a:t>taking children on his knee,</a:t>
            </a:r>
            <a:br>
              <a:rPr lang="en-US" sz="4000" b="1" i="0" dirty="0">
                <a:solidFill>
                  <a:srgbClr val="202122"/>
                </a:solidFill>
                <a:effectLst/>
                <a:latin typeface="Arial Narrow" panose="020B0606020202030204" pitchFamily="34" charset="0"/>
              </a:rPr>
            </a:br>
            <a:r>
              <a:rPr lang="en-US" sz="4000" b="1" i="0" dirty="0">
                <a:solidFill>
                  <a:srgbClr val="202122"/>
                </a:solidFill>
                <a:effectLst/>
                <a:latin typeface="Arial Narrow" panose="020B0606020202030204" pitchFamily="34" charset="0"/>
              </a:rPr>
              <a:t>saying, "Let them come to me."</a:t>
            </a:r>
          </a:p>
          <a:p>
            <a:endParaRPr lang="en-US" sz="4000" b="1" dirty="0">
              <a:latin typeface="Arial Narrow" panose="020B0606020202030204" pitchFamily="34" charset="0"/>
            </a:endParaRPr>
          </a:p>
        </p:txBody>
      </p:sp>
      <p:pic>
        <p:nvPicPr>
          <p:cNvPr id="7" name="Picture 6" descr="A person with a beard&#10;&#10;Description automatically generated with low confidence">
            <a:extLst>
              <a:ext uri="{FF2B5EF4-FFF2-40B4-BE49-F238E27FC236}">
                <a16:creationId xmlns:a16="http://schemas.microsoft.com/office/drawing/2014/main" id="{30D5299F-586C-455F-B981-4124522C2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0621" y="981830"/>
            <a:ext cx="3571883" cy="5732873"/>
          </a:xfrm>
          <a:prstGeom prst="rect">
            <a:avLst/>
          </a:prstGeom>
        </p:spPr>
      </p:pic>
    </p:spTree>
    <p:extLst>
      <p:ext uri="{BB962C8B-B14F-4D97-AF65-F5344CB8AC3E}">
        <p14:creationId xmlns:p14="http://schemas.microsoft.com/office/powerpoint/2010/main" val="137539863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ose - up of a person's lips&#10;&#10;Description automatically generated with medium confidence">
            <a:extLst>
              <a:ext uri="{FF2B5EF4-FFF2-40B4-BE49-F238E27FC236}">
                <a16:creationId xmlns:a16="http://schemas.microsoft.com/office/drawing/2014/main" id="{3243108B-1D06-42AA-AA0E-2C8BD9D9B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24327" cy="6858000"/>
          </a:xfrm>
          <a:prstGeom prst="rect">
            <a:avLst/>
          </a:prstGeom>
        </p:spPr>
      </p:pic>
      <p:sp>
        <p:nvSpPr>
          <p:cNvPr id="2" name="Title 1">
            <a:extLst>
              <a:ext uri="{FF2B5EF4-FFF2-40B4-BE49-F238E27FC236}">
                <a16:creationId xmlns:a16="http://schemas.microsoft.com/office/drawing/2014/main" id="{A80F5D29-871D-4723-9F52-54A033DD8EAA}"/>
              </a:ext>
            </a:extLst>
          </p:cNvPr>
          <p:cNvSpPr>
            <a:spLocks noGrp="1"/>
          </p:cNvSpPr>
          <p:nvPr>
            <p:ph type="ctrTitle"/>
          </p:nvPr>
        </p:nvSpPr>
        <p:spPr>
          <a:xfrm>
            <a:off x="405063" y="1808163"/>
            <a:ext cx="6862011" cy="2387600"/>
          </a:xfrm>
        </p:spPr>
        <p:txBody>
          <a:bodyPr>
            <a:normAutofit/>
          </a:bodyPr>
          <a:lstStyle/>
          <a:p>
            <a:r>
              <a:rPr lang="en-US" sz="12600" b="1" dirty="0">
                <a:effectLst>
                  <a:outerShdw blurRad="50800" dist="50800" dir="2700000" algn="ctr" rotWithShape="0">
                    <a:schemeClr val="bg1"/>
                  </a:outerShdw>
                </a:effectLst>
                <a:latin typeface="Rallisha Demo" pitchFamily="2" charset="0"/>
              </a:rPr>
              <a:t>Let’s Pray</a:t>
            </a:r>
          </a:p>
        </p:txBody>
      </p:sp>
    </p:spTree>
    <p:extLst>
      <p:ext uri="{BB962C8B-B14F-4D97-AF65-F5344CB8AC3E}">
        <p14:creationId xmlns:p14="http://schemas.microsoft.com/office/powerpoint/2010/main" val="393970231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rtrait of a person&#10;&#10;Description automatically generated with medium confidence">
            <a:extLst>
              <a:ext uri="{FF2B5EF4-FFF2-40B4-BE49-F238E27FC236}">
                <a16:creationId xmlns:a16="http://schemas.microsoft.com/office/drawing/2014/main" id="{699C7AB5-4D3D-4014-9806-8E3B661A3E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1928" y="156411"/>
            <a:ext cx="5175849" cy="6858000"/>
          </a:xfrm>
          <a:prstGeom prst="rect">
            <a:avLst/>
          </a:prstGeom>
        </p:spPr>
      </p:pic>
      <p:sp>
        <p:nvSpPr>
          <p:cNvPr id="2" name="Title 1">
            <a:extLst>
              <a:ext uri="{FF2B5EF4-FFF2-40B4-BE49-F238E27FC236}">
                <a16:creationId xmlns:a16="http://schemas.microsoft.com/office/drawing/2014/main" id="{DF71DA2C-1477-4275-984E-FBDC32AEA412}"/>
              </a:ext>
            </a:extLst>
          </p:cNvPr>
          <p:cNvSpPr>
            <a:spLocks noGrp="1"/>
          </p:cNvSpPr>
          <p:nvPr>
            <p:ph type="title"/>
          </p:nvPr>
        </p:nvSpPr>
        <p:spPr/>
        <p:txBody>
          <a:bodyPr/>
          <a:lstStyle/>
          <a:p>
            <a:r>
              <a:rPr lang="en-US" dirty="0"/>
              <a:t>Jesus Loves Me! </a:t>
            </a:r>
            <a:r>
              <a:rPr lang="en-US" sz="3600" b="0" i="0" dirty="0">
                <a:solidFill>
                  <a:srgbClr val="000000"/>
                </a:solidFill>
                <a:effectLst/>
                <a:latin typeface="Linux Libertine"/>
              </a:rPr>
              <a:t>Poem by Anna Bartlett Warner</a:t>
            </a:r>
            <a:endParaRPr lang="en-US" dirty="0"/>
          </a:p>
        </p:txBody>
      </p:sp>
      <p:sp>
        <p:nvSpPr>
          <p:cNvPr id="3" name="Content Placeholder 2">
            <a:extLst>
              <a:ext uri="{FF2B5EF4-FFF2-40B4-BE49-F238E27FC236}">
                <a16:creationId xmlns:a16="http://schemas.microsoft.com/office/drawing/2014/main" id="{D2482FC8-7104-4B5C-A4B4-0510A5C4EA3D}"/>
              </a:ext>
            </a:extLst>
          </p:cNvPr>
          <p:cNvSpPr>
            <a:spLocks noGrp="1"/>
          </p:cNvSpPr>
          <p:nvPr>
            <p:ph idx="1"/>
          </p:nvPr>
        </p:nvSpPr>
        <p:spPr/>
        <p:txBody>
          <a:bodyPr>
            <a:noAutofit/>
          </a:bodyPr>
          <a:lstStyle/>
          <a:p>
            <a:pPr algn="l"/>
            <a:r>
              <a:rPr lang="en-US" sz="4000" b="1" i="0" dirty="0">
                <a:solidFill>
                  <a:srgbClr val="202122"/>
                </a:solidFill>
                <a:effectLst/>
                <a:latin typeface="Arial Narrow" panose="020B0606020202030204" pitchFamily="34" charset="0"/>
              </a:rPr>
              <a:t>Jesus loves me—he will stay,</a:t>
            </a:r>
            <a:br>
              <a:rPr lang="en-US" sz="4000" b="1" i="0" dirty="0">
                <a:solidFill>
                  <a:srgbClr val="202122"/>
                </a:solidFill>
                <a:effectLst/>
                <a:latin typeface="Arial Narrow" panose="020B0606020202030204" pitchFamily="34" charset="0"/>
              </a:rPr>
            </a:br>
            <a:r>
              <a:rPr lang="en-US" sz="4000" b="1" i="0" dirty="0">
                <a:solidFill>
                  <a:srgbClr val="202122"/>
                </a:solidFill>
                <a:effectLst/>
                <a:latin typeface="Arial Narrow" panose="020B0606020202030204" pitchFamily="34" charset="0"/>
              </a:rPr>
              <a:t>Close beside me all the way.</a:t>
            </a:r>
            <a:br>
              <a:rPr lang="en-US" sz="4000" b="1" i="0" dirty="0">
                <a:solidFill>
                  <a:srgbClr val="202122"/>
                </a:solidFill>
                <a:effectLst/>
                <a:latin typeface="Arial Narrow" panose="020B0606020202030204" pitchFamily="34" charset="0"/>
              </a:rPr>
            </a:br>
            <a:r>
              <a:rPr lang="en-US" sz="4000" b="1" i="0" dirty="0">
                <a:solidFill>
                  <a:srgbClr val="202122"/>
                </a:solidFill>
                <a:effectLst/>
                <a:latin typeface="Arial Narrow" panose="020B0606020202030204" pitchFamily="34" charset="0"/>
              </a:rPr>
              <a:t>Then his little child will take,</a:t>
            </a:r>
            <a:br>
              <a:rPr lang="en-US" sz="4000" b="1" i="0" dirty="0">
                <a:solidFill>
                  <a:srgbClr val="202122"/>
                </a:solidFill>
                <a:effectLst/>
                <a:latin typeface="Arial Narrow" panose="020B0606020202030204" pitchFamily="34" charset="0"/>
              </a:rPr>
            </a:br>
            <a:r>
              <a:rPr lang="en-US" sz="4000" b="1" i="0" dirty="0">
                <a:solidFill>
                  <a:srgbClr val="202122"/>
                </a:solidFill>
                <a:effectLst/>
                <a:latin typeface="Arial Narrow" panose="020B0606020202030204" pitchFamily="34" charset="0"/>
              </a:rPr>
              <a:t>Up to heaven for his dear sake.</a:t>
            </a:r>
          </a:p>
          <a:p>
            <a:endParaRPr lang="en-US" sz="4000" b="1" dirty="0">
              <a:latin typeface="Arial Narrow" panose="020B0606020202030204" pitchFamily="34" charset="0"/>
            </a:endParaRPr>
          </a:p>
        </p:txBody>
      </p:sp>
    </p:spTree>
    <p:extLst>
      <p:ext uri="{BB962C8B-B14F-4D97-AF65-F5344CB8AC3E}">
        <p14:creationId xmlns:p14="http://schemas.microsoft.com/office/powerpoint/2010/main" val="80903464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0DBAF-7FB2-45F4-B7B6-E355F2CA4885}"/>
              </a:ext>
            </a:extLst>
          </p:cNvPr>
          <p:cNvSpPr>
            <a:spLocks noGrp="1"/>
          </p:cNvSpPr>
          <p:nvPr>
            <p:ph type="title"/>
          </p:nvPr>
        </p:nvSpPr>
        <p:spPr/>
        <p:txBody>
          <a:bodyPr/>
          <a:lstStyle/>
          <a:p>
            <a:r>
              <a:rPr lang="en-US" dirty="0"/>
              <a:t>Jesus loves me with … </a:t>
            </a:r>
          </a:p>
        </p:txBody>
      </p:sp>
      <p:sp>
        <p:nvSpPr>
          <p:cNvPr id="3" name="Content Placeholder 2">
            <a:extLst>
              <a:ext uri="{FF2B5EF4-FFF2-40B4-BE49-F238E27FC236}">
                <a16:creationId xmlns:a16="http://schemas.microsoft.com/office/drawing/2014/main" id="{0B489C57-5EC9-4D7E-89A7-482669B4881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64857593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tone&#10;&#10;Description automatically generated">
            <a:extLst>
              <a:ext uri="{FF2B5EF4-FFF2-40B4-BE49-F238E27FC236}">
                <a16:creationId xmlns:a16="http://schemas.microsoft.com/office/drawing/2014/main" id="{4C296CF3-6474-45C5-B336-58472A410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2917" y="0"/>
            <a:ext cx="9144000" cy="6858000"/>
          </a:xfrm>
          <a:prstGeom prst="rect">
            <a:avLst/>
          </a:prstGeom>
        </p:spPr>
      </p:pic>
      <p:sp>
        <p:nvSpPr>
          <p:cNvPr id="2" name="Title 1">
            <a:extLst>
              <a:ext uri="{FF2B5EF4-FFF2-40B4-BE49-F238E27FC236}">
                <a16:creationId xmlns:a16="http://schemas.microsoft.com/office/drawing/2014/main" id="{29335B4F-582D-4DD9-915F-16FEEB083DA6}"/>
              </a:ext>
            </a:extLst>
          </p:cNvPr>
          <p:cNvSpPr>
            <a:spLocks noGrp="1"/>
          </p:cNvSpPr>
          <p:nvPr>
            <p:ph type="title"/>
          </p:nvPr>
        </p:nvSpPr>
        <p:spPr>
          <a:xfrm>
            <a:off x="258618" y="0"/>
            <a:ext cx="11933382" cy="1325563"/>
          </a:xfrm>
        </p:spPr>
        <p:txBody>
          <a:bodyPr/>
          <a:lstStyle/>
          <a:p>
            <a:r>
              <a:rPr lang="en-US" dirty="0"/>
              <a:t>His Inseparable Love </a:t>
            </a:r>
            <a:r>
              <a:rPr lang="en-US" sz="2800" dirty="0"/>
              <a:t>Romans 8:35</a:t>
            </a:r>
            <a:endParaRPr lang="en-US" dirty="0"/>
          </a:p>
        </p:txBody>
      </p:sp>
      <p:sp>
        <p:nvSpPr>
          <p:cNvPr id="4" name="Content Placeholder 3">
            <a:extLst>
              <a:ext uri="{FF2B5EF4-FFF2-40B4-BE49-F238E27FC236}">
                <a16:creationId xmlns:a16="http://schemas.microsoft.com/office/drawing/2014/main" id="{67C107A9-A90C-4777-B01D-A182FDAC619E}"/>
              </a:ext>
            </a:extLst>
          </p:cNvPr>
          <p:cNvSpPr>
            <a:spLocks noGrp="1"/>
          </p:cNvSpPr>
          <p:nvPr>
            <p:ph idx="1"/>
          </p:nvPr>
        </p:nvSpPr>
        <p:spPr>
          <a:xfrm>
            <a:off x="323273" y="1325563"/>
            <a:ext cx="6695365" cy="4851400"/>
          </a:xfrm>
        </p:spPr>
        <p:txBody>
          <a:bodyPr/>
          <a:lstStyle/>
          <a:p>
            <a:r>
              <a:rPr lang="en-US" dirty="0"/>
              <a:t> 35 Who shall </a:t>
            </a:r>
            <a:r>
              <a:rPr lang="en-US" b="1" dirty="0"/>
              <a:t>separate </a:t>
            </a:r>
            <a:r>
              <a:rPr lang="en-US" dirty="0"/>
              <a:t>us from the </a:t>
            </a:r>
            <a:r>
              <a:rPr lang="en-US" b="1" dirty="0"/>
              <a:t>love of Christ? </a:t>
            </a:r>
            <a:r>
              <a:rPr lang="en-US" dirty="0"/>
              <a:t>Shall </a:t>
            </a:r>
            <a:r>
              <a:rPr lang="en-US" b="1" dirty="0">
                <a:effectLst>
                  <a:glow rad="127000">
                    <a:schemeClr val="bg1"/>
                  </a:glow>
                </a:effectLst>
              </a:rPr>
              <a:t>trouble</a:t>
            </a:r>
            <a:r>
              <a:rPr lang="en-US" dirty="0"/>
              <a:t> or hardship or persecution or famine or nakedness or danger or sword?</a:t>
            </a:r>
          </a:p>
          <a:p>
            <a:r>
              <a:rPr lang="en-US" dirty="0"/>
              <a:t> </a:t>
            </a:r>
          </a:p>
        </p:txBody>
      </p:sp>
      <p:sp>
        <p:nvSpPr>
          <p:cNvPr id="7" name="TextBox 6">
            <a:extLst>
              <a:ext uri="{FF2B5EF4-FFF2-40B4-BE49-F238E27FC236}">
                <a16:creationId xmlns:a16="http://schemas.microsoft.com/office/drawing/2014/main" id="{46A74575-86C4-4642-890A-F389334F1E2A}"/>
              </a:ext>
            </a:extLst>
          </p:cNvPr>
          <p:cNvSpPr txBox="1"/>
          <p:nvPr/>
        </p:nvSpPr>
        <p:spPr>
          <a:xfrm>
            <a:off x="9221284" y="1495168"/>
            <a:ext cx="667265" cy="4125873"/>
          </a:xfrm>
          <a:prstGeom prst="rect">
            <a:avLst/>
          </a:prstGeom>
          <a:noFill/>
        </p:spPr>
        <p:txBody>
          <a:bodyPr wrap="square" rtlCol="0">
            <a:spAutoFit/>
          </a:bodyPr>
          <a:lstStyle/>
          <a:p>
            <a:pPr>
              <a:lnSpc>
                <a:spcPct val="85000"/>
              </a:lnSpc>
            </a:pPr>
            <a:r>
              <a:rPr lang="en-US" sz="4400" dirty="0">
                <a:latin typeface="Arial Black" panose="020B0A04020102020204" pitchFamily="34" charset="0"/>
              </a:rPr>
              <a:t>TROU</a:t>
            </a:r>
            <a:r>
              <a:rPr lang="en-US" sz="4400" dirty="0">
                <a:solidFill>
                  <a:schemeClr val="bg1"/>
                </a:solidFill>
                <a:latin typeface="Arial Black" panose="020B0A04020102020204" pitchFamily="34" charset="0"/>
              </a:rPr>
              <a:t>BLE</a:t>
            </a:r>
          </a:p>
        </p:txBody>
      </p:sp>
    </p:spTree>
    <p:extLst>
      <p:ext uri="{BB962C8B-B14F-4D97-AF65-F5344CB8AC3E}">
        <p14:creationId xmlns:p14="http://schemas.microsoft.com/office/powerpoint/2010/main" val="74575447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tone&#10;&#10;Description automatically generated">
            <a:extLst>
              <a:ext uri="{FF2B5EF4-FFF2-40B4-BE49-F238E27FC236}">
                <a16:creationId xmlns:a16="http://schemas.microsoft.com/office/drawing/2014/main" id="{4C296CF3-6474-45C5-B336-58472A410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2917" y="0"/>
            <a:ext cx="9144000" cy="6858000"/>
          </a:xfrm>
          <a:prstGeom prst="rect">
            <a:avLst/>
          </a:prstGeom>
        </p:spPr>
      </p:pic>
      <p:sp>
        <p:nvSpPr>
          <p:cNvPr id="2" name="Title 1">
            <a:extLst>
              <a:ext uri="{FF2B5EF4-FFF2-40B4-BE49-F238E27FC236}">
                <a16:creationId xmlns:a16="http://schemas.microsoft.com/office/drawing/2014/main" id="{29335B4F-582D-4DD9-915F-16FEEB083DA6}"/>
              </a:ext>
            </a:extLst>
          </p:cNvPr>
          <p:cNvSpPr>
            <a:spLocks noGrp="1"/>
          </p:cNvSpPr>
          <p:nvPr>
            <p:ph type="title"/>
          </p:nvPr>
        </p:nvSpPr>
        <p:spPr>
          <a:xfrm>
            <a:off x="258618" y="0"/>
            <a:ext cx="11933382" cy="1325563"/>
          </a:xfrm>
        </p:spPr>
        <p:txBody>
          <a:bodyPr/>
          <a:lstStyle/>
          <a:p>
            <a:r>
              <a:rPr lang="en-US" dirty="0"/>
              <a:t>His Inseparable Love </a:t>
            </a:r>
            <a:r>
              <a:rPr lang="en-US" sz="2800" dirty="0"/>
              <a:t>Romans 8:35</a:t>
            </a:r>
            <a:endParaRPr lang="en-US" dirty="0"/>
          </a:p>
        </p:txBody>
      </p:sp>
      <p:sp>
        <p:nvSpPr>
          <p:cNvPr id="4" name="Content Placeholder 3">
            <a:extLst>
              <a:ext uri="{FF2B5EF4-FFF2-40B4-BE49-F238E27FC236}">
                <a16:creationId xmlns:a16="http://schemas.microsoft.com/office/drawing/2014/main" id="{67C107A9-A90C-4777-B01D-A182FDAC619E}"/>
              </a:ext>
            </a:extLst>
          </p:cNvPr>
          <p:cNvSpPr>
            <a:spLocks noGrp="1"/>
          </p:cNvSpPr>
          <p:nvPr>
            <p:ph idx="1"/>
          </p:nvPr>
        </p:nvSpPr>
        <p:spPr>
          <a:xfrm>
            <a:off x="323273" y="1325563"/>
            <a:ext cx="6695365" cy="4851400"/>
          </a:xfrm>
        </p:spPr>
        <p:txBody>
          <a:bodyPr/>
          <a:lstStyle/>
          <a:p>
            <a:r>
              <a:rPr lang="en-US" dirty="0"/>
              <a:t> 35 Who shall </a:t>
            </a:r>
            <a:r>
              <a:rPr lang="en-US" b="1" dirty="0"/>
              <a:t>separate </a:t>
            </a:r>
            <a:r>
              <a:rPr lang="en-US" dirty="0"/>
              <a:t>us from the </a:t>
            </a:r>
            <a:r>
              <a:rPr lang="en-US" b="1" dirty="0"/>
              <a:t>love of Christ? </a:t>
            </a:r>
            <a:r>
              <a:rPr lang="en-US" dirty="0"/>
              <a:t>Shall trouble or </a:t>
            </a:r>
            <a:r>
              <a:rPr lang="en-US" b="1" dirty="0">
                <a:effectLst>
                  <a:glow rad="127000">
                    <a:schemeClr val="bg1"/>
                  </a:glow>
                </a:effectLst>
              </a:rPr>
              <a:t>hardship</a:t>
            </a:r>
            <a:r>
              <a:rPr lang="en-US" dirty="0"/>
              <a:t> or persecution or famine or nakedness or danger or sword?</a:t>
            </a:r>
          </a:p>
          <a:p>
            <a:r>
              <a:rPr lang="en-US" dirty="0"/>
              <a:t> </a:t>
            </a:r>
          </a:p>
        </p:txBody>
      </p:sp>
      <p:sp>
        <p:nvSpPr>
          <p:cNvPr id="7" name="TextBox 6">
            <a:extLst>
              <a:ext uri="{FF2B5EF4-FFF2-40B4-BE49-F238E27FC236}">
                <a16:creationId xmlns:a16="http://schemas.microsoft.com/office/drawing/2014/main" id="{46A74575-86C4-4642-890A-F389334F1E2A}"/>
              </a:ext>
            </a:extLst>
          </p:cNvPr>
          <p:cNvSpPr txBox="1"/>
          <p:nvPr/>
        </p:nvSpPr>
        <p:spPr>
          <a:xfrm>
            <a:off x="9221284" y="1475548"/>
            <a:ext cx="667265" cy="4701415"/>
          </a:xfrm>
          <a:prstGeom prst="rect">
            <a:avLst/>
          </a:prstGeom>
          <a:noFill/>
        </p:spPr>
        <p:txBody>
          <a:bodyPr wrap="square" rtlCol="0">
            <a:spAutoFit/>
          </a:bodyPr>
          <a:lstStyle/>
          <a:p>
            <a:pPr algn="ctr">
              <a:lnSpc>
                <a:spcPct val="85000"/>
              </a:lnSpc>
            </a:pPr>
            <a:r>
              <a:rPr lang="en-US" sz="4400" dirty="0">
                <a:latin typeface="Arial Black" panose="020B0A04020102020204" pitchFamily="34" charset="0"/>
              </a:rPr>
              <a:t>HARD</a:t>
            </a:r>
            <a:r>
              <a:rPr lang="en-US" sz="4400" dirty="0">
                <a:solidFill>
                  <a:schemeClr val="bg1"/>
                </a:solidFill>
                <a:latin typeface="Arial Black" panose="020B0A04020102020204" pitchFamily="34" charset="0"/>
              </a:rPr>
              <a:t>SHIP</a:t>
            </a:r>
          </a:p>
        </p:txBody>
      </p:sp>
    </p:spTree>
    <p:extLst>
      <p:ext uri="{BB962C8B-B14F-4D97-AF65-F5344CB8AC3E}">
        <p14:creationId xmlns:p14="http://schemas.microsoft.com/office/powerpoint/2010/main" val="235613539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tone&#10;&#10;Description automatically generated">
            <a:extLst>
              <a:ext uri="{FF2B5EF4-FFF2-40B4-BE49-F238E27FC236}">
                <a16:creationId xmlns:a16="http://schemas.microsoft.com/office/drawing/2014/main" id="{4C296CF3-6474-45C5-B336-58472A410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2917" y="0"/>
            <a:ext cx="9144000" cy="6858000"/>
          </a:xfrm>
          <a:prstGeom prst="rect">
            <a:avLst/>
          </a:prstGeom>
        </p:spPr>
      </p:pic>
      <p:sp>
        <p:nvSpPr>
          <p:cNvPr id="2" name="Title 1">
            <a:extLst>
              <a:ext uri="{FF2B5EF4-FFF2-40B4-BE49-F238E27FC236}">
                <a16:creationId xmlns:a16="http://schemas.microsoft.com/office/drawing/2014/main" id="{29335B4F-582D-4DD9-915F-16FEEB083DA6}"/>
              </a:ext>
            </a:extLst>
          </p:cNvPr>
          <p:cNvSpPr>
            <a:spLocks noGrp="1"/>
          </p:cNvSpPr>
          <p:nvPr>
            <p:ph type="title"/>
          </p:nvPr>
        </p:nvSpPr>
        <p:spPr>
          <a:xfrm>
            <a:off x="258618" y="0"/>
            <a:ext cx="11933382" cy="1325563"/>
          </a:xfrm>
        </p:spPr>
        <p:txBody>
          <a:bodyPr/>
          <a:lstStyle/>
          <a:p>
            <a:r>
              <a:rPr lang="en-US" dirty="0"/>
              <a:t>His Inseparable Love </a:t>
            </a:r>
            <a:r>
              <a:rPr lang="en-US" sz="2800" dirty="0"/>
              <a:t>Romans 8:35</a:t>
            </a:r>
            <a:endParaRPr lang="en-US" dirty="0"/>
          </a:p>
        </p:txBody>
      </p:sp>
      <p:sp>
        <p:nvSpPr>
          <p:cNvPr id="4" name="Content Placeholder 3">
            <a:extLst>
              <a:ext uri="{FF2B5EF4-FFF2-40B4-BE49-F238E27FC236}">
                <a16:creationId xmlns:a16="http://schemas.microsoft.com/office/drawing/2014/main" id="{67C107A9-A90C-4777-B01D-A182FDAC619E}"/>
              </a:ext>
            </a:extLst>
          </p:cNvPr>
          <p:cNvSpPr>
            <a:spLocks noGrp="1"/>
          </p:cNvSpPr>
          <p:nvPr>
            <p:ph idx="1"/>
          </p:nvPr>
        </p:nvSpPr>
        <p:spPr>
          <a:xfrm>
            <a:off x="323273" y="1325563"/>
            <a:ext cx="6695365" cy="4851400"/>
          </a:xfrm>
        </p:spPr>
        <p:txBody>
          <a:bodyPr/>
          <a:lstStyle/>
          <a:p>
            <a:r>
              <a:rPr lang="en-US" dirty="0"/>
              <a:t> 35 Who shall </a:t>
            </a:r>
            <a:r>
              <a:rPr lang="en-US" b="1" dirty="0"/>
              <a:t>separate </a:t>
            </a:r>
            <a:r>
              <a:rPr lang="en-US" dirty="0"/>
              <a:t>us from the </a:t>
            </a:r>
            <a:r>
              <a:rPr lang="en-US" b="1" dirty="0"/>
              <a:t>love of Christ? </a:t>
            </a:r>
            <a:r>
              <a:rPr lang="en-US" dirty="0"/>
              <a:t>Shall trouble or hardship or </a:t>
            </a:r>
            <a:r>
              <a:rPr lang="en-US" b="1" dirty="0">
                <a:effectLst>
                  <a:glow rad="127000">
                    <a:schemeClr val="bg1"/>
                  </a:glow>
                </a:effectLst>
              </a:rPr>
              <a:t>persecution</a:t>
            </a:r>
            <a:r>
              <a:rPr lang="en-US" dirty="0"/>
              <a:t> or famine or nakedness or danger or sword?</a:t>
            </a:r>
          </a:p>
          <a:p>
            <a:r>
              <a:rPr lang="en-US" dirty="0"/>
              <a:t> </a:t>
            </a:r>
          </a:p>
        </p:txBody>
      </p:sp>
      <p:sp>
        <p:nvSpPr>
          <p:cNvPr id="7" name="TextBox 6">
            <a:extLst>
              <a:ext uri="{FF2B5EF4-FFF2-40B4-BE49-F238E27FC236}">
                <a16:creationId xmlns:a16="http://schemas.microsoft.com/office/drawing/2014/main" id="{46A74575-86C4-4642-890A-F389334F1E2A}"/>
              </a:ext>
            </a:extLst>
          </p:cNvPr>
          <p:cNvSpPr txBox="1"/>
          <p:nvPr/>
        </p:nvSpPr>
        <p:spPr>
          <a:xfrm>
            <a:off x="9221284" y="429958"/>
            <a:ext cx="667265" cy="6428042"/>
          </a:xfrm>
          <a:prstGeom prst="rect">
            <a:avLst/>
          </a:prstGeom>
          <a:noFill/>
        </p:spPr>
        <p:txBody>
          <a:bodyPr wrap="square" rtlCol="0">
            <a:spAutoFit/>
          </a:bodyPr>
          <a:lstStyle/>
          <a:p>
            <a:pPr algn="ctr">
              <a:lnSpc>
                <a:spcPct val="85000"/>
              </a:lnSpc>
            </a:pPr>
            <a:r>
              <a:rPr lang="en-US" sz="4400" dirty="0">
                <a:latin typeface="Arial Black" panose="020B0A04020102020204" pitchFamily="34" charset="0"/>
              </a:rPr>
              <a:t>PERSEC</a:t>
            </a:r>
            <a:r>
              <a:rPr lang="en-US" sz="4400" dirty="0">
                <a:solidFill>
                  <a:schemeClr val="bg1"/>
                </a:solidFill>
                <a:latin typeface="Arial Black" panose="020B0A04020102020204" pitchFamily="34" charset="0"/>
              </a:rPr>
              <a:t>UTION</a:t>
            </a:r>
          </a:p>
        </p:txBody>
      </p:sp>
    </p:spTree>
    <p:extLst>
      <p:ext uri="{BB962C8B-B14F-4D97-AF65-F5344CB8AC3E}">
        <p14:creationId xmlns:p14="http://schemas.microsoft.com/office/powerpoint/2010/main" val="201474444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tone&#10;&#10;Description automatically generated">
            <a:extLst>
              <a:ext uri="{FF2B5EF4-FFF2-40B4-BE49-F238E27FC236}">
                <a16:creationId xmlns:a16="http://schemas.microsoft.com/office/drawing/2014/main" id="{4C296CF3-6474-45C5-B336-58472A410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2917" y="0"/>
            <a:ext cx="9144000" cy="6858000"/>
          </a:xfrm>
          <a:prstGeom prst="rect">
            <a:avLst/>
          </a:prstGeom>
        </p:spPr>
      </p:pic>
      <p:sp>
        <p:nvSpPr>
          <p:cNvPr id="2" name="Title 1">
            <a:extLst>
              <a:ext uri="{FF2B5EF4-FFF2-40B4-BE49-F238E27FC236}">
                <a16:creationId xmlns:a16="http://schemas.microsoft.com/office/drawing/2014/main" id="{29335B4F-582D-4DD9-915F-16FEEB083DA6}"/>
              </a:ext>
            </a:extLst>
          </p:cNvPr>
          <p:cNvSpPr>
            <a:spLocks noGrp="1"/>
          </p:cNvSpPr>
          <p:nvPr>
            <p:ph type="title"/>
          </p:nvPr>
        </p:nvSpPr>
        <p:spPr>
          <a:xfrm>
            <a:off x="258618" y="0"/>
            <a:ext cx="11933382" cy="1325563"/>
          </a:xfrm>
        </p:spPr>
        <p:txBody>
          <a:bodyPr/>
          <a:lstStyle/>
          <a:p>
            <a:r>
              <a:rPr lang="en-US" dirty="0"/>
              <a:t>His Inseparable Love </a:t>
            </a:r>
            <a:r>
              <a:rPr lang="en-US" sz="2800" dirty="0"/>
              <a:t>Romans 8:35</a:t>
            </a:r>
            <a:endParaRPr lang="en-US" dirty="0"/>
          </a:p>
        </p:txBody>
      </p:sp>
      <p:sp>
        <p:nvSpPr>
          <p:cNvPr id="4" name="Content Placeholder 3">
            <a:extLst>
              <a:ext uri="{FF2B5EF4-FFF2-40B4-BE49-F238E27FC236}">
                <a16:creationId xmlns:a16="http://schemas.microsoft.com/office/drawing/2014/main" id="{67C107A9-A90C-4777-B01D-A182FDAC619E}"/>
              </a:ext>
            </a:extLst>
          </p:cNvPr>
          <p:cNvSpPr>
            <a:spLocks noGrp="1"/>
          </p:cNvSpPr>
          <p:nvPr>
            <p:ph idx="1"/>
          </p:nvPr>
        </p:nvSpPr>
        <p:spPr>
          <a:xfrm>
            <a:off x="323273" y="1325563"/>
            <a:ext cx="6695365" cy="4851400"/>
          </a:xfrm>
        </p:spPr>
        <p:txBody>
          <a:bodyPr/>
          <a:lstStyle/>
          <a:p>
            <a:r>
              <a:rPr lang="en-US" dirty="0"/>
              <a:t> 35 Who shall </a:t>
            </a:r>
            <a:r>
              <a:rPr lang="en-US" b="1" dirty="0"/>
              <a:t>separate </a:t>
            </a:r>
            <a:r>
              <a:rPr lang="en-US" dirty="0"/>
              <a:t>us from the </a:t>
            </a:r>
            <a:r>
              <a:rPr lang="en-US" b="1" dirty="0"/>
              <a:t>love of Christ? </a:t>
            </a:r>
            <a:r>
              <a:rPr lang="en-US" dirty="0"/>
              <a:t>Shall trouble or hardship or persecution or </a:t>
            </a:r>
            <a:r>
              <a:rPr lang="en-US" b="1" dirty="0">
                <a:effectLst>
                  <a:glow rad="127000">
                    <a:schemeClr val="bg1"/>
                  </a:glow>
                </a:effectLst>
              </a:rPr>
              <a:t>famine</a:t>
            </a:r>
            <a:r>
              <a:rPr lang="en-US" dirty="0"/>
              <a:t> or nakedness or danger or sword?</a:t>
            </a:r>
          </a:p>
          <a:p>
            <a:r>
              <a:rPr lang="en-US" dirty="0"/>
              <a:t> </a:t>
            </a:r>
          </a:p>
        </p:txBody>
      </p:sp>
      <p:sp>
        <p:nvSpPr>
          <p:cNvPr id="7" name="TextBox 6">
            <a:extLst>
              <a:ext uri="{FF2B5EF4-FFF2-40B4-BE49-F238E27FC236}">
                <a16:creationId xmlns:a16="http://schemas.microsoft.com/office/drawing/2014/main" id="{46A74575-86C4-4642-890A-F389334F1E2A}"/>
              </a:ext>
            </a:extLst>
          </p:cNvPr>
          <p:cNvSpPr txBox="1"/>
          <p:nvPr/>
        </p:nvSpPr>
        <p:spPr>
          <a:xfrm>
            <a:off x="9255211" y="1989438"/>
            <a:ext cx="633338" cy="3550331"/>
          </a:xfrm>
          <a:prstGeom prst="rect">
            <a:avLst/>
          </a:prstGeom>
          <a:noFill/>
        </p:spPr>
        <p:txBody>
          <a:bodyPr wrap="square" rtlCol="0">
            <a:spAutoFit/>
          </a:bodyPr>
          <a:lstStyle/>
          <a:p>
            <a:pPr algn="ctr">
              <a:lnSpc>
                <a:spcPct val="85000"/>
              </a:lnSpc>
            </a:pPr>
            <a:r>
              <a:rPr lang="en-US" sz="4400" dirty="0">
                <a:latin typeface="Arial Black" panose="020B0A04020102020204" pitchFamily="34" charset="0"/>
              </a:rPr>
              <a:t>FAM</a:t>
            </a:r>
            <a:r>
              <a:rPr lang="en-US" sz="4400" dirty="0">
                <a:solidFill>
                  <a:schemeClr val="bg1"/>
                </a:solidFill>
                <a:latin typeface="Arial Black" panose="020B0A04020102020204" pitchFamily="34" charset="0"/>
              </a:rPr>
              <a:t>INE</a:t>
            </a:r>
          </a:p>
        </p:txBody>
      </p:sp>
    </p:spTree>
    <p:extLst>
      <p:ext uri="{BB962C8B-B14F-4D97-AF65-F5344CB8AC3E}">
        <p14:creationId xmlns:p14="http://schemas.microsoft.com/office/powerpoint/2010/main" val="350476376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1249</TotalTime>
  <Words>4943</Words>
  <Application>Microsoft Office PowerPoint</Application>
  <PresentationFormat>Widescreen</PresentationFormat>
  <Paragraphs>323</Paragraphs>
  <Slides>36</Slides>
  <Notes>35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Arial Black</vt:lpstr>
      <vt:lpstr>Arial Narrow</vt:lpstr>
      <vt:lpstr>Calibri</vt:lpstr>
      <vt:lpstr>Linux Libertine</vt:lpstr>
      <vt:lpstr>Rallisha Demo</vt:lpstr>
      <vt:lpstr>Symbol</vt:lpstr>
      <vt:lpstr>1_Office Theme</vt:lpstr>
      <vt:lpstr>The Love of Christ</vt:lpstr>
      <vt:lpstr>The Love of Christ</vt:lpstr>
      <vt:lpstr>Jesus Loves Me! Poem by Anna Bartlett Warner</vt:lpstr>
      <vt:lpstr>Jesus Loves Me! Poem by Anna Bartlett Warner</vt:lpstr>
      <vt:lpstr>Jesus loves me with … </vt:lpstr>
      <vt:lpstr>His Inseparable Love Romans 8:35</vt:lpstr>
      <vt:lpstr>His Inseparable Love Romans 8:35</vt:lpstr>
      <vt:lpstr>His Inseparable Love Romans 8:35</vt:lpstr>
      <vt:lpstr>His Inseparable Love Romans 8:35</vt:lpstr>
      <vt:lpstr>His Inseparable Love Romans 8:35</vt:lpstr>
      <vt:lpstr>His Inseparable Love Romans 8:35</vt:lpstr>
      <vt:lpstr>His Inseparable Love Romans 8:35</vt:lpstr>
      <vt:lpstr>His Inseparable Love Romans 8:35</vt:lpstr>
      <vt:lpstr>His Inseparable Love Romans 8:35</vt:lpstr>
      <vt:lpstr>His Inseparable Love Romans 8:35 </vt:lpstr>
      <vt:lpstr>His Inseparable Love Romans 8:35  </vt:lpstr>
      <vt:lpstr>His Inseparable Love Romans 8:35 </vt:lpstr>
      <vt:lpstr>His Inseparable Love Romans 8:35 </vt:lpstr>
      <vt:lpstr>His Inseparable Love Romans 8:35 </vt:lpstr>
      <vt:lpstr>His Inseparable Love Romans 8:35 </vt:lpstr>
      <vt:lpstr>His Inseparable Love Romans 8:35 </vt:lpstr>
      <vt:lpstr>His Inseparable Love Romans 8:35 </vt:lpstr>
      <vt:lpstr>His Compelling Love 2 Cor. 5:14</vt:lpstr>
      <vt:lpstr>His Compelling Love Convinces us that …</vt:lpstr>
      <vt:lpstr>His Compelling Love Convinces us that …</vt:lpstr>
      <vt:lpstr>His Surpassing Love of Christ Ephesians 3:19</vt:lpstr>
      <vt:lpstr>His Surpassing Love of Christ Ephesians 3:19</vt:lpstr>
      <vt:lpstr>His Surpassing Love of Christ Ephesians 3:19</vt:lpstr>
      <vt:lpstr>His Surpassing Love of Christ Ephesians 3:19</vt:lpstr>
      <vt:lpstr>His Surpassing Love of Christ Ephesians 3:19</vt:lpstr>
      <vt:lpstr>His Surpassing Love of Christ Ephesians 3:19</vt:lpstr>
      <vt:lpstr>His Surpassing Love of Christ Ephesians 3:19</vt:lpstr>
      <vt:lpstr>Anna Warner’s Was Full of This Love</vt:lpstr>
      <vt:lpstr>Jesus Loves Me! Tune by William Bradbury</vt:lpstr>
      <vt:lpstr>Jesus Loves Me! Hymn by William Bradbury</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Love of God</dc:title>
  <dc:creator>Dennis Henderson</dc:creator>
  <cp:lastModifiedBy>Dennis Henderson</cp:lastModifiedBy>
  <cp:revision>100</cp:revision>
  <dcterms:created xsi:type="dcterms:W3CDTF">2020-12-30T03:01:50Z</dcterms:created>
  <dcterms:modified xsi:type="dcterms:W3CDTF">2021-06-22T22:47:55Z</dcterms:modified>
</cp:coreProperties>
</file>