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357" r:id="rId2"/>
    <p:sldId id="256" r:id="rId3"/>
    <p:sldId id="277" r:id="rId4"/>
    <p:sldId id="297" r:id="rId5"/>
    <p:sldId id="278" r:id="rId6"/>
    <p:sldId id="304" r:id="rId7"/>
    <p:sldId id="305" r:id="rId8"/>
    <p:sldId id="293" r:id="rId9"/>
    <p:sldId id="294" r:id="rId10"/>
    <p:sldId id="300" r:id="rId11"/>
    <p:sldId id="299" r:id="rId12"/>
    <p:sldId id="298" r:id="rId13"/>
    <p:sldId id="295" r:id="rId14"/>
    <p:sldId id="296" r:id="rId15"/>
    <p:sldId id="301" r:id="rId16"/>
    <p:sldId id="302" r:id="rId17"/>
    <p:sldId id="303" r:id="rId18"/>
    <p:sldId id="27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6" autoAdjust="0"/>
    <p:restoredTop sz="69598" autoAdjust="0"/>
  </p:normalViewPr>
  <p:slideViewPr>
    <p:cSldViewPr snapToGrid="0">
      <p:cViewPr varScale="1">
        <p:scale>
          <a:sx n="56" d="100"/>
          <a:sy n="56" d="100"/>
        </p:scale>
        <p:origin x="164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7B9386-D438-4E09-AB0C-5E866E398AE2}" type="datetimeFigureOut">
              <a:rPr lang="en-US" smtClean="0"/>
              <a:t>6/22/2021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B52B17-D7F4-403F-B8D3-22F1A4C3B28D}" type="slidenum">
              <a:rPr lang="en-US" smtClean="0"/>
              <a:t>‹#›</a:t>
            </a:fld>
            <a:endParaRPr lang="en-US"/>
          </a:p>
        </p:txBody>
      </p:sp>
    </p:spTree>
    <p:extLst>
      <p:ext uri="{BB962C8B-B14F-4D97-AF65-F5344CB8AC3E}">
        <p14:creationId xmlns:p14="http://schemas.microsoft.com/office/powerpoint/2010/main" val="3257752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ixabay.com/photos/away-forest-forest-path-mood-trees-2660117/"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Sir, we wish to see Jesus." (Joh 12:21 ESV)</a:t>
            </a:r>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1</a:t>
            </a:fld>
            <a:endParaRPr lang="en-US"/>
          </a:p>
        </p:txBody>
      </p:sp>
    </p:spTree>
    <p:extLst>
      <p:ext uri="{BB962C8B-B14F-4D97-AF65-F5344CB8AC3E}">
        <p14:creationId xmlns:p14="http://schemas.microsoft.com/office/powerpoint/2010/main" val="219984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 Jesus is the Way</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The Way to the </a:t>
            </a:r>
            <a:r>
              <a:rPr lang="en-US" sz="1800" u="sng" dirty="0">
                <a:effectLst/>
                <a:latin typeface="Calibri" panose="020F0502020204030204" pitchFamily="34" charset="0"/>
                <a:ea typeface="Calibri" panose="020F0502020204030204" pitchFamily="34" charset="0"/>
                <a:cs typeface="Calibri" panose="020F0502020204030204" pitchFamily="34" charset="0"/>
              </a:rPr>
              <a:t>Father</a:t>
            </a:r>
            <a:r>
              <a:rPr lang="en-US" sz="1800" dirty="0">
                <a:effectLst/>
                <a:latin typeface="Calibri" panose="020F0502020204030204" pitchFamily="34" charset="0"/>
                <a:ea typeface="Calibri" panose="020F0502020204030204" pitchFamily="34" charset="0"/>
                <a:cs typeface="Calibri" panose="020F0502020204030204" pitchFamily="34" charset="0"/>
              </a:rPr>
              <a:t> John 14:1-5</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The Way of </a:t>
            </a:r>
            <a:r>
              <a:rPr lang="en-US" sz="1800" u="sng" dirty="0">
                <a:effectLst/>
                <a:latin typeface="Calibri" panose="020F0502020204030204" pitchFamily="34" charset="0"/>
                <a:ea typeface="Calibri" panose="020F0502020204030204" pitchFamily="34" charset="0"/>
                <a:cs typeface="Calibri" panose="020F0502020204030204" pitchFamily="34" charset="0"/>
              </a:rPr>
              <a:t>Faith</a:t>
            </a:r>
            <a:r>
              <a:rPr lang="en-US" sz="1800" dirty="0">
                <a:effectLst/>
                <a:latin typeface="Calibri" panose="020F0502020204030204" pitchFamily="34" charset="0"/>
                <a:ea typeface="Calibri" panose="020F0502020204030204" pitchFamily="34" charset="0"/>
                <a:cs typeface="Calibri" panose="020F0502020204030204" pitchFamily="34" charset="0"/>
              </a:rPr>
              <a:t> Acts 24:14</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shows the way, He is the way!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Jesus is the Truth</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a:t>
            </a:r>
            <a:r>
              <a:rPr lang="en-US" sz="1800" u="sng" dirty="0">
                <a:effectLst/>
                <a:latin typeface="Calibri" panose="020F0502020204030204" pitchFamily="34" charset="0"/>
                <a:ea typeface="Calibri" panose="020F0502020204030204" pitchFamily="34" charset="0"/>
                <a:cs typeface="Calibri" panose="020F0502020204030204" pitchFamily="34" charset="0"/>
              </a:rPr>
              <a:t>Divine</a:t>
            </a:r>
            <a:r>
              <a:rPr lang="en-US" sz="1800" dirty="0">
                <a:effectLst/>
                <a:latin typeface="Calibri" panose="020F0502020204030204" pitchFamily="34" charset="0"/>
                <a:ea typeface="Calibri" panose="020F0502020204030204" pitchFamily="34" charset="0"/>
                <a:cs typeface="Calibri" panose="020F0502020204030204" pitchFamily="34" charset="0"/>
              </a:rPr>
              <a:t> Truth John 4:24; 1John 5:6; Jo 14:6</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a:t>
            </a:r>
            <a:r>
              <a:rPr lang="en-US" sz="1800" u="sng" dirty="0">
                <a:effectLst/>
                <a:latin typeface="Calibri" panose="020F0502020204030204" pitchFamily="34" charset="0"/>
                <a:ea typeface="Calibri" panose="020F0502020204030204" pitchFamily="34" charset="0"/>
                <a:cs typeface="Calibri" panose="020F0502020204030204" pitchFamily="34" charset="0"/>
              </a:rPr>
              <a:t>Tells</a:t>
            </a:r>
            <a:r>
              <a:rPr lang="en-US" sz="1800" dirty="0">
                <a:effectLst/>
                <a:latin typeface="Calibri" panose="020F0502020204030204" pitchFamily="34" charset="0"/>
                <a:ea typeface="Calibri" panose="020F0502020204030204" pitchFamily="34" charset="0"/>
                <a:cs typeface="Calibri" panose="020F0502020204030204" pitchFamily="34" charset="0"/>
              </a:rPr>
              <a:t> the Truth John 17:17; Titus 1:2;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3] </a:t>
            </a:r>
            <a:r>
              <a:rPr lang="en-US" sz="1800" u="sng" dirty="0">
                <a:effectLst/>
                <a:latin typeface="Calibri" panose="020F0502020204030204" pitchFamily="34" charset="0"/>
                <a:ea typeface="Calibri" panose="020F0502020204030204" pitchFamily="34" charset="0"/>
                <a:cs typeface="Calibri" panose="020F0502020204030204" pitchFamily="34" charset="0"/>
              </a:rPr>
              <a:t>Know</a:t>
            </a:r>
            <a:r>
              <a:rPr lang="en-US" sz="1800" dirty="0">
                <a:effectLst/>
                <a:latin typeface="Calibri" panose="020F0502020204030204" pitchFamily="34" charset="0"/>
                <a:ea typeface="Calibri" panose="020F0502020204030204" pitchFamily="34" charset="0"/>
                <a:cs typeface="Calibri" panose="020F0502020204030204" pitchFamily="34" charset="0"/>
              </a:rPr>
              <a:t> the Truth John 8:31,32</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4] </a:t>
            </a:r>
            <a:r>
              <a:rPr lang="en-US" sz="1800" u="sng" dirty="0">
                <a:effectLst/>
                <a:latin typeface="Calibri" panose="020F0502020204030204" pitchFamily="34" charset="0"/>
                <a:ea typeface="Calibri" panose="020F0502020204030204" pitchFamily="34" charset="0"/>
                <a:cs typeface="Calibri" panose="020F0502020204030204" pitchFamily="34" charset="0"/>
              </a:rPr>
              <a:t>Does</a:t>
            </a:r>
            <a:r>
              <a:rPr lang="en-US" sz="1800" dirty="0">
                <a:effectLst/>
                <a:latin typeface="Calibri" panose="020F0502020204030204" pitchFamily="34" charset="0"/>
                <a:ea typeface="Calibri" panose="020F0502020204030204" pitchFamily="34" charset="0"/>
                <a:cs typeface="Calibri" panose="020F0502020204030204" pitchFamily="34" charset="0"/>
              </a:rPr>
              <a:t> the Truth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know, tells, and does the truth, He is the truth!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Jesus is the Life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a:t>
            </a:r>
            <a:r>
              <a:rPr lang="en-US" sz="1800" u="sng" dirty="0">
                <a:effectLst/>
                <a:latin typeface="Calibri" panose="020F0502020204030204" pitchFamily="34" charset="0"/>
                <a:ea typeface="Calibri" panose="020F0502020204030204" pitchFamily="34" charset="0"/>
                <a:cs typeface="Calibri" panose="020F0502020204030204" pitchFamily="34" charset="0"/>
              </a:rPr>
              <a:t>Devine</a:t>
            </a:r>
            <a:r>
              <a:rPr lang="en-US" sz="1800" dirty="0">
                <a:effectLst/>
                <a:latin typeface="Calibri" panose="020F0502020204030204" pitchFamily="34" charset="0"/>
                <a:ea typeface="Calibri" panose="020F0502020204030204" pitchFamily="34" charset="0"/>
                <a:cs typeface="Calibri" panose="020F0502020204030204" pitchFamily="34" charset="0"/>
              </a:rPr>
              <a:t> Life John 1:1-5</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a:t>
            </a:r>
            <a:r>
              <a:rPr lang="en-US" sz="1800" u="sng" dirty="0">
                <a:effectLst/>
                <a:latin typeface="Calibri" panose="020F0502020204030204" pitchFamily="34" charset="0"/>
                <a:ea typeface="Calibri" panose="020F0502020204030204" pitchFamily="34" charset="0"/>
                <a:cs typeface="Calibri" panose="020F0502020204030204" pitchFamily="34" charset="0"/>
              </a:rPr>
              <a:t>Eternal</a:t>
            </a:r>
            <a:r>
              <a:rPr lang="en-US" sz="1800" dirty="0">
                <a:effectLst/>
                <a:latin typeface="Calibri" panose="020F0502020204030204" pitchFamily="34" charset="0"/>
                <a:ea typeface="Calibri" panose="020F0502020204030204" pitchFamily="34" charset="0"/>
                <a:cs typeface="Calibri" panose="020F0502020204030204" pitchFamily="34" charset="0"/>
              </a:rPr>
              <a:t> Life John 3:16</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3] </a:t>
            </a:r>
            <a:r>
              <a:rPr lang="en-US" sz="1800" u="sng" dirty="0">
                <a:effectLst/>
                <a:latin typeface="Calibri" panose="020F0502020204030204" pitchFamily="34" charset="0"/>
                <a:ea typeface="Calibri" panose="020F0502020204030204" pitchFamily="34" charset="0"/>
                <a:cs typeface="Calibri" panose="020F0502020204030204" pitchFamily="34" charset="0"/>
              </a:rPr>
              <a:t>Abundant</a:t>
            </a:r>
            <a:r>
              <a:rPr lang="en-US" sz="1800" dirty="0">
                <a:effectLst/>
                <a:latin typeface="Calibri" panose="020F0502020204030204" pitchFamily="34" charset="0"/>
                <a:ea typeface="Calibri" panose="020F0502020204030204" pitchFamily="34" charset="0"/>
                <a:cs typeface="Calibri" panose="020F0502020204030204" pitchFamily="34" charset="0"/>
              </a:rPr>
              <a:t> Life John 10:10</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gives life, He is life.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BB52B17-D7F4-403F-B8D3-22F1A4C3B28D}" type="slidenum">
              <a:rPr lang="en-US" smtClean="0"/>
              <a:t>10</a:t>
            </a:fld>
            <a:endParaRPr lang="en-US"/>
          </a:p>
        </p:txBody>
      </p:sp>
    </p:spTree>
    <p:extLst>
      <p:ext uri="{BB962C8B-B14F-4D97-AF65-F5344CB8AC3E}">
        <p14:creationId xmlns:p14="http://schemas.microsoft.com/office/powerpoint/2010/main" val="2079093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 Jesus is the Way</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The Way to the </a:t>
            </a:r>
            <a:r>
              <a:rPr lang="en-US" sz="1800" u="sng" dirty="0">
                <a:effectLst/>
                <a:latin typeface="Calibri" panose="020F0502020204030204" pitchFamily="34" charset="0"/>
                <a:ea typeface="Calibri" panose="020F0502020204030204" pitchFamily="34" charset="0"/>
                <a:cs typeface="Calibri" panose="020F0502020204030204" pitchFamily="34" charset="0"/>
              </a:rPr>
              <a:t>Father</a:t>
            </a:r>
            <a:r>
              <a:rPr lang="en-US" sz="1800" dirty="0">
                <a:effectLst/>
                <a:latin typeface="Calibri" panose="020F0502020204030204" pitchFamily="34" charset="0"/>
                <a:ea typeface="Calibri" panose="020F0502020204030204" pitchFamily="34" charset="0"/>
                <a:cs typeface="Calibri" panose="020F0502020204030204" pitchFamily="34" charset="0"/>
              </a:rPr>
              <a:t> John 14:1-5</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The Way of </a:t>
            </a:r>
            <a:r>
              <a:rPr lang="en-US" sz="1800" u="sng" dirty="0">
                <a:effectLst/>
                <a:latin typeface="Calibri" panose="020F0502020204030204" pitchFamily="34" charset="0"/>
                <a:ea typeface="Calibri" panose="020F0502020204030204" pitchFamily="34" charset="0"/>
                <a:cs typeface="Calibri" panose="020F0502020204030204" pitchFamily="34" charset="0"/>
              </a:rPr>
              <a:t>Faith</a:t>
            </a:r>
            <a:r>
              <a:rPr lang="en-US" sz="1800" dirty="0">
                <a:effectLst/>
                <a:latin typeface="Calibri" panose="020F0502020204030204" pitchFamily="34" charset="0"/>
                <a:ea typeface="Calibri" panose="020F0502020204030204" pitchFamily="34" charset="0"/>
                <a:cs typeface="Calibri" panose="020F0502020204030204" pitchFamily="34" charset="0"/>
              </a:rPr>
              <a:t> Acts 24:14</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shows the way, He is the way!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Jesus is the Truth</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a:t>
            </a:r>
            <a:r>
              <a:rPr lang="en-US" sz="1800" u="sng" dirty="0">
                <a:effectLst/>
                <a:latin typeface="Calibri" panose="020F0502020204030204" pitchFamily="34" charset="0"/>
                <a:ea typeface="Calibri" panose="020F0502020204030204" pitchFamily="34" charset="0"/>
                <a:cs typeface="Calibri" panose="020F0502020204030204" pitchFamily="34" charset="0"/>
              </a:rPr>
              <a:t>Divine</a:t>
            </a:r>
            <a:r>
              <a:rPr lang="en-US" sz="1800" dirty="0">
                <a:effectLst/>
                <a:latin typeface="Calibri" panose="020F0502020204030204" pitchFamily="34" charset="0"/>
                <a:ea typeface="Calibri" panose="020F0502020204030204" pitchFamily="34" charset="0"/>
                <a:cs typeface="Calibri" panose="020F0502020204030204" pitchFamily="34" charset="0"/>
              </a:rPr>
              <a:t> Truth John 4:24; 1John 5:6; Jo 14:6</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a:t>
            </a:r>
            <a:r>
              <a:rPr lang="en-US" sz="1800" u="sng" dirty="0">
                <a:effectLst/>
                <a:latin typeface="Calibri" panose="020F0502020204030204" pitchFamily="34" charset="0"/>
                <a:ea typeface="Calibri" panose="020F0502020204030204" pitchFamily="34" charset="0"/>
                <a:cs typeface="Calibri" panose="020F0502020204030204" pitchFamily="34" charset="0"/>
              </a:rPr>
              <a:t>Tells</a:t>
            </a:r>
            <a:r>
              <a:rPr lang="en-US" sz="1800" dirty="0">
                <a:effectLst/>
                <a:latin typeface="Calibri" panose="020F0502020204030204" pitchFamily="34" charset="0"/>
                <a:ea typeface="Calibri" panose="020F0502020204030204" pitchFamily="34" charset="0"/>
                <a:cs typeface="Calibri" panose="020F0502020204030204" pitchFamily="34" charset="0"/>
              </a:rPr>
              <a:t> the Truth John 17:17; Titus 1:2;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3] </a:t>
            </a:r>
            <a:r>
              <a:rPr lang="en-US" sz="1800" u="sng" dirty="0">
                <a:effectLst/>
                <a:latin typeface="Calibri" panose="020F0502020204030204" pitchFamily="34" charset="0"/>
                <a:ea typeface="Calibri" panose="020F0502020204030204" pitchFamily="34" charset="0"/>
                <a:cs typeface="Calibri" panose="020F0502020204030204" pitchFamily="34" charset="0"/>
              </a:rPr>
              <a:t>Know</a:t>
            </a:r>
            <a:r>
              <a:rPr lang="en-US" sz="1800" dirty="0">
                <a:effectLst/>
                <a:latin typeface="Calibri" panose="020F0502020204030204" pitchFamily="34" charset="0"/>
                <a:ea typeface="Calibri" panose="020F0502020204030204" pitchFamily="34" charset="0"/>
                <a:cs typeface="Calibri" panose="020F0502020204030204" pitchFamily="34" charset="0"/>
              </a:rPr>
              <a:t> the Truth John 8:31,32</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4] </a:t>
            </a:r>
            <a:r>
              <a:rPr lang="en-US" sz="1800" u="sng" dirty="0">
                <a:effectLst/>
                <a:latin typeface="Calibri" panose="020F0502020204030204" pitchFamily="34" charset="0"/>
                <a:ea typeface="Calibri" panose="020F0502020204030204" pitchFamily="34" charset="0"/>
                <a:cs typeface="Calibri" panose="020F0502020204030204" pitchFamily="34" charset="0"/>
              </a:rPr>
              <a:t>Does</a:t>
            </a:r>
            <a:r>
              <a:rPr lang="en-US" sz="1800" dirty="0">
                <a:effectLst/>
                <a:latin typeface="Calibri" panose="020F0502020204030204" pitchFamily="34" charset="0"/>
                <a:ea typeface="Calibri" panose="020F0502020204030204" pitchFamily="34" charset="0"/>
                <a:cs typeface="Calibri" panose="020F0502020204030204" pitchFamily="34" charset="0"/>
              </a:rPr>
              <a:t> the Truth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know, tells, and does the truth, He is the truth!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Jesus is the Life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a:t>
            </a:r>
            <a:r>
              <a:rPr lang="en-US" sz="1800" u="sng" dirty="0">
                <a:effectLst/>
                <a:latin typeface="Calibri" panose="020F0502020204030204" pitchFamily="34" charset="0"/>
                <a:ea typeface="Calibri" panose="020F0502020204030204" pitchFamily="34" charset="0"/>
                <a:cs typeface="Calibri" panose="020F0502020204030204" pitchFamily="34" charset="0"/>
              </a:rPr>
              <a:t>Devine</a:t>
            </a:r>
            <a:r>
              <a:rPr lang="en-US" sz="1800" dirty="0">
                <a:effectLst/>
                <a:latin typeface="Calibri" panose="020F0502020204030204" pitchFamily="34" charset="0"/>
                <a:ea typeface="Calibri" panose="020F0502020204030204" pitchFamily="34" charset="0"/>
                <a:cs typeface="Calibri" panose="020F0502020204030204" pitchFamily="34" charset="0"/>
              </a:rPr>
              <a:t> Life John 1:1-5</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a:t>
            </a:r>
            <a:r>
              <a:rPr lang="en-US" sz="1800" u="sng" dirty="0">
                <a:effectLst/>
                <a:latin typeface="Calibri" panose="020F0502020204030204" pitchFamily="34" charset="0"/>
                <a:ea typeface="Calibri" panose="020F0502020204030204" pitchFamily="34" charset="0"/>
                <a:cs typeface="Calibri" panose="020F0502020204030204" pitchFamily="34" charset="0"/>
              </a:rPr>
              <a:t>Eternal</a:t>
            </a:r>
            <a:r>
              <a:rPr lang="en-US" sz="1800" dirty="0">
                <a:effectLst/>
                <a:latin typeface="Calibri" panose="020F0502020204030204" pitchFamily="34" charset="0"/>
                <a:ea typeface="Calibri" panose="020F0502020204030204" pitchFamily="34" charset="0"/>
                <a:cs typeface="Calibri" panose="020F0502020204030204" pitchFamily="34" charset="0"/>
              </a:rPr>
              <a:t> Life John 3:16</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3] </a:t>
            </a:r>
            <a:r>
              <a:rPr lang="en-US" sz="1800" u="sng" dirty="0">
                <a:effectLst/>
                <a:latin typeface="Calibri" panose="020F0502020204030204" pitchFamily="34" charset="0"/>
                <a:ea typeface="Calibri" panose="020F0502020204030204" pitchFamily="34" charset="0"/>
                <a:cs typeface="Calibri" panose="020F0502020204030204" pitchFamily="34" charset="0"/>
              </a:rPr>
              <a:t>Abundant</a:t>
            </a:r>
            <a:r>
              <a:rPr lang="en-US" sz="1800" dirty="0">
                <a:effectLst/>
                <a:latin typeface="Calibri" panose="020F0502020204030204" pitchFamily="34" charset="0"/>
                <a:ea typeface="Calibri" panose="020F0502020204030204" pitchFamily="34" charset="0"/>
                <a:cs typeface="Calibri" panose="020F0502020204030204" pitchFamily="34" charset="0"/>
              </a:rPr>
              <a:t> Life John 10:10</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gives life, He is life.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BB52B17-D7F4-403F-B8D3-22F1A4C3B28D}" type="slidenum">
              <a:rPr lang="en-US" smtClean="0"/>
              <a:t>11</a:t>
            </a:fld>
            <a:endParaRPr lang="en-US"/>
          </a:p>
        </p:txBody>
      </p:sp>
    </p:spTree>
    <p:extLst>
      <p:ext uri="{BB962C8B-B14F-4D97-AF65-F5344CB8AC3E}">
        <p14:creationId xmlns:p14="http://schemas.microsoft.com/office/powerpoint/2010/main" val="4244010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 Jesus is the Way</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The Way to the </a:t>
            </a:r>
            <a:r>
              <a:rPr lang="en-US" sz="1800" u="sng" dirty="0">
                <a:effectLst/>
                <a:latin typeface="Calibri" panose="020F0502020204030204" pitchFamily="34" charset="0"/>
                <a:ea typeface="Calibri" panose="020F0502020204030204" pitchFamily="34" charset="0"/>
                <a:cs typeface="Calibri" panose="020F0502020204030204" pitchFamily="34" charset="0"/>
              </a:rPr>
              <a:t>Father</a:t>
            </a:r>
            <a:r>
              <a:rPr lang="en-US" sz="1800" dirty="0">
                <a:effectLst/>
                <a:latin typeface="Calibri" panose="020F0502020204030204" pitchFamily="34" charset="0"/>
                <a:ea typeface="Calibri" panose="020F0502020204030204" pitchFamily="34" charset="0"/>
                <a:cs typeface="Calibri" panose="020F0502020204030204" pitchFamily="34" charset="0"/>
              </a:rPr>
              <a:t> John 14:1-5</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The Way of </a:t>
            </a:r>
            <a:r>
              <a:rPr lang="en-US" sz="1800" u="sng" dirty="0">
                <a:effectLst/>
                <a:latin typeface="Calibri" panose="020F0502020204030204" pitchFamily="34" charset="0"/>
                <a:ea typeface="Calibri" panose="020F0502020204030204" pitchFamily="34" charset="0"/>
                <a:cs typeface="Calibri" panose="020F0502020204030204" pitchFamily="34" charset="0"/>
              </a:rPr>
              <a:t>Faith</a:t>
            </a:r>
            <a:r>
              <a:rPr lang="en-US" sz="1800" dirty="0">
                <a:effectLst/>
                <a:latin typeface="Calibri" panose="020F0502020204030204" pitchFamily="34" charset="0"/>
                <a:ea typeface="Calibri" panose="020F0502020204030204" pitchFamily="34" charset="0"/>
                <a:cs typeface="Calibri" panose="020F0502020204030204" pitchFamily="34" charset="0"/>
              </a:rPr>
              <a:t> Acts 24:14</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shows the way, He is the way!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Jesus is the Truth</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a:t>
            </a:r>
            <a:r>
              <a:rPr lang="en-US" sz="1800" u="sng" dirty="0">
                <a:effectLst/>
                <a:latin typeface="Calibri" panose="020F0502020204030204" pitchFamily="34" charset="0"/>
                <a:ea typeface="Calibri" panose="020F0502020204030204" pitchFamily="34" charset="0"/>
                <a:cs typeface="Calibri" panose="020F0502020204030204" pitchFamily="34" charset="0"/>
              </a:rPr>
              <a:t>Divine</a:t>
            </a:r>
            <a:r>
              <a:rPr lang="en-US" sz="1800" dirty="0">
                <a:effectLst/>
                <a:latin typeface="Calibri" panose="020F0502020204030204" pitchFamily="34" charset="0"/>
                <a:ea typeface="Calibri" panose="020F0502020204030204" pitchFamily="34" charset="0"/>
                <a:cs typeface="Calibri" panose="020F0502020204030204" pitchFamily="34" charset="0"/>
              </a:rPr>
              <a:t> Truth John 4:24; 1John 5:6; Jo 14:6</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a:t>
            </a:r>
            <a:r>
              <a:rPr lang="en-US" sz="1800" u="sng" dirty="0">
                <a:effectLst/>
                <a:latin typeface="Calibri" panose="020F0502020204030204" pitchFamily="34" charset="0"/>
                <a:ea typeface="Calibri" panose="020F0502020204030204" pitchFamily="34" charset="0"/>
                <a:cs typeface="Calibri" panose="020F0502020204030204" pitchFamily="34" charset="0"/>
              </a:rPr>
              <a:t>Tells</a:t>
            </a:r>
            <a:r>
              <a:rPr lang="en-US" sz="1800" dirty="0">
                <a:effectLst/>
                <a:latin typeface="Calibri" panose="020F0502020204030204" pitchFamily="34" charset="0"/>
                <a:ea typeface="Calibri" panose="020F0502020204030204" pitchFamily="34" charset="0"/>
                <a:cs typeface="Calibri" panose="020F0502020204030204" pitchFamily="34" charset="0"/>
              </a:rPr>
              <a:t> the Truth John 17:17; Titus 1:2;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3] </a:t>
            </a:r>
            <a:r>
              <a:rPr lang="en-US" sz="1800" u="sng" dirty="0">
                <a:effectLst/>
                <a:latin typeface="Calibri" panose="020F0502020204030204" pitchFamily="34" charset="0"/>
                <a:ea typeface="Calibri" panose="020F0502020204030204" pitchFamily="34" charset="0"/>
                <a:cs typeface="Calibri" panose="020F0502020204030204" pitchFamily="34" charset="0"/>
              </a:rPr>
              <a:t>Know</a:t>
            </a:r>
            <a:r>
              <a:rPr lang="en-US" sz="1800" dirty="0">
                <a:effectLst/>
                <a:latin typeface="Calibri" panose="020F0502020204030204" pitchFamily="34" charset="0"/>
                <a:ea typeface="Calibri" panose="020F0502020204030204" pitchFamily="34" charset="0"/>
                <a:cs typeface="Calibri" panose="020F0502020204030204" pitchFamily="34" charset="0"/>
              </a:rPr>
              <a:t> the Truth John 8:31,32</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4] </a:t>
            </a:r>
            <a:r>
              <a:rPr lang="en-US" sz="1800" u="sng" dirty="0">
                <a:effectLst/>
                <a:latin typeface="Calibri" panose="020F0502020204030204" pitchFamily="34" charset="0"/>
                <a:ea typeface="Calibri" panose="020F0502020204030204" pitchFamily="34" charset="0"/>
                <a:cs typeface="Calibri" panose="020F0502020204030204" pitchFamily="34" charset="0"/>
              </a:rPr>
              <a:t>Does</a:t>
            </a:r>
            <a:r>
              <a:rPr lang="en-US" sz="1800" dirty="0">
                <a:effectLst/>
                <a:latin typeface="Calibri" panose="020F0502020204030204" pitchFamily="34" charset="0"/>
                <a:ea typeface="Calibri" panose="020F0502020204030204" pitchFamily="34" charset="0"/>
                <a:cs typeface="Calibri" panose="020F0502020204030204" pitchFamily="34" charset="0"/>
              </a:rPr>
              <a:t> the Truth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know, tells, and does the truth, He is the truth!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Jesus is the Life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a:t>
            </a:r>
            <a:r>
              <a:rPr lang="en-US" sz="1800" u="sng" dirty="0">
                <a:effectLst/>
                <a:latin typeface="Calibri" panose="020F0502020204030204" pitchFamily="34" charset="0"/>
                <a:ea typeface="Calibri" panose="020F0502020204030204" pitchFamily="34" charset="0"/>
                <a:cs typeface="Calibri" panose="020F0502020204030204" pitchFamily="34" charset="0"/>
              </a:rPr>
              <a:t>Devine</a:t>
            </a:r>
            <a:r>
              <a:rPr lang="en-US" sz="1800" dirty="0">
                <a:effectLst/>
                <a:latin typeface="Calibri" panose="020F0502020204030204" pitchFamily="34" charset="0"/>
                <a:ea typeface="Calibri" panose="020F0502020204030204" pitchFamily="34" charset="0"/>
                <a:cs typeface="Calibri" panose="020F0502020204030204" pitchFamily="34" charset="0"/>
              </a:rPr>
              <a:t> Life John 1:1-5</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a:t>
            </a:r>
            <a:r>
              <a:rPr lang="en-US" sz="1800" u="sng" dirty="0">
                <a:effectLst/>
                <a:latin typeface="Calibri" panose="020F0502020204030204" pitchFamily="34" charset="0"/>
                <a:ea typeface="Calibri" panose="020F0502020204030204" pitchFamily="34" charset="0"/>
                <a:cs typeface="Calibri" panose="020F0502020204030204" pitchFamily="34" charset="0"/>
              </a:rPr>
              <a:t>Eternal</a:t>
            </a:r>
            <a:r>
              <a:rPr lang="en-US" sz="1800" dirty="0">
                <a:effectLst/>
                <a:latin typeface="Calibri" panose="020F0502020204030204" pitchFamily="34" charset="0"/>
                <a:ea typeface="Calibri" panose="020F0502020204030204" pitchFamily="34" charset="0"/>
                <a:cs typeface="Calibri" panose="020F0502020204030204" pitchFamily="34" charset="0"/>
              </a:rPr>
              <a:t> Life John 3:16</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3] </a:t>
            </a:r>
            <a:r>
              <a:rPr lang="en-US" sz="1800" u="sng" dirty="0">
                <a:effectLst/>
                <a:latin typeface="Calibri" panose="020F0502020204030204" pitchFamily="34" charset="0"/>
                <a:ea typeface="Calibri" panose="020F0502020204030204" pitchFamily="34" charset="0"/>
                <a:cs typeface="Calibri" panose="020F0502020204030204" pitchFamily="34" charset="0"/>
              </a:rPr>
              <a:t>Abundant</a:t>
            </a:r>
            <a:r>
              <a:rPr lang="en-US" sz="1800" dirty="0">
                <a:effectLst/>
                <a:latin typeface="Calibri" panose="020F0502020204030204" pitchFamily="34" charset="0"/>
                <a:ea typeface="Calibri" panose="020F0502020204030204" pitchFamily="34" charset="0"/>
                <a:cs typeface="Calibri" panose="020F0502020204030204" pitchFamily="34" charset="0"/>
              </a:rPr>
              <a:t> Life John 10:10</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gives life, He is life.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BB52B17-D7F4-403F-B8D3-22F1A4C3B28D}" type="slidenum">
              <a:rPr lang="en-US" smtClean="0"/>
              <a:t>12</a:t>
            </a:fld>
            <a:endParaRPr lang="en-US"/>
          </a:p>
        </p:txBody>
      </p:sp>
    </p:spTree>
    <p:extLst>
      <p:ext uri="{BB962C8B-B14F-4D97-AF65-F5344CB8AC3E}">
        <p14:creationId xmlns:p14="http://schemas.microsoft.com/office/powerpoint/2010/main" val="2001519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https://en.wikipedia.org/wiki/Life_(British_TV_series)#/media/File:BBC_Life_title_card.png</a:t>
            </a:r>
            <a:br>
              <a:rPr lang="en-US" dirty="0"/>
            </a:br>
            <a:br>
              <a:rPr lang="en-US" dirty="0"/>
            </a:br>
            <a:r>
              <a:rPr lang="en-US" sz="1200" dirty="0">
                <a:effectLst/>
                <a:latin typeface="Calibri" panose="020F0502020204030204" pitchFamily="34" charset="0"/>
                <a:ea typeface="Calibri" panose="020F0502020204030204" pitchFamily="34" charset="0"/>
                <a:cs typeface="Calibri" panose="020F0502020204030204" pitchFamily="34" charset="0"/>
              </a:rPr>
              <a:t> Jesus is the Way</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1] The Way to the </a:t>
            </a:r>
            <a:r>
              <a:rPr lang="en-US" sz="1200" u="sng" dirty="0">
                <a:effectLst/>
                <a:latin typeface="Calibri" panose="020F0502020204030204" pitchFamily="34" charset="0"/>
                <a:ea typeface="Calibri" panose="020F0502020204030204" pitchFamily="34" charset="0"/>
                <a:cs typeface="Calibri" panose="020F0502020204030204" pitchFamily="34" charset="0"/>
              </a:rPr>
              <a:t>Father</a:t>
            </a:r>
            <a:r>
              <a:rPr lang="en-US" sz="1200" dirty="0">
                <a:effectLst/>
                <a:latin typeface="Calibri" panose="020F0502020204030204" pitchFamily="34" charset="0"/>
                <a:ea typeface="Calibri" panose="020F0502020204030204" pitchFamily="34" charset="0"/>
                <a:cs typeface="Calibri" panose="020F0502020204030204" pitchFamily="34" charset="0"/>
              </a:rPr>
              <a:t> John 14:1-5</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2] The Way of </a:t>
            </a:r>
            <a:r>
              <a:rPr lang="en-US" sz="1200" u="sng" dirty="0">
                <a:effectLst/>
                <a:latin typeface="Calibri" panose="020F0502020204030204" pitchFamily="34" charset="0"/>
                <a:ea typeface="Calibri" panose="020F0502020204030204" pitchFamily="34" charset="0"/>
                <a:cs typeface="Calibri" panose="020F0502020204030204" pitchFamily="34" charset="0"/>
              </a:rPr>
              <a:t>Faith</a:t>
            </a:r>
            <a:r>
              <a:rPr lang="en-US" sz="1200" dirty="0">
                <a:effectLst/>
                <a:latin typeface="Calibri" panose="020F0502020204030204" pitchFamily="34" charset="0"/>
                <a:ea typeface="Calibri" panose="020F0502020204030204" pitchFamily="34" charset="0"/>
                <a:cs typeface="Calibri" panose="020F0502020204030204" pitchFamily="34" charset="0"/>
              </a:rPr>
              <a:t> Acts 24:14</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Not just shows the way, He is the way!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Calibri" panose="020F0502020204030204" pitchFamily="34" charset="0"/>
              </a:rPr>
              <a:t>Jesus is the Truth</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1] </a:t>
            </a:r>
            <a:r>
              <a:rPr lang="en-US" sz="1200" u="sng" dirty="0">
                <a:effectLst/>
                <a:latin typeface="Calibri" panose="020F0502020204030204" pitchFamily="34" charset="0"/>
                <a:ea typeface="Calibri" panose="020F0502020204030204" pitchFamily="34" charset="0"/>
                <a:cs typeface="Calibri" panose="020F0502020204030204" pitchFamily="34" charset="0"/>
              </a:rPr>
              <a:t>Divine</a:t>
            </a:r>
            <a:r>
              <a:rPr lang="en-US" sz="1200" dirty="0">
                <a:effectLst/>
                <a:latin typeface="Calibri" panose="020F0502020204030204" pitchFamily="34" charset="0"/>
                <a:ea typeface="Calibri" panose="020F0502020204030204" pitchFamily="34" charset="0"/>
                <a:cs typeface="Calibri" panose="020F0502020204030204" pitchFamily="34" charset="0"/>
              </a:rPr>
              <a:t> Truth John 4:24; 1John 5:6; Jo 14:6</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2] </a:t>
            </a:r>
            <a:r>
              <a:rPr lang="en-US" sz="1200" u="sng" dirty="0">
                <a:effectLst/>
                <a:latin typeface="Calibri" panose="020F0502020204030204" pitchFamily="34" charset="0"/>
                <a:ea typeface="Calibri" panose="020F0502020204030204" pitchFamily="34" charset="0"/>
                <a:cs typeface="Calibri" panose="020F0502020204030204" pitchFamily="34" charset="0"/>
              </a:rPr>
              <a:t>Tells</a:t>
            </a:r>
            <a:r>
              <a:rPr lang="en-US" sz="1200" dirty="0">
                <a:effectLst/>
                <a:latin typeface="Calibri" panose="020F0502020204030204" pitchFamily="34" charset="0"/>
                <a:ea typeface="Calibri" panose="020F0502020204030204" pitchFamily="34" charset="0"/>
                <a:cs typeface="Calibri" panose="020F0502020204030204" pitchFamily="34" charset="0"/>
              </a:rPr>
              <a:t> the Truth John 17:17; Titus 1:2; </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3] </a:t>
            </a:r>
            <a:r>
              <a:rPr lang="en-US" sz="1200" u="sng" dirty="0">
                <a:effectLst/>
                <a:latin typeface="Calibri" panose="020F0502020204030204" pitchFamily="34" charset="0"/>
                <a:ea typeface="Calibri" panose="020F0502020204030204" pitchFamily="34" charset="0"/>
                <a:cs typeface="Calibri" panose="020F0502020204030204" pitchFamily="34" charset="0"/>
              </a:rPr>
              <a:t>Know</a:t>
            </a:r>
            <a:r>
              <a:rPr lang="en-US" sz="1200" dirty="0">
                <a:effectLst/>
                <a:latin typeface="Calibri" panose="020F0502020204030204" pitchFamily="34" charset="0"/>
                <a:ea typeface="Calibri" panose="020F0502020204030204" pitchFamily="34" charset="0"/>
                <a:cs typeface="Calibri" panose="020F0502020204030204" pitchFamily="34" charset="0"/>
              </a:rPr>
              <a:t> the Truth John 8:31,32</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4] </a:t>
            </a:r>
            <a:r>
              <a:rPr lang="en-US" sz="1200" u="sng" dirty="0">
                <a:effectLst/>
                <a:latin typeface="Calibri" panose="020F0502020204030204" pitchFamily="34" charset="0"/>
                <a:ea typeface="Calibri" panose="020F0502020204030204" pitchFamily="34" charset="0"/>
                <a:cs typeface="Calibri" panose="020F0502020204030204" pitchFamily="34" charset="0"/>
              </a:rPr>
              <a:t>Does</a:t>
            </a:r>
            <a:r>
              <a:rPr lang="en-US" sz="1200" dirty="0">
                <a:effectLst/>
                <a:latin typeface="Calibri" panose="020F0502020204030204" pitchFamily="34" charset="0"/>
                <a:ea typeface="Calibri" panose="020F0502020204030204" pitchFamily="34" charset="0"/>
                <a:cs typeface="Calibri" panose="020F0502020204030204" pitchFamily="34" charset="0"/>
              </a:rPr>
              <a:t> the Truth </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Not just know, tells, and does the truth, He is the truth!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200" dirty="0">
                <a:effectLst/>
                <a:latin typeface="Calibri" panose="020F0502020204030204" pitchFamily="34" charset="0"/>
                <a:ea typeface="Calibri" panose="020F0502020204030204" pitchFamily="34" charset="0"/>
                <a:cs typeface="Calibri" panose="020F0502020204030204" pitchFamily="34" charset="0"/>
              </a:rPr>
              <a:t>Jesus is the Life </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1] </a:t>
            </a:r>
            <a:r>
              <a:rPr lang="en-US" sz="1200" u="sng" dirty="0">
                <a:effectLst/>
                <a:latin typeface="Calibri" panose="020F0502020204030204" pitchFamily="34" charset="0"/>
                <a:ea typeface="Calibri" panose="020F0502020204030204" pitchFamily="34" charset="0"/>
                <a:cs typeface="Calibri" panose="020F0502020204030204" pitchFamily="34" charset="0"/>
              </a:rPr>
              <a:t>Devine</a:t>
            </a:r>
            <a:r>
              <a:rPr lang="en-US" sz="1200" dirty="0">
                <a:effectLst/>
                <a:latin typeface="Calibri" panose="020F0502020204030204" pitchFamily="34" charset="0"/>
                <a:ea typeface="Calibri" panose="020F0502020204030204" pitchFamily="34" charset="0"/>
                <a:cs typeface="Calibri" panose="020F0502020204030204" pitchFamily="34" charset="0"/>
              </a:rPr>
              <a:t> Life John 1:1-5</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2] </a:t>
            </a:r>
            <a:r>
              <a:rPr lang="en-US" sz="1200" u="sng" dirty="0">
                <a:effectLst/>
                <a:latin typeface="Calibri" panose="020F0502020204030204" pitchFamily="34" charset="0"/>
                <a:ea typeface="Calibri" panose="020F0502020204030204" pitchFamily="34" charset="0"/>
                <a:cs typeface="Calibri" panose="020F0502020204030204" pitchFamily="34" charset="0"/>
              </a:rPr>
              <a:t>Eternal</a:t>
            </a:r>
            <a:r>
              <a:rPr lang="en-US" sz="1200" dirty="0">
                <a:effectLst/>
                <a:latin typeface="Calibri" panose="020F0502020204030204" pitchFamily="34" charset="0"/>
                <a:ea typeface="Calibri" panose="020F0502020204030204" pitchFamily="34" charset="0"/>
                <a:cs typeface="Calibri" panose="020F0502020204030204" pitchFamily="34" charset="0"/>
              </a:rPr>
              <a:t> Life John 3:16</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3] </a:t>
            </a:r>
            <a:r>
              <a:rPr lang="en-US" sz="1200" u="sng" dirty="0">
                <a:effectLst/>
                <a:latin typeface="Calibri" panose="020F0502020204030204" pitchFamily="34" charset="0"/>
                <a:ea typeface="Calibri" panose="020F0502020204030204" pitchFamily="34" charset="0"/>
                <a:cs typeface="Calibri" panose="020F0502020204030204" pitchFamily="34" charset="0"/>
              </a:rPr>
              <a:t>Abundant</a:t>
            </a:r>
            <a:r>
              <a:rPr lang="en-US" sz="1200" dirty="0">
                <a:effectLst/>
                <a:latin typeface="Calibri" panose="020F0502020204030204" pitchFamily="34" charset="0"/>
                <a:ea typeface="Calibri" panose="020F0502020204030204" pitchFamily="34" charset="0"/>
                <a:cs typeface="Calibri" panose="020F0502020204030204" pitchFamily="34" charset="0"/>
              </a:rPr>
              <a:t> Life John 10:10</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Not just gives life, He is life.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13</a:t>
            </a:fld>
            <a:endParaRPr lang="en-US"/>
          </a:p>
        </p:txBody>
      </p:sp>
    </p:spTree>
    <p:extLst>
      <p:ext uri="{BB962C8B-B14F-4D97-AF65-F5344CB8AC3E}">
        <p14:creationId xmlns:p14="http://schemas.microsoft.com/office/powerpoint/2010/main" val="1937379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 Jesus is the Way</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The Way to the </a:t>
            </a:r>
            <a:r>
              <a:rPr lang="en-US" sz="1800" u="sng" dirty="0">
                <a:effectLst/>
                <a:latin typeface="Calibri" panose="020F0502020204030204" pitchFamily="34" charset="0"/>
                <a:ea typeface="Calibri" panose="020F0502020204030204" pitchFamily="34" charset="0"/>
                <a:cs typeface="Calibri" panose="020F0502020204030204" pitchFamily="34" charset="0"/>
              </a:rPr>
              <a:t>Father</a:t>
            </a:r>
            <a:r>
              <a:rPr lang="en-US" sz="1800" dirty="0">
                <a:effectLst/>
                <a:latin typeface="Calibri" panose="020F0502020204030204" pitchFamily="34" charset="0"/>
                <a:ea typeface="Calibri" panose="020F0502020204030204" pitchFamily="34" charset="0"/>
                <a:cs typeface="Calibri" panose="020F0502020204030204" pitchFamily="34" charset="0"/>
              </a:rPr>
              <a:t> John 14:1-5</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The Way of </a:t>
            </a:r>
            <a:r>
              <a:rPr lang="en-US" sz="1800" u="sng" dirty="0">
                <a:effectLst/>
                <a:latin typeface="Calibri" panose="020F0502020204030204" pitchFamily="34" charset="0"/>
                <a:ea typeface="Calibri" panose="020F0502020204030204" pitchFamily="34" charset="0"/>
                <a:cs typeface="Calibri" panose="020F0502020204030204" pitchFamily="34" charset="0"/>
              </a:rPr>
              <a:t>Faith</a:t>
            </a:r>
            <a:r>
              <a:rPr lang="en-US" sz="1800" dirty="0">
                <a:effectLst/>
                <a:latin typeface="Calibri" panose="020F0502020204030204" pitchFamily="34" charset="0"/>
                <a:ea typeface="Calibri" panose="020F0502020204030204" pitchFamily="34" charset="0"/>
                <a:cs typeface="Calibri" panose="020F0502020204030204" pitchFamily="34" charset="0"/>
              </a:rPr>
              <a:t> Acts 24:14</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shows the way, He is the way!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Jesus is the Truth</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a:t>
            </a:r>
            <a:r>
              <a:rPr lang="en-US" sz="1800" u="sng" dirty="0">
                <a:effectLst/>
                <a:latin typeface="Calibri" panose="020F0502020204030204" pitchFamily="34" charset="0"/>
                <a:ea typeface="Calibri" panose="020F0502020204030204" pitchFamily="34" charset="0"/>
                <a:cs typeface="Calibri" panose="020F0502020204030204" pitchFamily="34" charset="0"/>
              </a:rPr>
              <a:t>Divine</a:t>
            </a:r>
            <a:r>
              <a:rPr lang="en-US" sz="1800" dirty="0">
                <a:effectLst/>
                <a:latin typeface="Calibri" panose="020F0502020204030204" pitchFamily="34" charset="0"/>
                <a:ea typeface="Calibri" panose="020F0502020204030204" pitchFamily="34" charset="0"/>
                <a:cs typeface="Calibri" panose="020F0502020204030204" pitchFamily="34" charset="0"/>
              </a:rPr>
              <a:t> Truth John 4:24; 1John 5:6; Jo 14:6</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a:t>
            </a:r>
            <a:r>
              <a:rPr lang="en-US" sz="1800" u="sng" dirty="0">
                <a:effectLst/>
                <a:latin typeface="Calibri" panose="020F0502020204030204" pitchFamily="34" charset="0"/>
                <a:ea typeface="Calibri" panose="020F0502020204030204" pitchFamily="34" charset="0"/>
                <a:cs typeface="Calibri" panose="020F0502020204030204" pitchFamily="34" charset="0"/>
              </a:rPr>
              <a:t>Tells</a:t>
            </a:r>
            <a:r>
              <a:rPr lang="en-US" sz="1800" dirty="0">
                <a:effectLst/>
                <a:latin typeface="Calibri" panose="020F0502020204030204" pitchFamily="34" charset="0"/>
                <a:ea typeface="Calibri" panose="020F0502020204030204" pitchFamily="34" charset="0"/>
                <a:cs typeface="Calibri" panose="020F0502020204030204" pitchFamily="34" charset="0"/>
              </a:rPr>
              <a:t> the Truth John 17:17; Titus 1:2;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3] </a:t>
            </a:r>
            <a:r>
              <a:rPr lang="en-US" sz="1800" u="sng" dirty="0">
                <a:effectLst/>
                <a:latin typeface="Calibri" panose="020F0502020204030204" pitchFamily="34" charset="0"/>
                <a:ea typeface="Calibri" panose="020F0502020204030204" pitchFamily="34" charset="0"/>
                <a:cs typeface="Calibri" panose="020F0502020204030204" pitchFamily="34" charset="0"/>
              </a:rPr>
              <a:t>Know</a:t>
            </a:r>
            <a:r>
              <a:rPr lang="en-US" sz="1800" dirty="0">
                <a:effectLst/>
                <a:latin typeface="Calibri" panose="020F0502020204030204" pitchFamily="34" charset="0"/>
                <a:ea typeface="Calibri" panose="020F0502020204030204" pitchFamily="34" charset="0"/>
                <a:cs typeface="Calibri" panose="020F0502020204030204" pitchFamily="34" charset="0"/>
              </a:rPr>
              <a:t> the Truth John 8:31,32</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4] </a:t>
            </a:r>
            <a:r>
              <a:rPr lang="en-US" sz="1800" u="sng" dirty="0">
                <a:effectLst/>
                <a:latin typeface="Calibri" panose="020F0502020204030204" pitchFamily="34" charset="0"/>
                <a:ea typeface="Calibri" panose="020F0502020204030204" pitchFamily="34" charset="0"/>
                <a:cs typeface="Calibri" panose="020F0502020204030204" pitchFamily="34" charset="0"/>
              </a:rPr>
              <a:t>Does</a:t>
            </a:r>
            <a:r>
              <a:rPr lang="en-US" sz="1800" dirty="0">
                <a:effectLst/>
                <a:latin typeface="Calibri" panose="020F0502020204030204" pitchFamily="34" charset="0"/>
                <a:ea typeface="Calibri" panose="020F0502020204030204" pitchFamily="34" charset="0"/>
                <a:cs typeface="Calibri" panose="020F0502020204030204" pitchFamily="34" charset="0"/>
              </a:rPr>
              <a:t> the Truth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know, tells, and does the truth, He is the truth!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Jesus is the Life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a:t>
            </a:r>
            <a:r>
              <a:rPr lang="en-US" sz="1800" u="sng" dirty="0">
                <a:effectLst/>
                <a:latin typeface="Calibri" panose="020F0502020204030204" pitchFamily="34" charset="0"/>
                <a:ea typeface="Calibri" panose="020F0502020204030204" pitchFamily="34" charset="0"/>
                <a:cs typeface="Calibri" panose="020F0502020204030204" pitchFamily="34" charset="0"/>
              </a:rPr>
              <a:t>Devine</a:t>
            </a:r>
            <a:r>
              <a:rPr lang="en-US" sz="1800" dirty="0">
                <a:effectLst/>
                <a:latin typeface="Calibri" panose="020F0502020204030204" pitchFamily="34" charset="0"/>
                <a:ea typeface="Calibri" panose="020F0502020204030204" pitchFamily="34" charset="0"/>
                <a:cs typeface="Calibri" panose="020F0502020204030204" pitchFamily="34" charset="0"/>
              </a:rPr>
              <a:t> Life John 1:1-5</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a:t>
            </a:r>
            <a:r>
              <a:rPr lang="en-US" sz="1800" u="sng" dirty="0">
                <a:effectLst/>
                <a:latin typeface="Calibri" panose="020F0502020204030204" pitchFamily="34" charset="0"/>
                <a:ea typeface="Calibri" panose="020F0502020204030204" pitchFamily="34" charset="0"/>
                <a:cs typeface="Calibri" panose="020F0502020204030204" pitchFamily="34" charset="0"/>
              </a:rPr>
              <a:t>Eternal</a:t>
            </a:r>
            <a:r>
              <a:rPr lang="en-US" sz="1800" dirty="0">
                <a:effectLst/>
                <a:latin typeface="Calibri" panose="020F0502020204030204" pitchFamily="34" charset="0"/>
                <a:ea typeface="Calibri" panose="020F0502020204030204" pitchFamily="34" charset="0"/>
                <a:cs typeface="Calibri" panose="020F0502020204030204" pitchFamily="34" charset="0"/>
              </a:rPr>
              <a:t> Life John 3:16</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3] </a:t>
            </a:r>
            <a:r>
              <a:rPr lang="en-US" sz="1800" u="sng" dirty="0">
                <a:effectLst/>
                <a:latin typeface="Calibri" panose="020F0502020204030204" pitchFamily="34" charset="0"/>
                <a:ea typeface="Calibri" panose="020F0502020204030204" pitchFamily="34" charset="0"/>
                <a:cs typeface="Calibri" panose="020F0502020204030204" pitchFamily="34" charset="0"/>
              </a:rPr>
              <a:t>Abundant</a:t>
            </a:r>
            <a:r>
              <a:rPr lang="en-US" sz="1800" dirty="0">
                <a:effectLst/>
                <a:latin typeface="Calibri" panose="020F0502020204030204" pitchFamily="34" charset="0"/>
                <a:ea typeface="Calibri" panose="020F0502020204030204" pitchFamily="34" charset="0"/>
                <a:cs typeface="Calibri" panose="020F0502020204030204" pitchFamily="34" charset="0"/>
              </a:rPr>
              <a:t> Life John 10:10</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gives life, He is life.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BB52B17-D7F4-403F-B8D3-22F1A4C3B28D}" type="slidenum">
              <a:rPr lang="en-US" smtClean="0"/>
              <a:t>14</a:t>
            </a:fld>
            <a:endParaRPr lang="en-US"/>
          </a:p>
        </p:txBody>
      </p:sp>
    </p:spTree>
    <p:extLst>
      <p:ext uri="{BB962C8B-B14F-4D97-AF65-F5344CB8AC3E}">
        <p14:creationId xmlns:p14="http://schemas.microsoft.com/office/powerpoint/2010/main" val="39416944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 Jesus is the Way</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The Way to the </a:t>
            </a:r>
            <a:r>
              <a:rPr lang="en-US" sz="1800" u="sng" dirty="0">
                <a:effectLst/>
                <a:latin typeface="Calibri" panose="020F0502020204030204" pitchFamily="34" charset="0"/>
                <a:ea typeface="Calibri" panose="020F0502020204030204" pitchFamily="34" charset="0"/>
                <a:cs typeface="Calibri" panose="020F0502020204030204" pitchFamily="34" charset="0"/>
              </a:rPr>
              <a:t>Father</a:t>
            </a:r>
            <a:r>
              <a:rPr lang="en-US" sz="1800" dirty="0">
                <a:effectLst/>
                <a:latin typeface="Calibri" panose="020F0502020204030204" pitchFamily="34" charset="0"/>
                <a:ea typeface="Calibri" panose="020F0502020204030204" pitchFamily="34" charset="0"/>
                <a:cs typeface="Calibri" panose="020F0502020204030204" pitchFamily="34" charset="0"/>
              </a:rPr>
              <a:t> John 14:1-5</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The Way of </a:t>
            </a:r>
            <a:r>
              <a:rPr lang="en-US" sz="1800" u="sng" dirty="0">
                <a:effectLst/>
                <a:latin typeface="Calibri" panose="020F0502020204030204" pitchFamily="34" charset="0"/>
                <a:ea typeface="Calibri" panose="020F0502020204030204" pitchFamily="34" charset="0"/>
                <a:cs typeface="Calibri" panose="020F0502020204030204" pitchFamily="34" charset="0"/>
              </a:rPr>
              <a:t>Faith</a:t>
            </a:r>
            <a:r>
              <a:rPr lang="en-US" sz="1800" dirty="0">
                <a:effectLst/>
                <a:latin typeface="Calibri" panose="020F0502020204030204" pitchFamily="34" charset="0"/>
                <a:ea typeface="Calibri" panose="020F0502020204030204" pitchFamily="34" charset="0"/>
                <a:cs typeface="Calibri" panose="020F0502020204030204" pitchFamily="34" charset="0"/>
              </a:rPr>
              <a:t> Acts 24:14</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shows the way, He is the way!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Jesus is the Truth</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a:t>
            </a:r>
            <a:r>
              <a:rPr lang="en-US" sz="1800" u="sng" dirty="0">
                <a:effectLst/>
                <a:latin typeface="Calibri" panose="020F0502020204030204" pitchFamily="34" charset="0"/>
                <a:ea typeface="Calibri" panose="020F0502020204030204" pitchFamily="34" charset="0"/>
                <a:cs typeface="Calibri" panose="020F0502020204030204" pitchFamily="34" charset="0"/>
              </a:rPr>
              <a:t>Divine</a:t>
            </a:r>
            <a:r>
              <a:rPr lang="en-US" sz="1800" dirty="0">
                <a:effectLst/>
                <a:latin typeface="Calibri" panose="020F0502020204030204" pitchFamily="34" charset="0"/>
                <a:ea typeface="Calibri" panose="020F0502020204030204" pitchFamily="34" charset="0"/>
                <a:cs typeface="Calibri" panose="020F0502020204030204" pitchFamily="34" charset="0"/>
              </a:rPr>
              <a:t> Truth John 4:24; 1John 5:6; Jo 14:6</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a:t>
            </a:r>
            <a:r>
              <a:rPr lang="en-US" sz="1800" u="sng" dirty="0">
                <a:effectLst/>
                <a:latin typeface="Calibri" panose="020F0502020204030204" pitchFamily="34" charset="0"/>
                <a:ea typeface="Calibri" panose="020F0502020204030204" pitchFamily="34" charset="0"/>
                <a:cs typeface="Calibri" panose="020F0502020204030204" pitchFamily="34" charset="0"/>
              </a:rPr>
              <a:t>Tells</a:t>
            </a:r>
            <a:r>
              <a:rPr lang="en-US" sz="1800" dirty="0">
                <a:effectLst/>
                <a:latin typeface="Calibri" panose="020F0502020204030204" pitchFamily="34" charset="0"/>
                <a:ea typeface="Calibri" panose="020F0502020204030204" pitchFamily="34" charset="0"/>
                <a:cs typeface="Calibri" panose="020F0502020204030204" pitchFamily="34" charset="0"/>
              </a:rPr>
              <a:t> the Truth John 17:17; Titus 1:2;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3] </a:t>
            </a:r>
            <a:r>
              <a:rPr lang="en-US" sz="1800" u="sng" dirty="0">
                <a:effectLst/>
                <a:latin typeface="Calibri" panose="020F0502020204030204" pitchFamily="34" charset="0"/>
                <a:ea typeface="Calibri" panose="020F0502020204030204" pitchFamily="34" charset="0"/>
                <a:cs typeface="Calibri" panose="020F0502020204030204" pitchFamily="34" charset="0"/>
              </a:rPr>
              <a:t>Know</a:t>
            </a:r>
            <a:r>
              <a:rPr lang="en-US" sz="1800" dirty="0">
                <a:effectLst/>
                <a:latin typeface="Calibri" panose="020F0502020204030204" pitchFamily="34" charset="0"/>
                <a:ea typeface="Calibri" panose="020F0502020204030204" pitchFamily="34" charset="0"/>
                <a:cs typeface="Calibri" panose="020F0502020204030204" pitchFamily="34" charset="0"/>
              </a:rPr>
              <a:t> the Truth John 8:31,32</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4] </a:t>
            </a:r>
            <a:r>
              <a:rPr lang="en-US" sz="1800" u="sng" dirty="0">
                <a:effectLst/>
                <a:latin typeface="Calibri" panose="020F0502020204030204" pitchFamily="34" charset="0"/>
                <a:ea typeface="Calibri" panose="020F0502020204030204" pitchFamily="34" charset="0"/>
                <a:cs typeface="Calibri" panose="020F0502020204030204" pitchFamily="34" charset="0"/>
              </a:rPr>
              <a:t>Does</a:t>
            </a:r>
            <a:r>
              <a:rPr lang="en-US" sz="1800" dirty="0">
                <a:effectLst/>
                <a:latin typeface="Calibri" panose="020F0502020204030204" pitchFamily="34" charset="0"/>
                <a:ea typeface="Calibri" panose="020F0502020204030204" pitchFamily="34" charset="0"/>
                <a:cs typeface="Calibri" panose="020F0502020204030204" pitchFamily="34" charset="0"/>
              </a:rPr>
              <a:t> the Truth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know, tells, and does the truth, He is the truth!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Jesus is the Life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a:t>
            </a:r>
            <a:r>
              <a:rPr lang="en-US" sz="1800" u="sng" dirty="0">
                <a:effectLst/>
                <a:latin typeface="Calibri" panose="020F0502020204030204" pitchFamily="34" charset="0"/>
                <a:ea typeface="Calibri" panose="020F0502020204030204" pitchFamily="34" charset="0"/>
                <a:cs typeface="Calibri" panose="020F0502020204030204" pitchFamily="34" charset="0"/>
              </a:rPr>
              <a:t>Devine</a:t>
            </a:r>
            <a:r>
              <a:rPr lang="en-US" sz="1800" dirty="0">
                <a:effectLst/>
                <a:latin typeface="Calibri" panose="020F0502020204030204" pitchFamily="34" charset="0"/>
                <a:ea typeface="Calibri" panose="020F0502020204030204" pitchFamily="34" charset="0"/>
                <a:cs typeface="Calibri" panose="020F0502020204030204" pitchFamily="34" charset="0"/>
              </a:rPr>
              <a:t> Life John 1:1-5</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a:t>
            </a:r>
            <a:r>
              <a:rPr lang="en-US" sz="1800" u="sng" dirty="0">
                <a:effectLst/>
                <a:latin typeface="Calibri" panose="020F0502020204030204" pitchFamily="34" charset="0"/>
                <a:ea typeface="Calibri" panose="020F0502020204030204" pitchFamily="34" charset="0"/>
                <a:cs typeface="Calibri" panose="020F0502020204030204" pitchFamily="34" charset="0"/>
              </a:rPr>
              <a:t>Eternal</a:t>
            </a:r>
            <a:r>
              <a:rPr lang="en-US" sz="1800" dirty="0">
                <a:effectLst/>
                <a:latin typeface="Calibri" panose="020F0502020204030204" pitchFamily="34" charset="0"/>
                <a:ea typeface="Calibri" panose="020F0502020204030204" pitchFamily="34" charset="0"/>
                <a:cs typeface="Calibri" panose="020F0502020204030204" pitchFamily="34" charset="0"/>
              </a:rPr>
              <a:t> Life John 3:16</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3] </a:t>
            </a:r>
            <a:r>
              <a:rPr lang="en-US" sz="1800" u="sng" dirty="0">
                <a:effectLst/>
                <a:latin typeface="Calibri" panose="020F0502020204030204" pitchFamily="34" charset="0"/>
                <a:ea typeface="Calibri" panose="020F0502020204030204" pitchFamily="34" charset="0"/>
                <a:cs typeface="Calibri" panose="020F0502020204030204" pitchFamily="34" charset="0"/>
              </a:rPr>
              <a:t>Abundant</a:t>
            </a:r>
            <a:r>
              <a:rPr lang="en-US" sz="1800" dirty="0">
                <a:effectLst/>
                <a:latin typeface="Calibri" panose="020F0502020204030204" pitchFamily="34" charset="0"/>
                <a:ea typeface="Calibri" panose="020F0502020204030204" pitchFamily="34" charset="0"/>
                <a:cs typeface="Calibri" panose="020F0502020204030204" pitchFamily="34" charset="0"/>
              </a:rPr>
              <a:t> Life John 10:10</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gives life, He is life.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BB52B17-D7F4-403F-B8D3-22F1A4C3B28D}" type="slidenum">
              <a:rPr lang="en-US" smtClean="0"/>
              <a:t>15</a:t>
            </a:fld>
            <a:endParaRPr lang="en-US"/>
          </a:p>
        </p:txBody>
      </p:sp>
    </p:spTree>
    <p:extLst>
      <p:ext uri="{BB962C8B-B14F-4D97-AF65-F5344CB8AC3E}">
        <p14:creationId xmlns:p14="http://schemas.microsoft.com/office/powerpoint/2010/main" val="435341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 Jesus is the Way</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The Way to the </a:t>
            </a:r>
            <a:r>
              <a:rPr lang="en-US" sz="1800" u="sng" dirty="0">
                <a:effectLst/>
                <a:latin typeface="Calibri" panose="020F0502020204030204" pitchFamily="34" charset="0"/>
                <a:ea typeface="Calibri" panose="020F0502020204030204" pitchFamily="34" charset="0"/>
                <a:cs typeface="Calibri" panose="020F0502020204030204" pitchFamily="34" charset="0"/>
              </a:rPr>
              <a:t>Father</a:t>
            </a:r>
            <a:r>
              <a:rPr lang="en-US" sz="1800" dirty="0">
                <a:effectLst/>
                <a:latin typeface="Calibri" panose="020F0502020204030204" pitchFamily="34" charset="0"/>
                <a:ea typeface="Calibri" panose="020F0502020204030204" pitchFamily="34" charset="0"/>
                <a:cs typeface="Calibri" panose="020F0502020204030204" pitchFamily="34" charset="0"/>
              </a:rPr>
              <a:t> John 14:1-5</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The Way of </a:t>
            </a:r>
            <a:r>
              <a:rPr lang="en-US" sz="1800" u="sng" dirty="0">
                <a:effectLst/>
                <a:latin typeface="Calibri" panose="020F0502020204030204" pitchFamily="34" charset="0"/>
                <a:ea typeface="Calibri" panose="020F0502020204030204" pitchFamily="34" charset="0"/>
                <a:cs typeface="Calibri" panose="020F0502020204030204" pitchFamily="34" charset="0"/>
              </a:rPr>
              <a:t>Faith</a:t>
            </a:r>
            <a:r>
              <a:rPr lang="en-US" sz="1800" dirty="0">
                <a:effectLst/>
                <a:latin typeface="Calibri" panose="020F0502020204030204" pitchFamily="34" charset="0"/>
                <a:ea typeface="Calibri" panose="020F0502020204030204" pitchFamily="34" charset="0"/>
                <a:cs typeface="Calibri" panose="020F0502020204030204" pitchFamily="34" charset="0"/>
              </a:rPr>
              <a:t> Acts 24:14</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shows the way, He is the way!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Jesus is the Truth</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a:t>
            </a:r>
            <a:r>
              <a:rPr lang="en-US" sz="1800" u="sng" dirty="0">
                <a:effectLst/>
                <a:latin typeface="Calibri" panose="020F0502020204030204" pitchFamily="34" charset="0"/>
                <a:ea typeface="Calibri" panose="020F0502020204030204" pitchFamily="34" charset="0"/>
                <a:cs typeface="Calibri" panose="020F0502020204030204" pitchFamily="34" charset="0"/>
              </a:rPr>
              <a:t>Divine</a:t>
            </a:r>
            <a:r>
              <a:rPr lang="en-US" sz="1800" dirty="0">
                <a:effectLst/>
                <a:latin typeface="Calibri" panose="020F0502020204030204" pitchFamily="34" charset="0"/>
                <a:ea typeface="Calibri" panose="020F0502020204030204" pitchFamily="34" charset="0"/>
                <a:cs typeface="Calibri" panose="020F0502020204030204" pitchFamily="34" charset="0"/>
              </a:rPr>
              <a:t> Truth John 4:24; 1John 5:6; Jo 14:6</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a:t>
            </a:r>
            <a:r>
              <a:rPr lang="en-US" sz="1800" u="sng" dirty="0">
                <a:effectLst/>
                <a:latin typeface="Calibri" panose="020F0502020204030204" pitchFamily="34" charset="0"/>
                <a:ea typeface="Calibri" panose="020F0502020204030204" pitchFamily="34" charset="0"/>
                <a:cs typeface="Calibri" panose="020F0502020204030204" pitchFamily="34" charset="0"/>
              </a:rPr>
              <a:t>Tells</a:t>
            </a:r>
            <a:r>
              <a:rPr lang="en-US" sz="1800" dirty="0">
                <a:effectLst/>
                <a:latin typeface="Calibri" panose="020F0502020204030204" pitchFamily="34" charset="0"/>
                <a:ea typeface="Calibri" panose="020F0502020204030204" pitchFamily="34" charset="0"/>
                <a:cs typeface="Calibri" panose="020F0502020204030204" pitchFamily="34" charset="0"/>
              </a:rPr>
              <a:t> the Truth John 17:17; Titus 1:2;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3] </a:t>
            </a:r>
            <a:r>
              <a:rPr lang="en-US" sz="1800" u="sng" dirty="0">
                <a:effectLst/>
                <a:latin typeface="Calibri" panose="020F0502020204030204" pitchFamily="34" charset="0"/>
                <a:ea typeface="Calibri" panose="020F0502020204030204" pitchFamily="34" charset="0"/>
                <a:cs typeface="Calibri" panose="020F0502020204030204" pitchFamily="34" charset="0"/>
              </a:rPr>
              <a:t>Know</a:t>
            </a:r>
            <a:r>
              <a:rPr lang="en-US" sz="1800" dirty="0">
                <a:effectLst/>
                <a:latin typeface="Calibri" panose="020F0502020204030204" pitchFamily="34" charset="0"/>
                <a:ea typeface="Calibri" panose="020F0502020204030204" pitchFamily="34" charset="0"/>
                <a:cs typeface="Calibri" panose="020F0502020204030204" pitchFamily="34" charset="0"/>
              </a:rPr>
              <a:t> the Truth John 8:31,32</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4] </a:t>
            </a:r>
            <a:r>
              <a:rPr lang="en-US" sz="1800" u="sng" dirty="0">
                <a:effectLst/>
                <a:latin typeface="Calibri" panose="020F0502020204030204" pitchFamily="34" charset="0"/>
                <a:ea typeface="Calibri" panose="020F0502020204030204" pitchFamily="34" charset="0"/>
                <a:cs typeface="Calibri" panose="020F0502020204030204" pitchFamily="34" charset="0"/>
              </a:rPr>
              <a:t>Does</a:t>
            </a:r>
            <a:r>
              <a:rPr lang="en-US" sz="1800" dirty="0">
                <a:effectLst/>
                <a:latin typeface="Calibri" panose="020F0502020204030204" pitchFamily="34" charset="0"/>
                <a:ea typeface="Calibri" panose="020F0502020204030204" pitchFamily="34" charset="0"/>
                <a:cs typeface="Calibri" panose="020F0502020204030204" pitchFamily="34" charset="0"/>
              </a:rPr>
              <a:t> the Truth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know, tells, and does the truth, He is the truth!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Jesus is the Life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a:t>
            </a:r>
            <a:r>
              <a:rPr lang="en-US" sz="1800" u="sng" dirty="0">
                <a:effectLst/>
                <a:latin typeface="Calibri" panose="020F0502020204030204" pitchFamily="34" charset="0"/>
                <a:ea typeface="Calibri" panose="020F0502020204030204" pitchFamily="34" charset="0"/>
                <a:cs typeface="Calibri" panose="020F0502020204030204" pitchFamily="34" charset="0"/>
              </a:rPr>
              <a:t>Devine</a:t>
            </a:r>
            <a:r>
              <a:rPr lang="en-US" sz="1800" dirty="0">
                <a:effectLst/>
                <a:latin typeface="Calibri" panose="020F0502020204030204" pitchFamily="34" charset="0"/>
                <a:ea typeface="Calibri" panose="020F0502020204030204" pitchFamily="34" charset="0"/>
                <a:cs typeface="Calibri" panose="020F0502020204030204" pitchFamily="34" charset="0"/>
              </a:rPr>
              <a:t> Life John 1:1-5</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a:t>
            </a:r>
            <a:r>
              <a:rPr lang="en-US" sz="1800" u="sng" dirty="0">
                <a:effectLst/>
                <a:latin typeface="Calibri" panose="020F0502020204030204" pitchFamily="34" charset="0"/>
                <a:ea typeface="Calibri" panose="020F0502020204030204" pitchFamily="34" charset="0"/>
                <a:cs typeface="Calibri" panose="020F0502020204030204" pitchFamily="34" charset="0"/>
              </a:rPr>
              <a:t>Eternal</a:t>
            </a:r>
            <a:r>
              <a:rPr lang="en-US" sz="1800" dirty="0">
                <a:effectLst/>
                <a:latin typeface="Calibri" panose="020F0502020204030204" pitchFamily="34" charset="0"/>
                <a:ea typeface="Calibri" panose="020F0502020204030204" pitchFamily="34" charset="0"/>
                <a:cs typeface="Calibri" panose="020F0502020204030204" pitchFamily="34" charset="0"/>
              </a:rPr>
              <a:t> Life John 3:16</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3] </a:t>
            </a:r>
            <a:r>
              <a:rPr lang="en-US" sz="1800" u="sng" dirty="0">
                <a:effectLst/>
                <a:latin typeface="Calibri" panose="020F0502020204030204" pitchFamily="34" charset="0"/>
                <a:ea typeface="Calibri" panose="020F0502020204030204" pitchFamily="34" charset="0"/>
                <a:cs typeface="Calibri" panose="020F0502020204030204" pitchFamily="34" charset="0"/>
              </a:rPr>
              <a:t>Abundant</a:t>
            </a:r>
            <a:r>
              <a:rPr lang="en-US" sz="1800" dirty="0">
                <a:effectLst/>
                <a:latin typeface="Calibri" panose="020F0502020204030204" pitchFamily="34" charset="0"/>
                <a:ea typeface="Calibri" panose="020F0502020204030204" pitchFamily="34" charset="0"/>
                <a:cs typeface="Calibri" panose="020F0502020204030204" pitchFamily="34" charset="0"/>
              </a:rPr>
              <a:t> Life John 10:10</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gives life, He is life.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BB52B17-D7F4-403F-B8D3-22F1A4C3B28D}" type="slidenum">
              <a:rPr lang="en-US" smtClean="0"/>
              <a:t>16</a:t>
            </a:fld>
            <a:endParaRPr lang="en-US"/>
          </a:p>
        </p:txBody>
      </p:sp>
    </p:spTree>
    <p:extLst>
      <p:ext uri="{BB962C8B-B14F-4D97-AF65-F5344CB8AC3E}">
        <p14:creationId xmlns:p14="http://schemas.microsoft.com/office/powerpoint/2010/main" val="1869513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Sir, we wish to see Jesus." (Joh 12:21 ESV)</a:t>
            </a:r>
          </a:p>
          <a:p>
            <a:endParaRPr lang="en-US" sz="1200" b="0" i="0" u="none" strike="noStrike" kern="1200" baseline="0" dirty="0">
              <a:solidFill>
                <a:schemeClr val="tx1"/>
              </a:solidFill>
              <a:latin typeface="+mn-lt"/>
              <a:ea typeface="+mn-ea"/>
              <a:cs typeface="+mn-cs"/>
            </a:endParaRPr>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alt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2</a:t>
            </a:fld>
            <a:endParaRPr lang="en-US"/>
          </a:p>
        </p:txBody>
      </p:sp>
    </p:spTree>
    <p:extLst>
      <p:ext uri="{BB962C8B-B14F-4D97-AF65-F5344CB8AC3E}">
        <p14:creationId xmlns:p14="http://schemas.microsoft.com/office/powerpoint/2010/main" val="1768275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https://pixabay.com/photos/away-forest-forest-path-mood-trees-2660117/</a:t>
            </a:r>
            <a:endParaRPr lang="en-US" dirty="0"/>
          </a:p>
          <a:p>
            <a:endParaRPr lang="en-US" dirty="0"/>
          </a:p>
          <a:p>
            <a:endParaRPr lang="en-US" dirty="0"/>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Calibri" panose="020F0502020204030204" pitchFamily="34" charset="0"/>
              </a:rPr>
              <a:t> Jesus is the Way</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1] The Way to the </a:t>
            </a:r>
            <a:r>
              <a:rPr lang="en-US" sz="1200" u="sng" dirty="0">
                <a:effectLst/>
                <a:latin typeface="Calibri" panose="020F0502020204030204" pitchFamily="34" charset="0"/>
                <a:ea typeface="Calibri" panose="020F0502020204030204" pitchFamily="34" charset="0"/>
                <a:cs typeface="Calibri" panose="020F0502020204030204" pitchFamily="34" charset="0"/>
              </a:rPr>
              <a:t>Father</a:t>
            </a:r>
            <a:r>
              <a:rPr lang="en-US" sz="1200" dirty="0">
                <a:effectLst/>
                <a:latin typeface="Calibri" panose="020F0502020204030204" pitchFamily="34" charset="0"/>
                <a:ea typeface="Calibri" panose="020F0502020204030204" pitchFamily="34" charset="0"/>
                <a:cs typeface="Calibri" panose="020F0502020204030204" pitchFamily="34" charset="0"/>
              </a:rPr>
              <a:t> John 14:1-5</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2] The Way of </a:t>
            </a:r>
            <a:r>
              <a:rPr lang="en-US" sz="1200" u="sng" dirty="0">
                <a:effectLst/>
                <a:latin typeface="Calibri" panose="020F0502020204030204" pitchFamily="34" charset="0"/>
                <a:ea typeface="Calibri" panose="020F0502020204030204" pitchFamily="34" charset="0"/>
                <a:cs typeface="Calibri" panose="020F0502020204030204" pitchFamily="34" charset="0"/>
              </a:rPr>
              <a:t>Faith</a:t>
            </a:r>
            <a:r>
              <a:rPr lang="en-US" sz="1200" dirty="0">
                <a:effectLst/>
                <a:latin typeface="Calibri" panose="020F0502020204030204" pitchFamily="34" charset="0"/>
                <a:ea typeface="Calibri" panose="020F0502020204030204" pitchFamily="34" charset="0"/>
                <a:cs typeface="Calibri" panose="020F0502020204030204" pitchFamily="34" charset="0"/>
              </a:rPr>
              <a:t> Acts 24:14</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Not just shows the way, He is the way!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Calibri" panose="020F0502020204030204" pitchFamily="34" charset="0"/>
              </a:rPr>
              <a:t>Jesus is the Truth</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1] </a:t>
            </a:r>
            <a:r>
              <a:rPr lang="en-US" sz="1200" u="sng" dirty="0">
                <a:effectLst/>
                <a:latin typeface="Calibri" panose="020F0502020204030204" pitchFamily="34" charset="0"/>
                <a:ea typeface="Calibri" panose="020F0502020204030204" pitchFamily="34" charset="0"/>
                <a:cs typeface="Calibri" panose="020F0502020204030204" pitchFamily="34" charset="0"/>
              </a:rPr>
              <a:t>Divine</a:t>
            </a:r>
            <a:r>
              <a:rPr lang="en-US" sz="1200" dirty="0">
                <a:effectLst/>
                <a:latin typeface="Calibri" panose="020F0502020204030204" pitchFamily="34" charset="0"/>
                <a:ea typeface="Calibri" panose="020F0502020204030204" pitchFamily="34" charset="0"/>
                <a:cs typeface="Calibri" panose="020F0502020204030204" pitchFamily="34" charset="0"/>
              </a:rPr>
              <a:t> Truth John 4:24; 1John 5:6; Jo 14:6</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2] </a:t>
            </a:r>
            <a:r>
              <a:rPr lang="en-US" sz="1200" u="sng" dirty="0">
                <a:effectLst/>
                <a:latin typeface="Calibri" panose="020F0502020204030204" pitchFamily="34" charset="0"/>
                <a:ea typeface="Calibri" panose="020F0502020204030204" pitchFamily="34" charset="0"/>
                <a:cs typeface="Calibri" panose="020F0502020204030204" pitchFamily="34" charset="0"/>
              </a:rPr>
              <a:t>Tells</a:t>
            </a:r>
            <a:r>
              <a:rPr lang="en-US" sz="1200" dirty="0">
                <a:effectLst/>
                <a:latin typeface="Calibri" panose="020F0502020204030204" pitchFamily="34" charset="0"/>
                <a:ea typeface="Calibri" panose="020F0502020204030204" pitchFamily="34" charset="0"/>
                <a:cs typeface="Calibri" panose="020F0502020204030204" pitchFamily="34" charset="0"/>
              </a:rPr>
              <a:t> the Truth John 17:17; Titus 1:2; </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3] </a:t>
            </a:r>
            <a:r>
              <a:rPr lang="en-US" sz="1200" u="sng" dirty="0">
                <a:effectLst/>
                <a:latin typeface="Calibri" panose="020F0502020204030204" pitchFamily="34" charset="0"/>
                <a:ea typeface="Calibri" panose="020F0502020204030204" pitchFamily="34" charset="0"/>
                <a:cs typeface="Calibri" panose="020F0502020204030204" pitchFamily="34" charset="0"/>
              </a:rPr>
              <a:t>Know</a:t>
            </a:r>
            <a:r>
              <a:rPr lang="en-US" sz="1200" dirty="0">
                <a:effectLst/>
                <a:latin typeface="Calibri" panose="020F0502020204030204" pitchFamily="34" charset="0"/>
                <a:ea typeface="Calibri" panose="020F0502020204030204" pitchFamily="34" charset="0"/>
                <a:cs typeface="Calibri" panose="020F0502020204030204" pitchFamily="34" charset="0"/>
              </a:rPr>
              <a:t> the Truth John 8:31,32</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4] </a:t>
            </a:r>
            <a:r>
              <a:rPr lang="en-US" sz="1200" u="sng" dirty="0">
                <a:effectLst/>
                <a:latin typeface="Calibri" panose="020F0502020204030204" pitchFamily="34" charset="0"/>
                <a:ea typeface="Calibri" panose="020F0502020204030204" pitchFamily="34" charset="0"/>
                <a:cs typeface="Calibri" panose="020F0502020204030204" pitchFamily="34" charset="0"/>
              </a:rPr>
              <a:t>Does</a:t>
            </a:r>
            <a:r>
              <a:rPr lang="en-US" sz="1200" dirty="0">
                <a:effectLst/>
                <a:latin typeface="Calibri" panose="020F0502020204030204" pitchFamily="34" charset="0"/>
                <a:ea typeface="Calibri" panose="020F0502020204030204" pitchFamily="34" charset="0"/>
                <a:cs typeface="Calibri" panose="020F0502020204030204" pitchFamily="34" charset="0"/>
              </a:rPr>
              <a:t> the Truth </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Not just know, tells, and does the truth, He is the truth!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200" dirty="0">
                <a:effectLst/>
                <a:latin typeface="Calibri" panose="020F0502020204030204" pitchFamily="34" charset="0"/>
                <a:ea typeface="Calibri" panose="020F0502020204030204" pitchFamily="34" charset="0"/>
                <a:cs typeface="Calibri" panose="020F0502020204030204" pitchFamily="34" charset="0"/>
              </a:rPr>
              <a:t>Jesus is the Life </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1] </a:t>
            </a:r>
            <a:r>
              <a:rPr lang="en-US" sz="1200" u="sng" dirty="0">
                <a:effectLst/>
                <a:latin typeface="Calibri" panose="020F0502020204030204" pitchFamily="34" charset="0"/>
                <a:ea typeface="Calibri" panose="020F0502020204030204" pitchFamily="34" charset="0"/>
                <a:cs typeface="Calibri" panose="020F0502020204030204" pitchFamily="34" charset="0"/>
              </a:rPr>
              <a:t>Devine</a:t>
            </a:r>
            <a:r>
              <a:rPr lang="en-US" sz="1200" dirty="0">
                <a:effectLst/>
                <a:latin typeface="Calibri" panose="020F0502020204030204" pitchFamily="34" charset="0"/>
                <a:ea typeface="Calibri" panose="020F0502020204030204" pitchFamily="34" charset="0"/>
                <a:cs typeface="Calibri" panose="020F0502020204030204" pitchFamily="34" charset="0"/>
              </a:rPr>
              <a:t> Life John 1:1-5</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2] </a:t>
            </a:r>
            <a:r>
              <a:rPr lang="en-US" sz="1200" u="sng" dirty="0">
                <a:effectLst/>
                <a:latin typeface="Calibri" panose="020F0502020204030204" pitchFamily="34" charset="0"/>
                <a:ea typeface="Calibri" panose="020F0502020204030204" pitchFamily="34" charset="0"/>
                <a:cs typeface="Calibri" panose="020F0502020204030204" pitchFamily="34" charset="0"/>
              </a:rPr>
              <a:t>Eternal</a:t>
            </a:r>
            <a:r>
              <a:rPr lang="en-US" sz="1200" dirty="0">
                <a:effectLst/>
                <a:latin typeface="Calibri" panose="020F0502020204030204" pitchFamily="34" charset="0"/>
                <a:ea typeface="Calibri" panose="020F0502020204030204" pitchFamily="34" charset="0"/>
                <a:cs typeface="Calibri" panose="020F0502020204030204" pitchFamily="34" charset="0"/>
              </a:rPr>
              <a:t> Life John 3:16</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3] </a:t>
            </a:r>
            <a:r>
              <a:rPr lang="en-US" sz="1200" u="sng" dirty="0">
                <a:effectLst/>
                <a:latin typeface="Calibri" panose="020F0502020204030204" pitchFamily="34" charset="0"/>
                <a:ea typeface="Calibri" panose="020F0502020204030204" pitchFamily="34" charset="0"/>
                <a:cs typeface="Calibri" panose="020F0502020204030204" pitchFamily="34" charset="0"/>
              </a:rPr>
              <a:t>Abundant</a:t>
            </a:r>
            <a:r>
              <a:rPr lang="en-US" sz="1200" dirty="0">
                <a:effectLst/>
                <a:latin typeface="Calibri" panose="020F0502020204030204" pitchFamily="34" charset="0"/>
                <a:ea typeface="Calibri" panose="020F0502020204030204" pitchFamily="34" charset="0"/>
                <a:cs typeface="Calibri" panose="020F0502020204030204" pitchFamily="34" charset="0"/>
              </a:rPr>
              <a:t> Life John 10:10</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Not just gives life, He is life.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3</a:t>
            </a:fld>
            <a:endParaRPr lang="en-US"/>
          </a:p>
        </p:txBody>
      </p:sp>
    </p:spTree>
    <p:extLst>
      <p:ext uri="{BB962C8B-B14F-4D97-AF65-F5344CB8AC3E}">
        <p14:creationId xmlns:p14="http://schemas.microsoft.com/office/powerpoint/2010/main" val="3308897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 Jesus is the Way</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The Way to the </a:t>
            </a:r>
            <a:r>
              <a:rPr lang="en-US" sz="1800" u="sng" dirty="0">
                <a:effectLst/>
                <a:latin typeface="Calibri" panose="020F0502020204030204" pitchFamily="34" charset="0"/>
                <a:ea typeface="Calibri" panose="020F0502020204030204" pitchFamily="34" charset="0"/>
                <a:cs typeface="Calibri" panose="020F0502020204030204" pitchFamily="34" charset="0"/>
              </a:rPr>
              <a:t>Father</a:t>
            </a:r>
            <a:r>
              <a:rPr lang="en-US" sz="1800" dirty="0">
                <a:effectLst/>
                <a:latin typeface="Calibri" panose="020F0502020204030204" pitchFamily="34" charset="0"/>
                <a:ea typeface="Calibri" panose="020F0502020204030204" pitchFamily="34" charset="0"/>
                <a:cs typeface="Calibri" panose="020F0502020204030204" pitchFamily="34" charset="0"/>
              </a:rPr>
              <a:t> John 14:1-5</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The Way of </a:t>
            </a:r>
            <a:r>
              <a:rPr lang="en-US" sz="1800" u="sng" dirty="0">
                <a:effectLst/>
                <a:latin typeface="Calibri" panose="020F0502020204030204" pitchFamily="34" charset="0"/>
                <a:ea typeface="Calibri" panose="020F0502020204030204" pitchFamily="34" charset="0"/>
                <a:cs typeface="Calibri" panose="020F0502020204030204" pitchFamily="34" charset="0"/>
              </a:rPr>
              <a:t>Faith</a:t>
            </a:r>
            <a:r>
              <a:rPr lang="en-US" sz="1800" dirty="0">
                <a:effectLst/>
                <a:latin typeface="Calibri" panose="020F0502020204030204" pitchFamily="34" charset="0"/>
                <a:ea typeface="Calibri" panose="020F0502020204030204" pitchFamily="34" charset="0"/>
                <a:cs typeface="Calibri" panose="020F0502020204030204" pitchFamily="34" charset="0"/>
              </a:rPr>
              <a:t> Acts 24:14</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shows the way, He is the way!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Jesus is the Truth</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a:t>
            </a:r>
            <a:r>
              <a:rPr lang="en-US" sz="1800" u="sng" dirty="0">
                <a:effectLst/>
                <a:latin typeface="Calibri" panose="020F0502020204030204" pitchFamily="34" charset="0"/>
                <a:ea typeface="Calibri" panose="020F0502020204030204" pitchFamily="34" charset="0"/>
                <a:cs typeface="Calibri" panose="020F0502020204030204" pitchFamily="34" charset="0"/>
              </a:rPr>
              <a:t>Divine</a:t>
            </a:r>
            <a:r>
              <a:rPr lang="en-US" sz="1800" dirty="0">
                <a:effectLst/>
                <a:latin typeface="Calibri" panose="020F0502020204030204" pitchFamily="34" charset="0"/>
                <a:ea typeface="Calibri" panose="020F0502020204030204" pitchFamily="34" charset="0"/>
                <a:cs typeface="Calibri" panose="020F0502020204030204" pitchFamily="34" charset="0"/>
              </a:rPr>
              <a:t> Truth John 4:24; 1John 5:6; Jo 14:6</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a:t>
            </a:r>
            <a:r>
              <a:rPr lang="en-US" sz="1800" u="sng" dirty="0">
                <a:effectLst/>
                <a:latin typeface="Calibri" panose="020F0502020204030204" pitchFamily="34" charset="0"/>
                <a:ea typeface="Calibri" panose="020F0502020204030204" pitchFamily="34" charset="0"/>
                <a:cs typeface="Calibri" panose="020F0502020204030204" pitchFamily="34" charset="0"/>
              </a:rPr>
              <a:t>Tells</a:t>
            </a:r>
            <a:r>
              <a:rPr lang="en-US" sz="1800" dirty="0">
                <a:effectLst/>
                <a:latin typeface="Calibri" panose="020F0502020204030204" pitchFamily="34" charset="0"/>
                <a:ea typeface="Calibri" panose="020F0502020204030204" pitchFamily="34" charset="0"/>
                <a:cs typeface="Calibri" panose="020F0502020204030204" pitchFamily="34" charset="0"/>
              </a:rPr>
              <a:t> the Truth John 17:17; Titus 1:2;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3] </a:t>
            </a:r>
            <a:r>
              <a:rPr lang="en-US" sz="1800" u="sng" dirty="0">
                <a:effectLst/>
                <a:latin typeface="Calibri" panose="020F0502020204030204" pitchFamily="34" charset="0"/>
                <a:ea typeface="Calibri" panose="020F0502020204030204" pitchFamily="34" charset="0"/>
                <a:cs typeface="Calibri" panose="020F0502020204030204" pitchFamily="34" charset="0"/>
              </a:rPr>
              <a:t>Know</a:t>
            </a:r>
            <a:r>
              <a:rPr lang="en-US" sz="1800" dirty="0">
                <a:effectLst/>
                <a:latin typeface="Calibri" panose="020F0502020204030204" pitchFamily="34" charset="0"/>
                <a:ea typeface="Calibri" panose="020F0502020204030204" pitchFamily="34" charset="0"/>
                <a:cs typeface="Calibri" panose="020F0502020204030204" pitchFamily="34" charset="0"/>
              </a:rPr>
              <a:t> the Truth John 8:31,32</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4] </a:t>
            </a:r>
            <a:r>
              <a:rPr lang="en-US" sz="1800" u="sng" dirty="0">
                <a:effectLst/>
                <a:latin typeface="Calibri" panose="020F0502020204030204" pitchFamily="34" charset="0"/>
                <a:ea typeface="Calibri" panose="020F0502020204030204" pitchFamily="34" charset="0"/>
                <a:cs typeface="Calibri" panose="020F0502020204030204" pitchFamily="34" charset="0"/>
              </a:rPr>
              <a:t>Does</a:t>
            </a:r>
            <a:r>
              <a:rPr lang="en-US" sz="1800" dirty="0">
                <a:effectLst/>
                <a:latin typeface="Calibri" panose="020F0502020204030204" pitchFamily="34" charset="0"/>
                <a:ea typeface="Calibri" panose="020F0502020204030204" pitchFamily="34" charset="0"/>
                <a:cs typeface="Calibri" panose="020F0502020204030204" pitchFamily="34" charset="0"/>
              </a:rPr>
              <a:t> the Truth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know, tells, and does the truth, He is the truth!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Jesus is the Life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a:t>
            </a:r>
            <a:r>
              <a:rPr lang="en-US" sz="1800" u="sng" dirty="0">
                <a:effectLst/>
                <a:latin typeface="Calibri" panose="020F0502020204030204" pitchFamily="34" charset="0"/>
                <a:ea typeface="Calibri" panose="020F0502020204030204" pitchFamily="34" charset="0"/>
                <a:cs typeface="Calibri" panose="020F0502020204030204" pitchFamily="34" charset="0"/>
              </a:rPr>
              <a:t>Devine</a:t>
            </a:r>
            <a:r>
              <a:rPr lang="en-US" sz="1800" dirty="0">
                <a:effectLst/>
                <a:latin typeface="Calibri" panose="020F0502020204030204" pitchFamily="34" charset="0"/>
                <a:ea typeface="Calibri" panose="020F0502020204030204" pitchFamily="34" charset="0"/>
                <a:cs typeface="Calibri" panose="020F0502020204030204" pitchFamily="34" charset="0"/>
              </a:rPr>
              <a:t> Life John 1:1-5</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a:t>
            </a:r>
            <a:r>
              <a:rPr lang="en-US" sz="1800" u="sng" dirty="0">
                <a:effectLst/>
                <a:latin typeface="Calibri" panose="020F0502020204030204" pitchFamily="34" charset="0"/>
                <a:ea typeface="Calibri" panose="020F0502020204030204" pitchFamily="34" charset="0"/>
                <a:cs typeface="Calibri" panose="020F0502020204030204" pitchFamily="34" charset="0"/>
              </a:rPr>
              <a:t>Eternal</a:t>
            </a:r>
            <a:r>
              <a:rPr lang="en-US" sz="1800" dirty="0">
                <a:effectLst/>
                <a:latin typeface="Calibri" panose="020F0502020204030204" pitchFamily="34" charset="0"/>
                <a:ea typeface="Calibri" panose="020F0502020204030204" pitchFamily="34" charset="0"/>
                <a:cs typeface="Calibri" panose="020F0502020204030204" pitchFamily="34" charset="0"/>
              </a:rPr>
              <a:t> Life John 3:16</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3] </a:t>
            </a:r>
            <a:r>
              <a:rPr lang="en-US" sz="1800" u="sng" dirty="0">
                <a:effectLst/>
                <a:latin typeface="Calibri" panose="020F0502020204030204" pitchFamily="34" charset="0"/>
                <a:ea typeface="Calibri" panose="020F0502020204030204" pitchFamily="34" charset="0"/>
                <a:cs typeface="Calibri" panose="020F0502020204030204" pitchFamily="34" charset="0"/>
              </a:rPr>
              <a:t>Abundant</a:t>
            </a:r>
            <a:r>
              <a:rPr lang="en-US" sz="1800" dirty="0">
                <a:effectLst/>
                <a:latin typeface="Calibri" panose="020F0502020204030204" pitchFamily="34" charset="0"/>
                <a:ea typeface="Calibri" panose="020F0502020204030204" pitchFamily="34" charset="0"/>
                <a:cs typeface="Calibri" panose="020F0502020204030204" pitchFamily="34" charset="0"/>
              </a:rPr>
              <a:t> Life John 10:10</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gives life, He is life.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BB52B17-D7F4-403F-B8D3-22F1A4C3B28D}" type="slidenum">
              <a:rPr lang="en-US" smtClean="0"/>
              <a:t>4</a:t>
            </a:fld>
            <a:endParaRPr lang="en-US"/>
          </a:p>
        </p:txBody>
      </p:sp>
    </p:spTree>
    <p:extLst>
      <p:ext uri="{BB962C8B-B14F-4D97-AF65-F5344CB8AC3E}">
        <p14:creationId xmlns:p14="http://schemas.microsoft.com/office/powerpoint/2010/main" val="656882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https://pixabay.com/photos/stairway-to-heaven-stairs-sky-3692368/</a:t>
            </a:r>
          </a:p>
          <a:p>
            <a:pPr marL="342900" marR="0" lvl="0" indent="-342900">
              <a:lnSpc>
                <a:spcPct val="107000"/>
              </a:lnSpc>
              <a:spcBef>
                <a:spcPts val="0"/>
              </a:spcBef>
              <a:spcAft>
                <a:spcPts val="0"/>
              </a:spcAft>
              <a:buFont typeface="+mj-lt"/>
              <a:buAutoNum type="arabicPeriod"/>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 Jesus is the Way</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The Way to the </a:t>
            </a:r>
            <a:r>
              <a:rPr lang="en-US" sz="1800" u="sng" dirty="0">
                <a:effectLst/>
                <a:latin typeface="Calibri" panose="020F0502020204030204" pitchFamily="34" charset="0"/>
                <a:ea typeface="Calibri" panose="020F0502020204030204" pitchFamily="34" charset="0"/>
                <a:cs typeface="Calibri" panose="020F0502020204030204" pitchFamily="34" charset="0"/>
              </a:rPr>
              <a:t>Father</a:t>
            </a:r>
            <a:r>
              <a:rPr lang="en-US" sz="1800" dirty="0">
                <a:effectLst/>
                <a:latin typeface="Calibri" panose="020F0502020204030204" pitchFamily="34" charset="0"/>
                <a:ea typeface="Calibri" panose="020F0502020204030204" pitchFamily="34" charset="0"/>
                <a:cs typeface="Calibri" panose="020F0502020204030204" pitchFamily="34" charset="0"/>
              </a:rPr>
              <a:t> John 14:1-5</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The Way of </a:t>
            </a:r>
            <a:r>
              <a:rPr lang="en-US" sz="1800" u="sng" dirty="0">
                <a:effectLst/>
                <a:latin typeface="Calibri" panose="020F0502020204030204" pitchFamily="34" charset="0"/>
                <a:ea typeface="Calibri" panose="020F0502020204030204" pitchFamily="34" charset="0"/>
                <a:cs typeface="Calibri" panose="020F0502020204030204" pitchFamily="34" charset="0"/>
              </a:rPr>
              <a:t>Faith</a:t>
            </a:r>
            <a:r>
              <a:rPr lang="en-US" sz="1800" dirty="0">
                <a:effectLst/>
                <a:latin typeface="Calibri" panose="020F0502020204030204" pitchFamily="34" charset="0"/>
                <a:ea typeface="Calibri" panose="020F0502020204030204" pitchFamily="34" charset="0"/>
                <a:cs typeface="Calibri" panose="020F0502020204030204" pitchFamily="34" charset="0"/>
              </a:rPr>
              <a:t> Acts 24:14</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shows the way, He is the way!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Jesus is the Truth</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a:t>
            </a:r>
            <a:r>
              <a:rPr lang="en-US" sz="1800" u="sng" dirty="0">
                <a:effectLst/>
                <a:latin typeface="Calibri" panose="020F0502020204030204" pitchFamily="34" charset="0"/>
                <a:ea typeface="Calibri" panose="020F0502020204030204" pitchFamily="34" charset="0"/>
                <a:cs typeface="Calibri" panose="020F0502020204030204" pitchFamily="34" charset="0"/>
              </a:rPr>
              <a:t>Divine</a:t>
            </a:r>
            <a:r>
              <a:rPr lang="en-US" sz="1800" dirty="0">
                <a:effectLst/>
                <a:latin typeface="Calibri" panose="020F0502020204030204" pitchFamily="34" charset="0"/>
                <a:ea typeface="Calibri" panose="020F0502020204030204" pitchFamily="34" charset="0"/>
                <a:cs typeface="Calibri" panose="020F0502020204030204" pitchFamily="34" charset="0"/>
              </a:rPr>
              <a:t> Truth John 4:24; 1John 5:6; Jo 14:6</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a:t>
            </a:r>
            <a:r>
              <a:rPr lang="en-US" sz="1800" u="sng" dirty="0">
                <a:effectLst/>
                <a:latin typeface="Calibri" panose="020F0502020204030204" pitchFamily="34" charset="0"/>
                <a:ea typeface="Calibri" panose="020F0502020204030204" pitchFamily="34" charset="0"/>
                <a:cs typeface="Calibri" panose="020F0502020204030204" pitchFamily="34" charset="0"/>
              </a:rPr>
              <a:t>Tells</a:t>
            </a:r>
            <a:r>
              <a:rPr lang="en-US" sz="1800" dirty="0">
                <a:effectLst/>
                <a:latin typeface="Calibri" panose="020F0502020204030204" pitchFamily="34" charset="0"/>
                <a:ea typeface="Calibri" panose="020F0502020204030204" pitchFamily="34" charset="0"/>
                <a:cs typeface="Calibri" panose="020F0502020204030204" pitchFamily="34" charset="0"/>
              </a:rPr>
              <a:t> the Truth John 17:17; Titus 1:2;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3] </a:t>
            </a:r>
            <a:r>
              <a:rPr lang="en-US" sz="1800" u="sng" dirty="0">
                <a:effectLst/>
                <a:latin typeface="Calibri" panose="020F0502020204030204" pitchFamily="34" charset="0"/>
                <a:ea typeface="Calibri" panose="020F0502020204030204" pitchFamily="34" charset="0"/>
                <a:cs typeface="Calibri" panose="020F0502020204030204" pitchFamily="34" charset="0"/>
              </a:rPr>
              <a:t>Know</a:t>
            </a:r>
            <a:r>
              <a:rPr lang="en-US" sz="1800" dirty="0">
                <a:effectLst/>
                <a:latin typeface="Calibri" panose="020F0502020204030204" pitchFamily="34" charset="0"/>
                <a:ea typeface="Calibri" panose="020F0502020204030204" pitchFamily="34" charset="0"/>
                <a:cs typeface="Calibri" panose="020F0502020204030204" pitchFamily="34" charset="0"/>
              </a:rPr>
              <a:t> the Truth John 8:31,32</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4] </a:t>
            </a:r>
            <a:r>
              <a:rPr lang="en-US" sz="1800" u="sng" dirty="0">
                <a:effectLst/>
                <a:latin typeface="Calibri" panose="020F0502020204030204" pitchFamily="34" charset="0"/>
                <a:ea typeface="Calibri" panose="020F0502020204030204" pitchFamily="34" charset="0"/>
                <a:cs typeface="Calibri" panose="020F0502020204030204" pitchFamily="34" charset="0"/>
              </a:rPr>
              <a:t>Does</a:t>
            </a:r>
            <a:r>
              <a:rPr lang="en-US" sz="1800" dirty="0">
                <a:effectLst/>
                <a:latin typeface="Calibri" panose="020F0502020204030204" pitchFamily="34" charset="0"/>
                <a:ea typeface="Calibri" panose="020F0502020204030204" pitchFamily="34" charset="0"/>
                <a:cs typeface="Calibri" panose="020F0502020204030204" pitchFamily="34" charset="0"/>
              </a:rPr>
              <a:t> the Truth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know, tells, and does the truth, He is the truth!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Jesus is the Life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a:t>
            </a:r>
            <a:r>
              <a:rPr lang="en-US" sz="1800" u="sng" dirty="0">
                <a:effectLst/>
                <a:latin typeface="Calibri" panose="020F0502020204030204" pitchFamily="34" charset="0"/>
                <a:ea typeface="Calibri" panose="020F0502020204030204" pitchFamily="34" charset="0"/>
                <a:cs typeface="Calibri" panose="020F0502020204030204" pitchFamily="34" charset="0"/>
              </a:rPr>
              <a:t>Devine</a:t>
            </a:r>
            <a:r>
              <a:rPr lang="en-US" sz="1800" dirty="0">
                <a:effectLst/>
                <a:latin typeface="Calibri" panose="020F0502020204030204" pitchFamily="34" charset="0"/>
                <a:ea typeface="Calibri" panose="020F0502020204030204" pitchFamily="34" charset="0"/>
                <a:cs typeface="Calibri" panose="020F0502020204030204" pitchFamily="34" charset="0"/>
              </a:rPr>
              <a:t> Life John 1:1-5</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a:t>
            </a:r>
            <a:r>
              <a:rPr lang="en-US" sz="1800" u="sng" dirty="0">
                <a:effectLst/>
                <a:latin typeface="Calibri" panose="020F0502020204030204" pitchFamily="34" charset="0"/>
                <a:ea typeface="Calibri" panose="020F0502020204030204" pitchFamily="34" charset="0"/>
                <a:cs typeface="Calibri" panose="020F0502020204030204" pitchFamily="34" charset="0"/>
              </a:rPr>
              <a:t>Eternal</a:t>
            </a:r>
            <a:r>
              <a:rPr lang="en-US" sz="1800" dirty="0">
                <a:effectLst/>
                <a:latin typeface="Calibri" panose="020F0502020204030204" pitchFamily="34" charset="0"/>
                <a:ea typeface="Calibri" panose="020F0502020204030204" pitchFamily="34" charset="0"/>
                <a:cs typeface="Calibri" panose="020F0502020204030204" pitchFamily="34" charset="0"/>
              </a:rPr>
              <a:t> Life John 3:16</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3] </a:t>
            </a:r>
            <a:r>
              <a:rPr lang="en-US" sz="1800" u="sng" dirty="0">
                <a:effectLst/>
                <a:latin typeface="Calibri" panose="020F0502020204030204" pitchFamily="34" charset="0"/>
                <a:ea typeface="Calibri" panose="020F0502020204030204" pitchFamily="34" charset="0"/>
                <a:cs typeface="Calibri" panose="020F0502020204030204" pitchFamily="34" charset="0"/>
              </a:rPr>
              <a:t>Abundant</a:t>
            </a:r>
            <a:r>
              <a:rPr lang="en-US" sz="1800" dirty="0">
                <a:effectLst/>
                <a:latin typeface="Calibri" panose="020F0502020204030204" pitchFamily="34" charset="0"/>
                <a:ea typeface="Calibri" panose="020F0502020204030204" pitchFamily="34" charset="0"/>
                <a:cs typeface="Calibri" panose="020F0502020204030204" pitchFamily="34" charset="0"/>
              </a:rPr>
              <a:t> Life John 10:10</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gives life, He is life.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BB52B17-D7F4-403F-B8D3-22F1A4C3B28D}" type="slidenum">
              <a:rPr lang="en-US" smtClean="0"/>
              <a:t>5</a:t>
            </a:fld>
            <a:endParaRPr lang="en-US"/>
          </a:p>
        </p:txBody>
      </p:sp>
    </p:spTree>
    <p:extLst>
      <p:ext uri="{BB962C8B-B14F-4D97-AF65-F5344CB8AC3E}">
        <p14:creationId xmlns:p14="http://schemas.microsoft.com/office/powerpoint/2010/main" val="4180202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https://pixabay.com/photos/stairway-to-heaven-stairs-sky-3692368/</a:t>
            </a:r>
          </a:p>
          <a:p>
            <a:pPr marL="342900" marR="0" lvl="0" indent="-342900">
              <a:lnSpc>
                <a:spcPct val="107000"/>
              </a:lnSpc>
              <a:spcBef>
                <a:spcPts val="0"/>
              </a:spcBef>
              <a:spcAft>
                <a:spcPts val="0"/>
              </a:spcAft>
              <a:buFont typeface="+mj-lt"/>
              <a:buAutoNum type="arabicPeriod"/>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 Jesus is the Way</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The Way to the </a:t>
            </a:r>
            <a:r>
              <a:rPr lang="en-US" sz="1800" u="sng" dirty="0">
                <a:effectLst/>
                <a:latin typeface="Calibri" panose="020F0502020204030204" pitchFamily="34" charset="0"/>
                <a:ea typeface="Calibri" panose="020F0502020204030204" pitchFamily="34" charset="0"/>
                <a:cs typeface="Calibri" panose="020F0502020204030204" pitchFamily="34" charset="0"/>
              </a:rPr>
              <a:t>Father</a:t>
            </a:r>
            <a:r>
              <a:rPr lang="en-US" sz="1800" dirty="0">
                <a:effectLst/>
                <a:latin typeface="Calibri" panose="020F0502020204030204" pitchFamily="34" charset="0"/>
                <a:ea typeface="Calibri" panose="020F0502020204030204" pitchFamily="34" charset="0"/>
                <a:cs typeface="Calibri" panose="020F0502020204030204" pitchFamily="34" charset="0"/>
              </a:rPr>
              <a:t> John 14:1-5</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The Way of </a:t>
            </a:r>
            <a:r>
              <a:rPr lang="en-US" sz="1800" u="sng" dirty="0">
                <a:effectLst/>
                <a:latin typeface="Calibri" panose="020F0502020204030204" pitchFamily="34" charset="0"/>
                <a:ea typeface="Calibri" panose="020F0502020204030204" pitchFamily="34" charset="0"/>
                <a:cs typeface="Calibri" panose="020F0502020204030204" pitchFamily="34" charset="0"/>
              </a:rPr>
              <a:t>Faith</a:t>
            </a:r>
            <a:r>
              <a:rPr lang="en-US" sz="1800" dirty="0">
                <a:effectLst/>
                <a:latin typeface="Calibri" panose="020F0502020204030204" pitchFamily="34" charset="0"/>
                <a:ea typeface="Calibri" panose="020F0502020204030204" pitchFamily="34" charset="0"/>
                <a:cs typeface="Calibri" panose="020F0502020204030204" pitchFamily="34" charset="0"/>
              </a:rPr>
              <a:t> Acts 24:14</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shows the way, He is the way!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Jesus is the Truth</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a:t>
            </a:r>
            <a:r>
              <a:rPr lang="en-US" sz="1800" u="sng" dirty="0">
                <a:effectLst/>
                <a:latin typeface="Calibri" panose="020F0502020204030204" pitchFamily="34" charset="0"/>
                <a:ea typeface="Calibri" panose="020F0502020204030204" pitchFamily="34" charset="0"/>
                <a:cs typeface="Calibri" panose="020F0502020204030204" pitchFamily="34" charset="0"/>
              </a:rPr>
              <a:t>Divine</a:t>
            </a:r>
            <a:r>
              <a:rPr lang="en-US" sz="1800" dirty="0">
                <a:effectLst/>
                <a:latin typeface="Calibri" panose="020F0502020204030204" pitchFamily="34" charset="0"/>
                <a:ea typeface="Calibri" panose="020F0502020204030204" pitchFamily="34" charset="0"/>
                <a:cs typeface="Calibri" panose="020F0502020204030204" pitchFamily="34" charset="0"/>
              </a:rPr>
              <a:t> Truth John 4:24; 1John 5:6; Jo 14:6</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a:t>
            </a:r>
            <a:r>
              <a:rPr lang="en-US" sz="1800" u="sng" dirty="0">
                <a:effectLst/>
                <a:latin typeface="Calibri" panose="020F0502020204030204" pitchFamily="34" charset="0"/>
                <a:ea typeface="Calibri" panose="020F0502020204030204" pitchFamily="34" charset="0"/>
                <a:cs typeface="Calibri" panose="020F0502020204030204" pitchFamily="34" charset="0"/>
              </a:rPr>
              <a:t>Tells</a:t>
            </a:r>
            <a:r>
              <a:rPr lang="en-US" sz="1800" dirty="0">
                <a:effectLst/>
                <a:latin typeface="Calibri" panose="020F0502020204030204" pitchFamily="34" charset="0"/>
                <a:ea typeface="Calibri" panose="020F0502020204030204" pitchFamily="34" charset="0"/>
                <a:cs typeface="Calibri" panose="020F0502020204030204" pitchFamily="34" charset="0"/>
              </a:rPr>
              <a:t> the Truth John 17:17; Titus 1:2;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3] </a:t>
            </a:r>
            <a:r>
              <a:rPr lang="en-US" sz="1800" u="sng" dirty="0">
                <a:effectLst/>
                <a:latin typeface="Calibri" panose="020F0502020204030204" pitchFamily="34" charset="0"/>
                <a:ea typeface="Calibri" panose="020F0502020204030204" pitchFamily="34" charset="0"/>
                <a:cs typeface="Calibri" panose="020F0502020204030204" pitchFamily="34" charset="0"/>
              </a:rPr>
              <a:t>Know</a:t>
            </a:r>
            <a:r>
              <a:rPr lang="en-US" sz="1800" dirty="0">
                <a:effectLst/>
                <a:latin typeface="Calibri" panose="020F0502020204030204" pitchFamily="34" charset="0"/>
                <a:ea typeface="Calibri" panose="020F0502020204030204" pitchFamily="34" charset="0"/>
                <a:cs typeface="Calibri" panose="020F0502020204030204" pitchFamily="34" charset="0"/>
              </a:rPr>
              <a:t> the Truth John 8:31,32</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4] </a:t>
            </a:r>
            <a:r>
              <a:rPr lang="en-US" sz="1800" u="sng" dirty="0">
                <a:effectLst/>
                <a:latin typeface="Calibri" panose="020F0502020204030204" pitchFamily="34" charset="0"/>
                <a:ea typeface="Calibri" panose="020F0502020204030204" pitchFamily="34" charset="0"/>
                <a:cs typeface="Calibri" panose="020F0502020204030204" pitchFamily="34" charset="0"/>
              </a:rPr>
              <a:t>Does</a:t>
            </a:r>
            <a:r>
              <a:rPr lang="en-US" sz="1800" dirty="0">
                <a:effectLst/>
                <a:latin typeface="Calibri" panose="020F0502020204030204" pitchFamily="34" charset="0"/>
                <a:ea typeface="Calibri" panose="020F0502020204030204" pitchFamily="34" charset="0"/>
                <a:cs typeface="Calibri" panose="020F0502020204030204" pitchFamily="34" charset="0"/>
              </a:rPr>
              <a:t> the Truth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know, tells, and does the truth, He is the truth!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Jesus is the Life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a:t>
            </a:r>
            <a:r>
              <a:rPr lang="en-US" sz="1800" u="sng" dirty="0">
                <a:effectLst/>
                <a:latin typeface="Calibri" panose="020F0502020204030204" pitchFamily="34" charset="0"/>
                <a:ea typeface="Calibri" panose="020F0502020204030204" pitchFamily="34" charset="0"/>
                <a:cs typeface="Calibri" panose="020F0502020204030204" pitchFamily="34" charset="0"/>
              </a:rPr>
              <a:t>Devine</a:t>
            </a:r>
            <a:r>
              <a:rPr lang="en-US" sz="1800" dirty="0">
                <a:effectLst/>
                <a:latin typeface="Calibri" panose="020F0502020204030204" pitchFamily="34" charset="0"/>
                <a:ea typeface="Calibri" panose="020F0502020204030204" pitchFamily="34" charset="0"/>
                <a:cs typeface="Calibri" panose="020F0502020204030204" pitchFamily="34" charset="0"/>
              </a:rPr>
              <a:t> Life John 1:1-5</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a:t>
            </a:r>
            <a:r>
              <a:rPr lang="en-US" sz="1800" u="sng" dirty="0">
                <a:effectLst/>
                <a:latin typeface="Calibri" panose="020F0502020204030204" pitchFamily="34" charset="0"/>
                <a:ea typeface="Calibri" panose="020F0502020204030204" pitchFamily="34" charset="0"/>
                <a:cs typeface="Calibri" panose="020F0502020204030204" pitchFamily="34" charset="0"/>
              </a:rPr>
              <a:t>Eternal</a:t>
            </a:r>
            <a:r>
              <a:rPr lang="en-US" sz="1800" dirty="0">
                <a:effectLst/>
                <a:latin typeface="Calibri" panose="020F0502020204030204" pitchFamily="34" charset="0"/>
                <a:ea typeface="Calibri" panose="020F0502020204030204" pitchFamily="34" charset="0"/>
                <a:cs typeface="Calibri" panose="020F0502020204030204" pitchFamily="34" charset="0"/>
              </a:rPr>
              <a:t> Life John 3:16</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3] </a:t>
            </a:r>
            <a:r>
              <a:rPr lang="en-US" sz="1800" u="sng" dirty="0">
                <a:effectLst/>
                <a:latin typeface="Calibri" panose="020F0502020204030204" pitchFamily="34" charset="0"/>
                <a:ea typeface="Calibri" panose="020F0502020204030204" pitchFamily="34" charset="0"/>
                <a:cs typeface="Calibri" panose="020F0502020204030204" pitchFamily="34" charset="0"/>
              </a:rPr>
              <a:t>Abundant</a:t>
            </a:r>
            <a:r>
              <a:rPr lang="en-US" sz="1800" dirty="0">
                <a:effectLst/>
                <a:latin typeface="Calibri" panose="020F0502020204030204" pitchFamily="34" charset="0"/>
                <a:ea typeface="Calibri" panose="020F0502020204030204" pitchFamily="34" charset="0"/>
                <a:cs typeface="Calibri" panose="020F0502020204030204" pitchFamily="34" charset="0"/>
              </a:rPr>
              <a:t> Life John 10:10</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gives life, He is life.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BB52B17-D7F4-403F-B8D3-22F1A4C3B28D}" type="slidenum">
              <a:rPr lang="en-US" smtClean="0"/>
              <a:t>6</a:t>
            </a:fld>
            <a:endParaRPr lang="en-US"/>
          </a:p>
        </p:txBody>
      </p:sp>
    </p:spTree>
    <p:extLst>
      <p:ext uri="{BB962C8B-B14F-4D97-AF65-F5344CB8AC3E}">
        <p14:creationId xmlns:p14="http://schemas.microsoft.com/office/powerpoint/2010/main" val="3371731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https://pixabay.com/photos/stairway-to-heaven-stairs-sky-3692368/</a:t>
            </a:r>
          </a:p>
          <a:p>
            <a:pPr marL="342900" marR="0" lvl="0" indent="-342900">
              <a:lnSpc>
                <a:spcPct val="107000"/>
              </a:lnSpc>
              <a:spcBef>
                <a:spcPts val="0"/>
              </a:spcBef>
              <a:spcAft>
                <a:spcPts val="0"/>
              </a:spcAft>
              <a:buFont typeface="+mj-lt"/>
              <a:buAutoNum type="arabicPeriod"/>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 Jesus is the Way</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The Way to the </a:t>
            </a:r>
            <a:r>
              <a:rPr lang="en-US" sz="1800" u="sng" dirty="0">
                <a:effectLst/>
                <a:latin typeface="Calibri" panose="020F0502020204030204" pitchFamily="34" charset="0"/>
                <a:ea typeface="Calibri" panose="020F0502020204030204" pitchFamily="34" charset="0"/>
                <a:cs typeface="Calibri" panose="020F0502020204030204" pitchFamily="34" charset="0"/>
              </a:rPr>
              <a:t>Father</a:t>
            </a:r>
            <a:r>
              <a:rPr lang="en-US" sz="1800" dirty="0">
                <a:effectLst/>
                <a:latin typeface="Calibri" panose="020F0502020204030204" pitchFamily="34" charset="0"/>
                <a:ea typeface="Calibri" panose="020F0502020204030204" pitchFamily="34" charset="0"/>
                <a:cs typeface="Calibri" panose="020F0502020204030204" pitchFamily="34" charset="0"/>
              </a:rPr>
              <a:t> John 14:1-5</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The Way of </a:t>
            </a:r>
            <a:r>
              <a:rPr lang="en-US" sz="1800" u="sng" dirty="0">
                <a:effectLst/>
                <a:latin typeface="Calibri" panose="020F0502020204030204" pitchFamily="34" charset="0"/>
                <a:ea typeface="Calibri" panose="020F0502020204030204" pitchFamily="34" charset="0"/>
                <a:cs typeface="Calibri" panose="020F0502020204030204" pitchFamily="34" charset="0"/>
              </a:rPr>
              <a:t>Faith</a:t>
            </a:r>
            <a:r>
              <a:rPr lang="en-US" sz="1800" dirty="0">
                <a:effectLst/>
                <a:latin typeface="Calibri" panose="020F0502020204030204" pitchFamily="34" charset="0"/>
                <a:ea typeface="Calibri" panose="020F0502020204030204" pitchFamily="34" charset="0"/>
                <a:cs typeface="Calibri" panose="020F0502020204030204" pitchFamily="34" charset="0"/>
              </a:rPr>
              <a:t> Acts 24:14</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shows the way, He is the way!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Jesus is the Truth</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a:t>
            </a:r>
            <a:r>
              <a:rPr lang="en-US" sz="1800" u="sng" dirty="0">
                <a:effectLst/>
                <a:latin typeface="Calibri" panose="020F0502020204030204" pitchFamily="34" charset="0"/>
                <a:ea typeface="Calibri" panose="020F0502020204030204" pitchFamily="34" charset="0"/>
                <a:cs typeface="Calibri" panose="020F0502020204030204" pitchFamily="34" charset="0"/>
              </a:rPr>
              <a:t>Divine</a:t>
            </a:r>
            <a:r>
              <a:rPr lang="en-US" sz="1800" dirty="0">
                <a:effectLst/>
                <a:latin typeface="Calibri" panose="020F0502020204030204" pitchFamily="34" charset="0"/>
                <a:ea typeface="Calibri" panose="020F0502020204030204" pitchFamily="34" charset="0"/>
                <a:cs typeface="Calibri" panose="020F0502020204030204" pitchFamily="34" charset="0"/>
              </a:rPr>
              <a:t> Truth John 4:24; 1John 5:6; Jo 14:6</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a:t>
            </a:r>
            <a:r>
              <a:rPr lang="en-US" sz="1800" u="sng" dirty="0">
                <a:effectLst/>
                <a:latin typeface="Calibri" panose="020F0502020204030204" pitchFamily="34" charset="0"/>
                <a:ea typeface="Calibri" panose="020F0502020204030204" pitchFamily="34" charset="0"/>
                <a:cs typeface="Calibri" panose="020F0502020204030204" pitchFamily="34" charset="0"/>
              </a:rPr>
              <a:t>Tells</a:t>
            </a:r>
            <a:r>
              <a:rPr lang="en-US" sz="1800" dirty="0">
                <a:effectLst/>
                <a:latin typeface="Calibri" panose="020F0502020204030204" pitchFamily="34" charset="0"/>
                <a:ea typeface="Calibri" panose="020F0502020204030204" pitchFamily="34" charset="0"/>
                <a:cs typeface="Calibri" panose="020F0502020204030204" pitchFamily="34" charset="0"/>
              </a:rPr>
              <a:t> the Truth John 17:17; Titus 1:2;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3] </a:t>
            </a:r>
            <a:r>
              <a:rPr lang="en-US" sz="1800" u="sng" dirty="0">
                <a:effectLst/>
                <a:latin typeface="Calibri" panose="020F0502020204030204" pitchFamily="34" charset="0"/>
                <a:ea typeface="Calibri" panose="020F0502020204030204" pitchFamily="34" charset="0"/>
                <a:cs typeface="Calibri" panose="020F0502020204030204" pitchFamily="34" charset="0"/>
              </a:rPr>
              <a:t>Know</a:t>
            </a:r>
            <a:r>
              <a:rPr lang="en-US" sz="1800" dirty="0">
                <a:effectLst/>
                <a:latin typeface="Calibri" panose="020F0502020204030204" pitchFamily="34" charset="0"/>
                <a:ea typeface="Calibri" panose="020F0502020204030204" pitchFamily="34" charset="0"/>
                <a:cs typeface="Calibri" panose="020F0502020204030204" pitchFamily="34" charset="0"/>
              </a:rPr>
              <a:t> the Truth John 8:31,32</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4] </a:t>
            </a:r>
            <a:r>
              <a:rPr lang="en-US" sz="1800" u="sng" dirty="0">
                <a:effectLst/>
                <a:latin typeface="Calibri" panose="020F0502020204030204" pitchFamily="34" charset="0"/>
                <a:ea typeface="Calibri" panose="020F0502020204030204" pitchFamily="34" charset="0"/>
                <a:cs typeface="Calibri" panose="020F0502020204030204" pitchFamily="34" charset="0"/>
              </a:rPr>
              <a:t>Does</a:t>
            </a:r>
            <a:r>
              <a:rPr lang="en-US" sz="1800" dirty="0">
                <a:effectLst/>
                <a:latin typeface="Calibri" panose="020F0502020204030204" pitchFamily="34" charset="0"/>
                <a:ea typeface="Calibri" panose="020F0502020204030204" pitchFamily="34" charset="0"/>
                <a:cs typeface="Calibri" panose="020F0502020204030204" pitchFamily="34" charset="0"/>
              </a:rPr>
              <a:t> the Truth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know, tells, and does the truth, He is the truth!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Jesus is the Life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a:t>
            </a:r>
            <a:r>
              <a:rPr lang="en-US" sz="1800" u="sng" dirty="0">
                <a:effectLst/>
                <a:latin typeface="Calibri" panose="020F0502020204030204" pitchFamily="34" charset="0"/>
                <a:ea typeface="Calibri" panose="020F0502020204030204" pitchFamily="34" charset="0"/>
                <a:cs typeface="Calibri" panose="020F0502020204030204" pitchFamily="34" charset="0"/>
              </a:rPr>
              <a:t>Devine</a:t>
            </a:r>
            <a:r>
              <a:rPr lang="en-US" sz="1800" dirty="0">
                <a:effectLst/>
                <a:latin typeface="Calibri" panose="020F0502020204030204" pitchFamily="34" charset="0"/>
                <a:ea typeface="Calibri" panose="020F0502020204030204" pitchFamily="34" charset="0"/>
                <a:cs typeface="Calibri" panose="020F0502020204030204" pitchFamily="34" charset="0"/>
              </a:rPr>
              <a:t> Life John 1:1-5</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a:t>
            </a:r>
            <a:r>
              <a:rPr lang="en-US" sz="1800" u="sng" dirty="0">
                <a:effectLst/>
                <a:latin typeface="Calibri" panose="020F0502020204030204" pitchFamily="34" charset="0"/>
                <a:ea typeface="Calibri" panose="020F0502020204030204" pitchFamily="34" charset="0"/>
                <a:cs typeface="Calibri" panose="020F0502020204030204" pitchFamily="34" charset="0"/>
              </a:rPr>
              <a:t>Eternal</a:t>
            </a:r>
            <a:r>
              <a:rPr lang="en-US" sz="1800" dirty="0">
                <a:effectLst/>
                <a:latin typeface="Calibri" panose="020F0502020204030204" pitchFamily="34" charset="0"/>
                <a:ea typeface="Calibri" panose="020F0502020204030204" pitchFamily="34" charset="0"/>
                <a:cs typeface="Calibri" panose="020F0502020204030204" pitchFamily="34" charset="0"/>
              </a:rPr>
              <a:t> Life John 3:16</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3] </a:t>
            </a:r>
            <a:r>
              <a:rPr lang="en-US" sz="1800" u="sng" dirty="0">
                <a:effectLst/>
                <a:latin typeface="Calibri" panose="020F0502020204030204" pitchFamily="34" charset="0"/>
                <a:ea typeface="Calibri" panose="020F0502020204030204" pitchFamily="34" charset="0"/>
                <a:cs typeface="Calibri" panose="020F0502020204030204" pitchFamily="34" charset="0"/>
              </a:rPr>
              <a:t>Abundant</a:t>
            </a:r>
            <a:r>
              <a:rPr lang="en-US" sz="1800" dirty="0">
                <a:effectLst/>
                <a:latin typeface="Calibri" panose="020F0502020204030204" pitchFamily="34" charset="0"/>
                <a:ea typeface="Calibri" panose="020F0502020204030204" pitchFamily="34" charset="0"/>
                <a:cs typeface="Calibri" panose="020F0502020204030204" pitchFamily="34" charset="0"/>
              </a:rPr>
              <a:t> Life John 10:10</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gives life, He is life.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BB52B17-D7F4-403F-B8D3-22F1A4C3B28D}" type="slidenum">
              <a:rPr lang="en-US" smtClean="0"/>
              <a:t>7</a:t>
            </a:fld>
            <a:endParaRPr lang="en-US"/>
          </a:p>
        </p:txBody>
      </p:sp>
    </p:spTree>
    <p:extLst>
      <p:ext uri="{BB962C8B-B14F-4D97-AF65-F5344CB8AC3E}">
        <p14:creationId xmlns:p14="http://schemas.microsoft.com/office/powerpoint/2010/main" val="29320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https://unsplash.com/photos/m_tnGfoHeko</a:t>
            </a:r>
          </a:p>
          <a:p>
            <a:endParaRPr lang="en-US" dirty="0"/>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Calibri" panose="020F0502020204030204" pitchFamily="34" charset="0"/>
              </a:rPr>
              <a:t> Jesus is the Way</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1] The Way to the </a:t>
            </a:r>
            <a:r>
              <a:rPr lang="en-US" sz="1200" u="sng" dirty="0">
                <a:effectLst/>
                <a:latin typeface="Calibri" panose="020F0502020204030204" pitchFamily="34" charset="0"/>
                <a:ea typeface="Calibri" panose="020F0502020204030204" pitchFamily="34" charset="0"/>
                <a:cs typeface="Calibri" panose="020F0502020204030204" pitchFamily="34" charset="0"/>
              </a:rPr>
              <a:t>Father</a:t>
            </a:r>
            <a:r>
              <a:rPr lang="en-US" sz="1200" dirty="0">
                <a:effectLst/>
                <a:latin typeface="Calibri" panose="020F0502020204030204" pitchFamily="34" charset="0"/>
                <a:ea typeface="Calibri" panose="020F0502020204030204" pitchFamily="34" charset="0"/>
                <a:cs typeface="Calibri" panose="020F0502020204030204" pitchFamily="34" charset="0"/>
              </a:rPr>
              <a:t> John 14:1-5</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2] The Way of </a:t>
            </a:r>
            <a:r>
              <a:rPr lang="en-US" sz="1200" u="sng" dirty="0">
                <a:effectLst/>
                <a:latin typeface="Calibri" panose="020F0502020204030204" pitchFamily="34" charset="0"/>
                <a:ea typeface="Calibri" panose="020F0502020204030204" pitchFamily="34" charset="0"/>
                <a:cs typeface="Calibri" panose="020F0502020204030204" pitchFamily="34" charset="0"/>
              </a:rPr>
              <a:t>Faith</a:t>
            </a:r>
            <a:r>
              <a:rPr lang="en-US" sz="1200" dirty="0">
                <a:effectLst/>
                <a:latin typeface="Calibri" panose="020F0502020204030204" pitchFamily="34" charset="0"/>
                <a:ea typeface="Calibri" panose="020F0502020204030204" pitchFamily="34" charset="0"/>
                <a:cs typeface="Calibri" panose="020F0502020204030204" pitchFamily="34" charset="0"/>
              </a:rPr>
              <a:t> Acts 24:14</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Not just shows the way, He is the way!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Calibri" panose="020F0502020204030204" pitchFamily="34" charset="0"/>
              </a:rPr>
              <a:t>Jesus is the Truth</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1] </a:t>
            </a:r>
            <a:r>
              <a:rPr lang="en-US" sz="1200" u="sng" dirty="0">
                <a:effectLst/>
                <a:latin typeface="Calibri" panose="020F0502020204030204" pitchFamily="34" charset="0"/>
                <a:ea typeface="Calibri" panose="020F0502020204030204" pitchFamily="34" charset="0"/>
                <a:cs typeface="Calibri" panose="020F0502020204030204" pitchFamily="34" charset="0"/>
              </a:rPr>
              <a:t>Divine</a:t>
            </a:r>
            <a:r>
              <a:rPr lang="en-US" sz="1200" dirty="0">
                <a:effectLst/>
                <a:latin typeface="Calibri" panose="020F0502020204030204" pitchFamily="34" charset="0"/>
                <a:ea typeface="Calibri" panose="020F0502020204030204" pitchFamily="34" charset="0"/>
                <a:cs typeface="Calibri" panose="020F0502020204030204" pitchFamily="34" charset="0"/>
              </a:rPr>
              <a:t> Truth John 4:24; 1John 5:6; Jo 14:6</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2] </a:t>
            </a:r>
            <a:r>
              <a:rPr lang="en-US" sz="1200" u="sng" dirty="0">
                <a:effectLst/>
                <a:latin typeface="Calibri" panose="020F0502020204030204" pitchFamily="34" charset="0"/>
                <a:ea typeface="Calibri" panose="020F0502020204030204" pitchFamily="34" charset="0"/>
                <a:cs typeface="Calibri" panose="020F0502020204030204" pitchFamily="34" charset="0"/>
              </a:rPr>
              <a:t>Tells</a:t>
            </a:r>
            <a:r>
              <a:rPr lang="en-US" sz="1200" dirty="0">
                <a:effectLst/>
                <a:latin typeface="Calibri" panose="020F0502020204030204" pitchFamily="34" charset="0"/>
                <a:ea typeface="Calibri" panose="020F0502020204030204" pitchFamily="34" charset="0"/>
                <a:cs typeface="Calibri" panose="020F0502020204030204" pitchFamily="34" charset="0"/>
              </a:rPr>
              <a:t> the Truth John 17:17; Titus 1:2; </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3] </a:t>
            </a:r>
            <a:r>
              <a:rPr lang="en-US" sz="1200" u="sng" dirty="0">
                <a:effectLst/>
                <a:latin typeface="Calibri" panose="020F0502020204030204" pitchFamily="34" charset="0"/>
                <a:ea typeface="Calibri" panose="020F0502020204030204" pitchFamily="34" charset="0"/>
                <a:cs typeface="Calibri" panose="020F0502020204030204" pitchFamily="34" charset="0"/>
              </a:rPr>
              <a:t>Know</a:t>
            </a:r>
            <a:r>
              <a:rPr lang="en-US" sz="1200" dirty="0">
                <a:effectLst/>
                <a:latin typeface="Calibri" panose="020F0502020204030204" pitchFamily="34" charset="0"/>
                <a:ea typeface="Calibri" panose="020F0502020204030204" pitchFamily="34" charset="0"/>
                <a:cs typeface="Calibri" panose="020F0502020204030204" pitchFamily="34" charset="0"/>
              </a:rPr>
              <a:t> the Truth John 8:31,32</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4] </a:t>
            </a:r>
            <a:r>
              <a:rPr lang="en-US" sz="1200" u="sng" dirty="0">
                <a:effectLst/>
                <a:latin typeface="Calibri" panose="020F0502020204030204" pitchFamily="34" charset="0"/>
                <a:ea typeface="Calibri" panose="020F0502020204030204" pitchFamily="34" charset="0"/>
                <a:cs typeface="Calibri" panose="020F0502020204030204" pitchFamily="34" charset="0"/>
              </a:rPr>
              <a:t>Does</a:t>
            </a:r>
            <a:r>
              <a:rPr lang="en-US" sz="1200" dirty="0">
                <a:effectLst/>
                <a:latin typeface="Calibri" panose="020F0502020204030204" pitchFamily="34" charset="0"/>
                <a:ea typeface="Calibri" panose="020F0502020204030204" pitchFamily="34" charset="0"/>
                <a:cs typeface="Calibri" panose="020F0502020204030204" pitchFamily="34" charset="0"/>
              </a:rPr>
              <a:t> the Truth </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Not just know, tells, and does the truth, He is the truth!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200" dirty="0">
                <a:effectLst/>
                <a:latin typeface="Calibri" panose="020F0502020204030204" pitchFamily="34" charset="0"/>
                <a:ea typeface="Calibri" panose="020F0502020204030204" pitchFamily="34" charset="0"/>
                <a:cs typeface="Calibri" panose="020F0502020204030204" pitchFamily="34" charset="0"/>
              </a:rPr>
              <a:t>Jesus is the Life </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1] </a:t>
            </a:r>
            <a:r>
              <a:rPr lang="en-US" sz="1200" u="sng" dirty="0">
                <a:effectLst/>
                <a:latin typeface="Calibri" panose="020F0502020204030204" pitchFamily="34" charset="0"/>
                <a:ea typeface="Calibri" panose="020F0502020204030204" pitchFamily="34" charset="0"/>
                <a:cs typeface="Calibri" panose="020F0502020204030204" pitchFamily="34" charset="0"/>
              </a:rPr>
              <a:t>Devine</a:t>
            </a:r>
            <a:r>
              <a:rPr lang="en-US" sz="1200" dirty="0">
                <a:effectLst/>
                <a:latin typeface="Calibri" panose="020F0502020204030204" pitchFamily="34" charset="0"/>
                <a:ea typeface="Calibri" panose="020F0502020204030204" pitchFamily="34" charset="0"/>
                <a:cs typeface="Calibri" panose="020F0502020204030204" pitchFamily="34" charset="0"/>
              </a:rPr>
              <a:t> Life John 1:1-5</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2] </a:t>
            </a:r>
            <a:r>
              <a:rPr lang="en-US" sz="1200" u="sng" dirty="0">
                <a:effectLst/>
                <a:latin typeface="Calibri" panose="020F0502020204030204" pitchFamily="34" charset="0"/>
                <a:ea typeface="Calibri" panose="020F0502020204030204" pitchFamily="34" charset="0"/>
                <a:cs typeface="Calibri" panose="020F0502020204030204" pitchFamily="34" charset="0"/>
              </a:rPr>
              <a:t>Eternal</a:t>
            </a:r>
            <a:r>
              <a:rPr lang="en-US" sz="1200" dirty="0">
                <a:effectLst/>
                <a:latin typeface="Calibri" panose="020F0502020204030204" pitchFamily="34" charset="0"/>
                <a:ea typeface="Calibri" panose="020F0502020204030204" pitchFamily="34" charset="0"/>
                <a:cs typeface="Calibri" panose="020F0502020204030204" pitchFamily="34" charset="0"/>
              </a:rPr>
              <a:t> Life John 3:16</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3] </a:t>
            </a:r>
            <a:r>
              <a:rPr lang="en-US" sz="1200" u="sng" dirty="0">
                <a:effectLst/>
                <a:latin typeface="Calibri" panose="020F0502020204030204" pitchFamily="34" charset="0"/>
                <a:ea typeface="Calibri" panose="020F0502020204030204" pitchFamily="34" charset="0"/>
                <a:cs typeface="Calibri" panose="020F0502020204030204" pitchFamily="34" charset="0"/>
              </a:rPr>
              <a:t>Abundant</a:t>
            </a:r>
            <a:r>
              <a:rPr lang="en-US" sz="1200" dirty="0">
                <a:effectLst/>
                <a:latin typeface="Calibri" panose="020F0502020204030204" pitchFamily="34" charset="0"/>
                <a:ea typeface="Calibri" panose="020F0502020204030204" pitchFamily="34" charset="0"/>
                <a:cs typeface="Calibri" panose="020F0502020204030204" pitchFamily="34" charset="0"/>
              </a:rPr>
              <a:t> Life John 10:10</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1200" dirty="0">
                <a:effectLst/>
                <a:latin typeface="Calibri" panose="020F0502020204030204" pitchFamily="34" charset="0"/>
                <a:ea typeface="Calibri" panose="020F0502020204030204" pitchFamily="34" charset="0"/>
                <a:cs typeface="Calibri" panose="020F0502020204030204" pitchFamily="34" charset="0"/>
              </a:rPr>
              <a:t>Not just gives life, He is life.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8</a:t>
            </a:fld>
            <a:endParaRPr lang="en-US"/>
          </a:p>
        </p:txBody>
      </p:sp>
    </p:spTree>
    <p:extLst>
      <p:ext uri="{BB962C8B-B14F-4D97-AF65-F5344CB8AC3E}">
        <p14:creationId xmlns:p14="http://schemas.microsoft.com/office/powerpoint/2010/main" val="309432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 Jesus is the Way</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The Way to the </a:t>
            </a:r>
            <a:r>
              <a:rPr lang="en-US" sz="1800" u="sng" dirty="0">
                <a:effectLst/>
                <a:latin typeface="Calibri" panose="020F0502020204030204" pitchFamily="34" charset="0"/>
                <a:ea typeface="Calibri" panose="020F0502020204030204" pitchFamily="34" charset="0"/>
                <a:cs typeface="Calibri" panose="020F0502020204030204" pitchFamily="34" charset="0"/>
              </a:rPr>
              <a:t>Father</a:t>
            </a:r>
            <a:r>
              <a:rPr lang="en-US" sz="1800" dirty="0">
                <a:effectLst/>
                <a:latin typeface="Calibri" panose="020F0502020204030204" pitchFamily="34" charset="0"/>
                <a:ea typeface="Calibri" panose="020F0502020204030204" pitchFamily="34" charset="0"/>
                <a:cs typeface="Calibri" panose="020F0502020204030204" pitchFamily="34" charset="0"/>
              </a:rPr>
              <a:t> John 14:1-5</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The Way of </a:t>
            </a:r>
            <a:r>
              <a:rPr lang="en-US" sz="1800" u="sng" dirty="0">
                <a:effectLst/>
                <a:latin typeface="Calibri" panose="020F0502020204030204" pitchFamily="34" charset="0"/>
                <a:ea typeface="Calibri" panose="020F0502020204030204" pitchFamily="34" charset="0"/>
                <a:cs typeface="Calibri" panose="020F0502020204030204" pitchFamily="34" charset="0"/>
              </a:rPr>
              <a:t>Faith</a:t>
            </a:r>
            <a:r>
              <a:rPr lang="en-US" sz="1800" dirty="0">
                <a:effectLst/>
                <a:latin typeface="Calibri" panose="020F0502020204030204" pitchFamily="34" charset="0"/>
                <a:ea typeface="Calibri" panose="020F0502020204030204" pitchFamily="34" charset="0"/>
                <a:cs typeface="Calibri" panose="020F0502020204030204" pitchFamily="34" charset="0"/>
              </a:rPr>
              <a:t> Acts 24:14</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shows the way, He is the way!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Jesus is the Truth</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a:t>
            </a:r>
            <a:r>
              <a:rPr lang="en-US" sz="1800" u="sng" dirty="0">
                <a:effectLst/>
                <a:latin typeface="Calibri" panose="020F0502020204030204" pitchFamily="34" charset="0"/>
                <a:ea typeface="Calibri" panose="020F0502020204030204" pitchFamily="34" charset="0"/>
                <a:cs typeface="Calibri" panose="020F0502020204030204" pitchFamily="34" charset="0"/>
              </a:rPr>
              <a:t>Divine</a:t>
            </a:r>
            <a:r>
              <a:rPr lang="en-US" sz="1800" dirty="0">
                <a:effectLst/>
                <a:latin typeface="Calibri" panose="020F0502020204030204" pitchFamily="34" charset="0"/>
                <a:ea typeface="Calibri" panose="020F0502020204030204" pitchFamily="34" charset="0"/>
                <a:cs typeface="Calibri" panose="020F0502020204030204" pitchFamily="34" charset="0"/>
              </a:rPr>
              <a:t> Truth John 4:24; 1John 5:6; Jo 14:6</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a:t>
            </a:r>
            <a:r>
              <a:rPr lang="en-US" sz="1800" u="sng" dirty="0">
                <a:effectLst/>
                <a:latin typeface="Calibri" panose="020F0502020204030204" pitchFamily="34" charset="0"/>
                <a:ea typeface="Calibri" panose="020F0502020204030204" pitchFamily="34" charset="0"/>
                <a:cs typeface="Calibri" panose="020F0502020204030204" pitchFamily="34" charset="0"/>
              </a:rPr>
              <a:t>Tells</a:t>
            </a:r>
            <a:r>
              <a:rPr lang="en-US" sz="1800" dirty="0">
                <a:effectLst/>
                <a:latin typeface="Calibri" panose="020F0502020204030204" pitchFamily="34" charset="0"/>
                <a:ea typeface="Calibri" panose="020F0502020204030204" pitchFamily="34" charset="0"/>
                <a:cs typeface="Calibri" panose="020F0502020204030204" pitchFamily="34" charset="0"/>
              </a:rPr>
              <a:t> the Truth John 17:17; Titus 1:2;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3] </a:t>
            </a:r>
            <a:r>
              <a:rPr lang="en-US" sz="1800" u="sng" dirty="0">
                <a:effectLst/>
                <a:latin typeface="Calibri" panose="020F0502020204030204" pitchFamily="34" charset="0"/>
                <a:ea typeface="Calibri" panose="020F0502020204030204" pitchFamily="34" charset="0"/>
                <a:cs typeface="Calibri" panose="020F0502020204030204" pitchFamily="34" charset="0"/>
              </a:rPr>
              <a:t>Know</a:t>
            </a:r>
            <a:r>
              <a:rPr lang="en-US" sz="1800" dirty="0">
                <a:effectLst/>
                <a:latin typeface="Calibri" panose="020F0502020204030204" pitchFamily="34" charset="0"/>
                <a:ea typeface="Calibri" panose="020F0502020204030204" pitchFamily="34" charset="0"/>
                <a:cs typeface="Calibri" panose="020F0502020204030204" pitchFamily="34" charset="0"/>
              </a:rPr>
              <a:t> the Truth John 8:31,32</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4] </a:t>
            </a:r>
            <a:r>
              <a:rPr lang="en-US" sz="1800" u="sng" dirty="0">
                <a:effectLst/>
                <a:latin typeface="Calibri" panose="020F0502020204030204" pitchFamily="34" charset="0"/>
                <a:ea typeface="Calibri" panose="020F0502020204030204" pitchFamily="34" charset="0"/>
                <a:cs typeface="Calibri" panose="020F0502020204030204" pitchFamily="34" charset="0"/>
              </a:rPr>
              <a:t>Does</a:t>
            </a:r>
            <a:r>
              <a:rPr lang="en-US" sz="1800" dirty="0">
                <a:effectLst/>
                <a:latin typeface="Calibri" panose="020F0502020204030204" pitchFamily="34" charset="0"/>
                <a:ea typeface="Calibri" panose="020F0502020204030204" pitchFamily="34" charset="0"/>
                <a:cs typeface="Calibri" panose="020F0502020204030204" pitchFamily="34" charset="0"/>
              </a:rPr>
              <a:t> the Truth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know, tells, and does the truth, He is the truth!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Jesus is the Life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1] </a:t>
            </a:r>
            <a:r>
              <a:rPr lang="en-US" sz="1800" u="sng" dirty="0">
                <a:effectLst/>
                <a:latin typeface="Calibri" panose="020F0502020204030204" pitchFamily="34" charset="0"/>
                <a:ea typeface="Calibri" panose="020F0502020204030204" pitchFamily="34" charset="0"/>
                <a:cs typeface="Calibri" panose="020F0502020204030204" pitchFamily="34" charset="0"/>
              </a:rPr>
              <a:t>Devine</a:t>
            </a:r>
            <a:r>
              <a:rPr lang="en-US" sz="1800" dirty="0">
                <a:effectLst/>
                <a:latin typeface="Calibri" panose="020F0502020204030204" pitchFamily="34" charset="0"/>
                <a:ea typeface="Calibri" panose="020F0502020204030204" pitchFamily="34" charset="0"/>
                <a:cs typeface="Calibri" panose="020F0502020204030204" pitchFamily="34" charset="0"/>
              </a:rPr>
              <a:t> Life John 1:1-5</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2] </a:t>
            </a:r>
            <a:r>
              <a:rPr lang="en-US" sz="1800" u="sng" dirty="0">
                <a:effectLst/>
                <a:latin typeface="Calibri" panose="020F0502020204030204" pitchFamily="34" charset="0"/>
                <a:ea typeface="Calibri" panose="020F0502020204030204" pitchFamily="34" charset="0"/>
                <a:cs typeface="Calibri" panose="020F0502020204030204" pitchFamily="34" charset="0"/>
              </a:rPr>
              <a:t>Eternal</a:t>
            </a:r>
            <a:r>
              <a:rPr lang="en-US" sz="1800" dirty="0">
                <a:effectLst/>
                <a:latin typeface="Calibri" panose="020F0502020204030204" pitchFamily="34" charset="0"/>
                <a:ea typeface="Calibri" panose="020F0502020204030204" pitchFamily="34" charset="0"/>
                <a:cs typeface="Calibri" panose="020F0502020204030204" pitchFamily="34" charset="0"/>
              </a:rPr>
              <a:t> Life John 3:16</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3] </a:t>
            </a:r>
            <a:r>
              <a:rPr lang="en-US" sz="1800" u="sng" dirty="0">
                <a:effectLst/>
                <a:latin typeface="Calibri" panose="020F0502020204030204" pitchFamily="34" charset="0"/>
                <a:ea typeface="Calibri" panose="020F0502020204030204" pitchFamily="34" charset="0"/>
                <a:cs typeface="Calibri" panose="020F0502020204030204" pitchFamily="34" charset="0"/>
              </a:rPr>
              <a:t>Abundant</a:t>
            </a:r>
            <a:r>
              <a:rPr lang="en-US" sz="1800" dirty="0">
                <a:effectLst/>
                <a:latin typeface="Calibri" panose="020F0502020204030204" pitchFamily="34" charset="0"/>
                <a:ea typeface="Calibri" panose="020F0502020204030204" pitchFamily="34" charset="0"/>
                <a:cs typeface="Calibri" panose="020F0502020204030204" pitchFamily="34" charset="0"/>
              </a:rPr>
              <a:t> Life John 10:10</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Not just gives life, He is life.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BB52B17-D7F4-403F-B8D3-22F1A4C3B28D}" type="slidenum">
              <a:rPr lang="en-US" smtClean="0"/>
              <a:t>9</a:t>
            </a:fld>
            <a:endParaRPr lang="en-US"/>
          </a:p>
        </p:txBody>
      </p:sp>
    </p:spTree>
    <p:extLst>
      <p:ext uri="{BB962C8B-B14F-4D97-AF65-F5344CB8AC3E}">
        <p14:creationId xmlns:p14="http://schemas.microsoft.com/office/powerpoint/2010/main" val="7292670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6" name="Picture 15" descr="A picture containing indoor, sitting, looking, holding&#10;&#10;Description automatically generated">
            <a:extLst>
              <a:ext uri="{FF2B5EF4-FFF2-40B4-BE49-F238E27FC236}">
                <a16:creationId xmlns:a16="http://schemas.microsoft.com/office/drawing/2014/main" id="{6803B406-CBC6-42CB-9446-284C6BB8DDA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9697"/>
          <a:stretch/>
        </p:blipFill>
        <p:spPr>
          <a:xfrm>
            <a:off x="0" y="0"/>
            <a:ext cx="4913745" cy="6858000"/>
          </a:xfrm>
          <a:prstGeom prst="rect">
            <a:avLst/>
          </a:prstGeom>
        </p:spPr>
      </p:pic>
      <p:sp>
        <p:nvSpPr>
          <p:cNvPr id="2" name="Title 1">
            <a:extLst>
              <a:ext uri="{FF2B5EF4-FFF2-40B4-BE49-F238E27FC236}">
                <a16:creationId xmlns:a16="http://schemas.microsoft.com/office/drawing/2014/main" id="{573BE4A0-7E9F-4D12-A58E-686CD6A98E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C00DA5-7138-4C79-AD74-3080AAAD61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439F8B-CDBA-4596-AA13-4E516844055F}"/>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5" name="Footer Placeholder 4">
            <a:extLst>
              <a:ext uri="{FF2B5EF4-FFF2-40B4-BE49-F238E27FC236}">
                <a16:creationId xmlns:a16="http://schemas.microsoft.com/office/drawing/2014/main" id="{A27657FD-4E99-4ED9-9FB9-49CF57D3B8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B3AC21-3C9E-4217-8008-A9DFD4A5F1DD}"/>
              </a:ext>
            </a:extLst>
          </p:cNvPr>
          <p:cNvSpPr>
            <a:spLocks noGrp="1"/>
          </p:cNvSpPr>
          <p:nvPr>
            <p:ph type="sldNum" sz="quarter" idx="12"/>
          </p:nvPr>
        </p:nvSpPr>
        <p:spPr/>
        <p:txBody>
          <a:bodyPr/>
          <a:lstStyle/>
          <a:p>
            <a:fld id="{83645F08-EE30-4908-BB2F-9D147742E20D}" type="slidenum">
              <a:rPr lang="en-US" smtClean="0"/>
              <a:t>‹#›</a:t>
            </a:fld>
            <a:endParaRPr lang="en-US"/>
          </a:p>
        </p:txBody>
      </p:sp>
      <p:pic>
        <p:nvPicPr>
          <p:cNvPr id="14" name="Picture 13" descr="A picture containing mirror, white, sitting, overhead&#10;&#10;Description automatically generated">
            <a:extLst>
              <a:ext uri="{FF2B5EF4-FFF2-40B4-BE49-F238E27FC236}">
                <a16:creationId xmlns:a16="http://schemas.microsoft.com/office/drawing/2014/main" id="{AA3BFD71-AB6A-4E94-B1B7-572C4B29D45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4313" r="20231"/>
          <a:stretch/>
        </p:blipFill>
        <p:spPr>
          <a:xfrm>
            <a:off x="6871642" y="-1"/>
            <a:ext cx="5477375" cy="5876366"/>
          </a:xfrm>
          <a:prstGeom prst="rect">
            <a:avLst/>
          </a:prstGeom>
        </p:spPr>
      </p:pic>
      <p:pic>
        <p:nvPicPr>
          <p:cNvPr id="15" name="Picture 14" descr="A person looking at the camera&#10;&#10;Description automatically generated">
            <a:extLst>
              <a:ext uri="{FF2B5EF4-FFF2-40B4-BE49-F238E27FC236}">
                <a16:creationId xmlns:a16="http://schemas.microsoft.com/office/drawing/2014/main" id="{3FB75E6A-CE9E-4D06-9FD2-823A470FEBB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6362" b="22357"/>
          <a:stretch/>
        </p:blipFill>
        <p:spPr>
          <a:xfrm>
            <a:off x="6871642" y="99291"/>
            <a:ext cx="5320358" cy="5324764"/>
          </a:xfrm>
          <a:prstGeom prst="rect">
            <a:avLst/>
          </a:prstGeom>
        </p:spPr>
      </p:pic>
    </p:spTree>
    <p:extLst>
      <p:ext uri="{BB962C8B-B14F-4D97-AF65-F5344CB8AC3E}">
        <p14:creationId xmlns:p14="http://schemas.microsoft.com/office/powerpoint/2010/main" val="62097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A1D56-54C9-48D0-80C0-911F271259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22F55A-2B28-4B27-9913-9A370AAD7B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3A3657-9FBF-4E60-9B15-4ECDCA8AB1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7FB4B5-2C34-4AB5-87A9-721A182240AB}"/>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6" name="Footer Placeholder 5">
            <a:extLst>
              <a:ext uri="{FF2B5EF4-FFF2-40B4-BE49-F238E27FC236}">
                <a16:creationId xmlns:a16="http://schemas.microsoft.com/office/drawing/2014/main" id="{9BAE61A2-9BD6-48B9-AE8A-FD861D9BF0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BA722B-72F5-46BF-89E9-A10FB364D4C1}"/>
              </a:ext>
            </a:extLst>
          </p:cNvPr>
          <p:cNvSpPr>
            <a:spLocks noGrp="1"/>
          </p:cNvSpPr>
          <p:nvPr>
            <p:ph type="sldNum" sz="quarter" idx="12"/>
          </p:nvPr>
        </p:nvSpPr>
        <p:spPr/>
        <p:txBody>
          <a:bodyPr/>
          <a:lstStyle/>
          <a:p>
            <a:fld id="{83645F08-EE30-4908-BB2F-9D147742E20D}" type="slidenum">
              <a:rPr lang="en-US" smtClean="0"/>
              <a:t>‹#›</a:t>
            </a:fld>
            <a:endParaRPr lang="en-US"/>
          </a:p>
        </p:txBody>
      </p:sp>
    </p:spTree>
    <p:extLst>
      <p:ext uri="{BB962C8B-B14F-4D97-AF65-F5344CB8AC3E}">
        <p14:creationId xmlns:p14="http://schemas.microsoft.com/office/powerpoint/2010/main" val="3404863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65D65-E927-4272-BA92-8DCB5ED4A2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CCB764-55AD-4E38-A4E8-A313B1518B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402153-1E87-4D95-9FC9-3AA931B570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CC8CAF-8C8F-48E7-9AA6-FA090E473D36}"/>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6" name="Footer Placeholder 5">
            <a:extLst>
              <a:ext uri="{FF2B5EF4-FFF2-40B4-BE49-F238E27FC236}">
                <a16:creationId xmlns:a16="http://schemas.microsoft.com/office/drawing/2014/main" id="{B1DB8026-32A7-47A5-BDEB-814A92C4B3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886CE8-9CFB-4A79-BD5D-F13C2522EFF5}"/>
              </a:ext>
            </a:extLst>
          </p:cNvPr>
          <p:cNvSpPr>
            <a:spLocks noGrp="1"/>
          </p:cNvSpPr>
          <p:nvPr>
            <p:ph type="sldNum" sz="quarter" idx="12"/>
          </p:nvPr>
        </p:nvSpPr>
        <p:spPr/>
        <p:txBody>
          <a:bodyPr/>
          <a:lstStyle/>
          <a:p>
            <a:fld id="{83645F08-EE30-4908-BB2F-9D147742E20D}" type="slidenum">
              <a:rPr lang="en-US" smtClean="0"/>
              <a:t>‹#›</a:t>
            </a:fld>
            <a:endParaRPr lang="en-US"/>
          </a:p>
        </p:txBody>
      </p:sp>
    </p:spTree>
    <p:extLst>
      <p:ext uri="{BB962C8B-B14F-4D97-AF65-F5344CB8AC3E}">
        <p14:creationId xmlns:p14="http://schemas.microsoft.com/office/powerpoint/2010/main" val="2476053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7DF9B-DA57-4B80-AF94-507EDBEA44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7D19F7-14B5-430B-8FFD-7C42DC11C3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7D7494-0FAE-4608-B1C0-6DA97FFDA33B}"/>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5" name="Footer Placeholder 4">
            <a:extLst>
              <a:ext uri="{FF2B5EF4-FFF2-40B4-BE49-F238E27FC236}">
                <a16:creationId xmlns:a16="http://schemas.microsoft.com/office/drawing/2014/main" id="{D625B992-89D2-4EE6-BBE1-DA78D47D8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A6D615-9634-4CB1-B4A4-389AB9CAE011}"/>
              </a:ext>
            </a:extLst>
          </p:cNvPr>
          <p:cNvSpPr>
            <a:spLocks noGrp="1"/>
          </p:cNvSpPr>
          <p:nvPr>
            <p:ph type="sldNum" sz="quarter" idx="12"/>
          </p:nvPr>
        </p:nvSpPr>
        <p:spPr/>
        <p:txBody>
          <a:bodyPr/>
          <a:lstStyle/>
          <a:p>
            <a:fld id="{83645F08-EE30-4908-BB2F-9D147742E20D}" type="slidenum">
              <a:rPr lang="en-US" smtClean="0"/>
              <a:t>‹#›</a:t>
            </a:fld>
            <a:endParaRPr lang="en-US"/>
          </a:p>
        </p:txBody>
      </p:sp>
    </p:spTree>
    <p:extLst>
      <p:ext uri="{BB962C8B-B14F-4D97-AF65-F5344CB8AC3E}">
        <p14:creationId xmlns:p14="http://schemas.microsoft.com/office/powerpoint/2010/main" val="1204519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E70C24-34AA-45D0-B358-17606DC16D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A3E6E6-AB24-4AF9-9D4B-F44576B018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C614FC-3B07-4A4E-B4BC-1E3688FF082A}"/>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5" name="Footer Placeholder 4">
            <a:extLst>
              <a:ext uri="{FF2B5EF4-FFF2-40B4-BE49-F238E27FC236}">
                <a16:creationId xmlns:a16="http://schemas.microsoft.com/office/drawing/2014/main" id="{BC3821AA-3489-4914-B087-8F8F732700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973864-97BA-4F99-BFB4-A3D7423DCA7E}"/>
              </a:ext>
            </a:extLst>
          </p:cNvPr>
          <p:cNvSpPr>
            <a:spLocks noGrp="1"/>
          </p:cNvSpPr>
          <p:nvPr>
            <p:ph type="sldNum" sz="quarter" idx="12"/>
          </p:nvPr>
        </p:nvSpPr>
        <p:spPr/>
        <p:txBody>
          <a:bodyPr/>
          <a:lstStyle/>
          <a:p>
            <a:fld id="{83645F08-EE30-4908-BB2F-9D147742E20D}" type="slidenum">
              <a:rPr lang="en-US" smtClean="0"/>
              <a:t>‹#›</a:t>
            </a:fld>
            <a:endParaRPr lang="en-US"/>
          </a:p>
        </p:txBody>
      </p:sp>
    </p:spTree>
    <p:extLst>
      <p:ext uri="{BB962C8B-B14F-4D97-AF65-F5344CB8AC3E}">
        <p14:creationId xmlns:p14="http://schemas.microsoft.com/office/powerpoint/2010/main" val="2456603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27183-B77C-4DB9-B895-DA2527641A18}"/>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61548B6-C0E7-4530-BC22-BA26D80803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268776-3ECB-43B8-8FB9-19ECD29E4312}"/>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5" name="Footer Placeholder 4">
            <a:extLst>
              <a:ext uri="{FF2B5EF4-FFF2-40B4-BE49-F238E27FC236}">
                <a16:creationId xmlns:a16="http://schemas.microsoft.com/office/drawing/2014/main" id="{CFD5AAF1-22ED-4ED2-A181-65849C0CAB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93DDC0-511E-4875-BEF9-00478EAA724B}"/>
              </a:ext>
            </a:extLst>
          </p:cNvPr>
          <p:cNvSpPr>
            <a:spLocks noGrp="1"/>
          </p:cNvSpPr>
          <p:nvPr>
            <p:ph type="sldNum" sz="quarter" idx="12"/>
          </p:nvPr>
        </p:nvSpPr>
        <p:spPr/>
        <p:txBody>
          <a:bodyPr/>
          <a:lstStyle/>
          <a:p>
            <a:fld id="{83645F08-EE30-4908-BB2F-9D147742E20D}" type="slidenum">
              <a:rPr lang="en-US" smtClean="0"/>
              <a:t>‹#›</a:t>
            </a:fld>
            <a:endParaRPr lang="en-US"/>
          </a:p>
        </p:txBody>
      </p:sp>
      <p:pic>
        <p:nvPicPr>
          <p:cNvPr id="7" name="Picture 6" descr="A picture containing mirror, white, sitting, overhead&#10;&#10;Description automatically generated">
            <a:extLst>
              <a:ext uri="{FF2B5EF4-FFF2-40B4-BE49-F238E27FC236}">
                <a16:creationId xmlns:a16="http://schemas.microsoft.com/office/drawing/2014/main" id="{F8E4D561-C695-42B6-95AA-84A6FC3291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313" r="20231"/>
          <a:stretch/>
        </p:blipFill>
        <p:spPr>
          <a:xfrm>
            <a:off x="6871642" y="-1"/>
            <a:ext cx="5477375" cy="5876366"/>
          </a:xfrm>
          <a:prstGeom prst="rect">
            <a:avLst/>
          </a:prstGeom>
        </p:spPr>
      </p:pic>
    </p:spTree>
    <p:extLst>
      <p:ext uri="{BB962C8B-B14F-4D97-AF65-F5344CB8AC3E}">
        <p14:creationId xmlns:p14="http://schemas.microsoft.com/office/powerpoint/2010/main" val="1386315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9" name="Picture 18" descr="A picture containing indoor, sitting, looking, holding&#10;&#10;Description automatically generated">
            <a:extLst>
              <a:ext uri="{FF2B5EF4-FFF2-40B4-BE49-F238E27FC236}">
                <a16:creationId xmlns:a16="http://schemas.microsoft.com/office/drawing/2014/main" id="{75510594-A874-4BBA-8C42-27C6F190FFE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9697"/>
          <a:stretch/>
        </p:blipFill>
        <p:spPr>
          <a:xfrm>
            <a:off x="0" y="0"/>
            <a:ext cx="4913745" cy="6858000"/>
          </a:xfrm>
          <a:prstGeom prst="rect">
            <a:avLst/>
          </a:prstGeom>
        </p:spPr>
      </p:pic>
      <p:sp>
        <p:nvSpPr>
          <p:cNvPr id="2" name="Title 1">
            <a:extLst>
              <a:ext uri="{FF2B5EF4-FFF2-40B4-BE49-F238E27FC236}">
                <a16:creationId xmlns:a16="http://schemas.microsoft.com/office/drawing/2014/main" id="{2D627183-B77C-4DB9-B895-DA2527641A18}"/>
              </a:ext>
            </a:extLst>
          </p:cNvPr>
          <p:cNvSpPr>
            <a:spLocks noGrp="1"/>
          </p:cNvSpPr>
          <p:nvPr>
            <p:ph type="title"/>
          </p:nvPr>
        </p:nvSpPr>
        <p:spPr/>
        <p:txBody>
          <a:bodyPr>
            <a:noAutofit/>
          </a:bodyPr>
          <a:lstStyle>
            <a:lvl1pPr>
              <a:defRPr sz="6000"/>
            </a:lvl1pPr>
          </a:lstStyle>
          <a:p>
            <a:r>
              <a:rPr lang="en-US" dirty="0"/>
              <a:t>Click to edit Master title style</a:t>
            </a:r>
          </a:p>
        </p:txBody>
      </p:sp>
      <p:sp>
        <p:nvSpPr>
          <p:cNvPr id="3" name="Content Placeholder 2">
            <a:extLst>
              <a:ext uri="{FF2B5EF4-FFF2-40B4-BE49-F238E27FC236}">
                <a16:creationId xmlns:a16="http://schemas.microsoft.com/office/drawing/2014/main" id="{361548B6-C0E7-4530-BC22-BA26D80803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268776-3ECB-43B8-8FB9-19ECD29E4312}"/>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5" name="Footer Placeholder 4">
            <a:extLst>
              <a:ext uri="{FF2B5EF4-FFF2-40B4-BE49-F238E27FC236}">
                <a16:creationId xmlns:a16="http://schemas.microsoft.com/office/drawing/2014/main" id="{CFD5AAF1-22ED-4ED2-A181-65849C0CAB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93DDC0-511E-4875-BEF9-00478EAA724B}"/>
              </a:ext>
            </a:extLst>
          </p:cNvPr>
          <p:cNvSpPr>
            <a:spLocks noGrp="1"/>
          </p:cNvSpPr>
          <p:nvPr>
            <p:ph type="sldNum" sz="quarter" idx="12"/>
          </p:nvPr>
        </p:nvSpPr>
        <p:spPr/>
        <p:txBody>
          <a:bodyPr/>
          <a:lstStyle/>
          <a:p>
            <a:fld id="{83645F08-EE30-4908-BB2F-9D147742E20D}" type="slidenum">
              <a:rPr lang="en-US" smtClean="0"/>
              <a:t>‹#›</a:t>
            </a:fld>
            <a:endParaRPr lang="en-US"/>
          </a:p>
        </p:txBody>
      </p:sp>
      <p:pic>
        <p:nvPicPr>
          <p:cNvPr id="12" name="Picture 11" descr="A picture containing mirror, white, sitting, overhead&#10;&#10;Description automatically generated">
            <a:extLst>
              <a:ext uri="{FF2B5EF4-FFF2-40B4-BE49-F238E27FC236}">
                <a16:creationId xmlns:a16="http://schemas.microsoft.com/office/drawing/2014/main" id="{09428CAA-B7E7-4DCB-B1B8-D86B49D3E92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4313" r="20231"/>
          <a:stretch/>
        </p:blipFill>
        <p:spPr>
          <a:xfrm>
            <a:off x="6871642" y="-1"/>
            <a:ext cx="5477375" cy="5876366"/>
          </a:xfrm>
          <a:prstGeom prst="rect">
            <a:avLst/>
          </a:prstGeom>
        </p:spPr>
      </p:pic>
    </p:spTree>
    <p:extLst>
      <p:ext uri="{BB962C8B-B14F-4D97-AF65-F5344CB8AC3E}">
        <p14:creationId xmlns:p14="http://schemas.microsoft.com/office/powerpoint/2010/main" val="1885655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27183-B77C-4DB9-B895-DA2527641A18}"/>
              </a:ext>
            </a:extLst>
          </p:cNvPr>
          <p:cNvSpPr>
            <a:spLocks noGrp="1"/>
          </p:cNvSpPr>
          <p:nvPr>
            <p:ph type="title" hasCustomPrompt="1"/>
          </p:nvPr>
        </p:nvSpPr>
        <p:spPr>
          <a:xfrm>
            <a:off x="73892" y="-1"/>
            <a:ext cx="12118108" cy="1228437"/>
          </a:xfrm>
        </p:spPr>
        <p:txBody>
          <a:bodyPr>
            <a:noAutofit/>
          </a:bodyPr>
          <a:lstStyle>
            <a:lvl1pPr algn="l">
              <a:defRPr sz="6000"/>
            </a:lvl1pPr>
          </a:lstStyle>
          <a:p>
            <a:r>
              <a:rPr lang="en-US" dirty="0"/>
              <a:t>  Click to edit Master title style</a:t>
            </a:r>
          </a:p>
        </p:txBody>
      </p:sp>
      <p:sp>
        <p:nvSpPr>
          <p:cNvPr id="3" name="Content Placeholder 2">
            <a:extLst>
              <a:ext uri="{FF2B5EF4-FFF2-40B4-BE49-F238E27FC236}">
                <a16:creationId xmlns:a16="http://schemas.microsoft.com/office/drawing/2014/main" id="{361548B6-C0E7-4530-BC22-BA26D8080385}"/>
              </a:ext>
            </a:extLst>
          </p:cNvPr>
          <p:cNvSpPr>
            <a:spLocks noGrp="1"/>
          </p:cNvSpPr>
          <p:nvPr>
            <p:ph idx="1"/>
          </p:nvPr>
        </p:nvSpPr>
        <p:spPr>
          <a:xfrm>
            <a:off x="341745" y="1533236"/>
            <a:ext cx="11573163" cy="464372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E268776-3ECB-43B8-8FB9-19ECD29E4312}"/>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5" name="Footer Placeholder 4">
            <a:extLst>
              <a:ext uri="{FF2B5EF4-FFF2-40B4-BE49-F238E27FC236}">
                <a16:creationId xmlns:a16="http://schemas.microsoft.com/office/drawing/2014/main" id="{CFD5AAF1-22ED-4ED2-A181-65849C0CAB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93DDC0-511E-4875-BEF9-00478EAA724B}"/>
              </a:ext>
            </a:extLst>
          </p:cNvPr>
          <p:cNvSpPr>
            <a:spLocks noGrp="1"/>
          </p:cNvSpPr>
          <p:nvPr>
            <p:ph type="sldNum" sz="quarter" idx="12"/>
          </p:nvPr>
        </p:nvSpPr>
        <p:spPr/>
        <p:txBody>
          <a:bodyPr/>
          <a:lstStyle/>
          <a:p>
            <a:fld id="{83645F08-EE30-4908-BB2F-9D147742E20D}" type="slidenum">
              <a:rPr lang="en-US" smtClean="0"/>
              <a:t>‹#›</a:t>
            </a:fld>
            <a:endParaRPr lang="en-US"/>
          </a:p>
        </p:txBody>
      </p:sp>
    </p:spTree>
    <p:extLst>
      <p:ext uri="{BB962C8B-B14F-4D97-AF65-F5344CB8AC3E}">
        <p14:creationId xmlns:p14="http://schemas.microsoft.com/office/powerpoint/2010/main" val="4141477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2C109-1675-453B-967C-D542EE035F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5E0457-032D-4E76-97A5-22DA394F24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438F56-2F24-449D-AD32-7F10F9C5E203}"/>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5" name="Footer Placeholder 4">
            <a:extLst>
              <a:ext uri="{FF2B5EF4-FFF2-40B4-BE49-F238E27FC236}">
                <a16:creationId xmlns:a16="http://schemas.microsoft.com/office/drawing/2014/main" id="{424F65B8-3B71-4E3B-9FEA-CF2ED137A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B810D3-2B8D-4533-8005-0754D79714D2}"/>
              </a:ext>
            </a:extLst>
          </p:cNvPr>
          <p:cNvSpPr>
            <a:spLocks noGrp="1"/>
          </p:cNvSpPr>
          <p:nvPr>
            <p:ph type="sldNum" sz="quarter" idx="12"/>
          </p:nvPr>
        </p:nvSpPr>
        <p:spPr/>
        <p:txBody>
          <a:bodyPr/>
          <a:lstStyle/>
          <a:p>
            <a:fld id="{83645F08-EE30-4908-BB2F-9D147742E20D}" type="slidenum">
              <a:rPr lang="en-US" smtClean="0"/>
              <a:t>‹#›</a:t>
            </a:fld>
            <a:endParaRPr lang="en-US"/>
          </a:p>
        </p:txBody>
      </p:sp>
    </p:spTree>
    <p:extLst>
      <p:ext uri="{BB962C8B-B14F-4D97-AF65-F5344CB8AC3E}">
        <p14:creationId xmlns:p14="http://schemas.microsoft.com/office/powerpoint/2010/main" val="1312211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D5EAD-A1A9-41AD-8E0A-21E19D4FD0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C685B9-6769-4E10-BF0E-FAD0253CDB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E2329F-9A3B-460C-88E1-414EFBE8F1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486162-9CFB-49E0-859E-FC5A596FC71F}"/>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6" name="Footer Placeholder 5">
            <a:extLst>
              <a:ext uri="{FF2B5EF4-FFF2-40B4-BE49-F238E27FC236}">
                <a16:creationId xmlns:a16="http://schemas.microsoft.com/office/drawing/2014/main" id="{65588C79-1B2F-4458-8798-5D0377C707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DFDD16-66E3-4114-9D79-6190699B78D5}"/>
              </a:ext>
            </a:extLst>
          </p:cNvPr>
          <p:cNvSpPr>
            <a:spLocks noGrp="1"/>
          </p:cNvSpPr>
          <p:nvPr>
            <p:ph type="sldNum" sz="quarter" idx="12"/>
          </p:nvPr>
        </p:nvSpPr>
        <p:spPr/>
        <p:txBody>
          <a:bodyPr/>
          <a:lstStyle/>
          <a:p>
            <a:fld id="{83645F08-EE30-4908-BB2F-9D147742E20D}" type="slidenum">
              <a:rPr lang="en-US" smtClean="0"/>
              <a:t>‹#›</a:t>
            </a:fld>
            <a:endParaRPr lang="en-US"/>
          </a:p>
        </p:txBody>
      </p:sp>
    </p:spTree>
    <p:extLst>
      <p:ext uri="{BB962C8B-B14F-4D97-AF65-F5344CB8AC3E}">
        <p14:creationId xmlns:p14="http://schemas.microsoft.com/office/powerpoint/2010/main" val="3470325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147C8-B0B8-4744-81C3-1B55E27FAFFC}"/>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FF098F62-6528-4119-820A-CF6340C033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F1D0E2-077E-47F7-AD60-BA73BAFE76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050F98-FBC6-439C-A4B3-23FB643F5F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F15DFF-3CA6-45AB-9B25-F6EE34004B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663C53-66DC-4B43-BBB6-32A81064DDEF}"/>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8" name="Footer Placeholder 7">
            <a:extLst>
              <a:ext uri="{FF2B5EF4-FFF2-40B4-BE49-F238E27FC236}">
                <a16:creationId xmlns:a16="http://schemas.microsoft.com/office/drawing/2014/main" id="{253D70FD-381C-4A43-859A-6D09DFDF67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F28D0AE-B6A6-4928-A6D0-3334C1F11EE8}"/>
              </a:ext>
            </a:extLst>
          </p:cNvPr>
          <p:cNvSpPr>
            <a:spLocks noGrp="1"/>
          </p:cNvSpPr>
          <p:nvPr>
            <p:ph type="sldNum" sz="quarter" idx="12"/>
          </p:nvPr>
        </p:nvSpPr>
        <p:spPr/>
        <p:txBody>
          <a:bodyPr/>
          <a:lstStyle/>
          <a:p>
            <a:fld id="{83645F08-EE30-4908-BB2F-9D147742E20D}" type="slidenum">
              <a:rPr lang="en-US" smtClean="0"/>
              <a:t>‹#›</a:t>
            </a:fld>
            <a:endParaRPr lang="en-US"/>
          </a:p>
        </p:txBody>
      </p:sp>
    </p:spTree>
    <p:extLst>
      <p:ext uri="{BB962C8B-B14F-4D97-AF65-F5344CB8AC3E}">
        <p14:creationId xmlns:p14="http://schemas.microsoft.com/office/powerpoint/2010/main" val="3240066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FD4CA-4243-4F5F-9526-497459B112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581031-D837-4D2D-B89D-38A3ECAEE5AE}"/>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4" name="Footer Placeholder 3">
            <a:extLst>
              <a:ext uri="{FF2B5EF4-FFF2-40B4-BE49-F238E27FC236}">
                <a16:creationId xmlns:a16="http://schemas.microsoft.com/office/drawing/2014/main" id="{7F5A2924-B8B8-4EA1-99C1-F178EBE0E17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8BD223-9DD9-4E1E-AD1F-C11758865FD3}"/>
              </a:ext>
            </a:extLst>
          </p:cNvPr>
          <p:cNvSpPr>
            <a:spLocks noGrp="1"/>
          </p:cNvSpPr>
          <p:nvPr>
            <p:ph type="sldNum" sz="quarter" idx="12"/>
          </p:nvPr>
        </p:nvSpPr>
        <p:spPr/>
        <p:txBody>
          <a:bodyPr/>
          <a:lstStyle/>
          <a:p>
            <a:fld id="{83645F08-EE30-4908-BB2F-9D147742E20D}" type="slidenum">
              <a:rPr lang="en-US" smtClean="0"/>
              <a:t>‹#›</a:t>
            </a:fld>
            <a:endParaRPr lang="en-US"/>
          </a:p>
        </p:txBody>
      </p:sp>
    </p:spTree>
    <p:extLst>
      <p:ext uri="{BB962C8B-B14F-4D97-AF65-F5344CB8AC3E}">
        <p14:creationId xmlns:p14="http://schemas.microsoft.com/office/powerpoint/2010/main" val="3053731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CD1FC8-32D0-42A0-A13E-E9DF52D5C6D4}"/>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3" name="Footer Placeholder 2">
            <a:extLst>
              <a:ext uri="{FF2B5EF4-FFF2-40B4-BE49-F238E27FC236}">
                <a16:creationId xmlns:a16="http://schemas.microsoft.com/office/drawing/2014/main" id="{D0E3076A-7297-40B5-86A5-DE3DA88365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DF267E-6DFC-43A2-954B-D6144D831929}"/>
              </a:ext>
            </a:extLst>
          </p:cNvPr>
          <p:cNvSpPr>
            <a:spLocks noGrp="1"/>
          </p:cNvSpPr>
          <p:nvPr>
            <p:ph type="sldNum" sz="quarter" idx="12"/>
          </p:nvPr>
        </p:nvSpPr>
        <p:spPr/>
        <p:txBody>
          <a:bodyPr/>
          <a:lstStyle/>
          <a:p>
            <a:fld id="{83645F08-EE30-4908-BB2F-9D147742E20D}" type="slidenum">
              <a:rPr lang="en-US" smtClean="0"/>
              <a:t>‹#›</a:t>
            </a:fld>
            <a:endParaRPr lang="en-US"/>
          </a:p>
        </p:txBody>
      </p:sp>
    </p:spTree>
    <p:extLst>
      <p:ext uri="{BB962C8B-B14F-4D97-AF65-F5344CB8AC3E}">
        <p14:creationId xmlns:p14="http://schemas.microsoft.com/office/powerpoint/2010/main" val="3838643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mirror, light&#10;&#10;Description automatically generated">
            <a:extLst>
              <a:ext uri="{FF2B5EF4-FFF2-40B4-BE49-F238E27FC236}">
                <a16:creationId xmlns:a16="http://schemas.microsoft.com/office/drawing/2014/main" id="{834C8F14-7BA4-4629-8290-039C17A4F5D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close up of a logo&#10;&#10;Description automatically generated">
            <a:extLst>
              <a:ext uri="{FF2B5EF4-FFF2-40B4-BE49-F238E27FC236}">
                <a16:creationId xmlns:a16="http://schemas.microsoft.com/office/drawing/2014/main" id="{3E1D15B4-0DB5-46C5-B908-81DCC4424107}"/>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2"/>
            <a:ext cx="12344400" cy="6858002"/>
          </a:xfrm>
          <a:prstGeom prst="rect">
            <a:avLst/>
          </a:prstGeom>
        </p:spPr>
      </p:pic>
      <p:sp>
        <p:nvSpPr>
          <p:cNvPr id="2" name="Title Placeholder 1">
            <a:extLst>
              <a:ext uri="{FF2B5EF4-FFF2-40B4-BE49-F238E27FC236}">
                <a16:creationId xmlns:a16="http://schemas.microsoft.com/office/drawing/2014/main" id="{C0717B1E-C0DA-4EC8-A191-0801DF8AD59E}"/>
              </a:ext>
            </a:extLst>
          </p:cNvPr>
          <p:cNvSpPr>
            <a:spLocks noGrp="1"/>
          </p:cNvSpPr>
          <p:nvPr>
            <p:ph type="title"/>
          </p:nvPr>
        </p:nvSpPr>
        <p:spPr>
          <a:xfrm>
            <a:off x="73892" y="-1"/>
            <a:ext cx="7259782" cy="1228437"/>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2AF58B10-0BBF-4D3A-91AF-3799CF77D937}"/>
              </a:ext>
            </a:extLst>
          </p:cNvPr>
          <p:cNvSpPr>
            <a:spLocks noGrp="1"/>
          </p:cNvSpPr>
          <p:nvPr>
            <p:ph type="body" idx="1"/>
          </p:nvPr>
        </p:nvSpPr>
        <p:spPr>
          <a:xfrm>
            <a:off x="341746" y="1533236"/>
            <a:ext cx="7811654" cy="464372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9CD50A0-6ABF-42B4-A29B-8FF27BB08E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AADD58-1E2A-482F-9C0B-72225F357420}" type="datetimeFigureOut">
              <a:rPr lang="en-US" smtClean="0"/>
              <a:t>6/22/2021</a:t>
            </a:fld>
            <a:endParaRPr lang="en-US"/>
          </a:p>
        </p:txBody>
      </p:sp>
      <p:sp>
        <p:nvSpPr>
          <p:cNvPr id="5" name="Footer Placeholder 4">
            <a:extLst>
              <a:ext uri="{FF2B5EF4-FFF2-40B4-BE49-F238E27FC236}">
                <a16:creationId xmlns:a16="http://schemas.microsoft.com/office/drawing/2014/main" id="{ECF38702-9533-4CAB-956A-098856863C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273D53-64CE-42A3-B10F-27305CE360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645F08-EE30-4908-BB2F-9D147742E20D}" type="slidenum">
              <a:rPr lang="en-US" smtClean="0"/>
              <a:t>‹#›</a:t>
            </a:fld>
            <a:endParaRPr lang="en-US"/>
          </a:p>
        </p:txBody>
      </p:sp>
    </p:spTree>
    <p:extLst>
      <p:ext uri="{BB962C8B-B14F-4D97-AF65-F5344CB8AC3E}">
        <p14:creationId xmlns:p14="http://schemas.microsoft.com/office/powerpoint/2010/main" val="23558934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ctr" defTabSz="914400" rtl="0" eaLnBrk="1" latinLnBrk="0" hangingPunct="1">
        <a:lnSpc>
          <a:spcPct val="90000"/>
        </a:lnSpc>
        <a:spcBef>
          <a:spcPct val="0"/>
        </a:spcBef>
        <a:buNone/>
        <a:defRPr sz="6000" b="1" kern="1200">
          <a:solidFill>
            <a:schemeClr val="bg1"/>
          </a:solidFill>
          <a:effectLst>
            <a:outerShdw blurRad="38100" dist="38100" dir="2700000" algn="tl">
              <a:srgbClr val="000000">
                <a:alpha val="43137"/>
              </a:srgbClr>
            </a:outerShdw>
          </a:effectLst>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D61F3FA-7145-4D92-8B8B-FA8F444A8EA9}"/>
              </a:ext>
            </a:extLst>
          </p:cNvPr>
          <p:cNvSpPr>
            <a:spLocks noGrp="1"/>
          </p:cNvSpPr>
          <p:nvPr>
            <p:ph type="ctrTitle"/>
          </p:nvPr>
        </p:nvSpPr>
        <p:spPr>
          <a:xfrm>
            <a:off x="1523999" y="793376"/>
            <a:ext cx="7230035" cy="5163671"/>
          </a:xfrm>
        </p:spPr>
        <p:txBody>
          <a:bodyPr>
            <a:noAutofit/>
          </a:bodyPr>
          <a:lstStyle/>
          <a:p>
            <a:r>
              <a:rPr lang="en-US" sz="7200" b="1" dirty="0">
                <a:solidFill>
                  <a:schemeClr val="bg1"/>
                </a:solidFill>
                <a:latin typeface="+mn-lt"/>
              </a:rPr>
              <a:t>  </a:t>
            </a:r>
            <a:r>
              <a:rPr lang="en-US" sz="7200" b="1" dirty="0">
                <a:solidFill>
                  <a:schemeClr val="bg1"/>
                </a:solidFill>
              </a:rPr>
              <a:t>Seeing  </a:t>
            </a:r>
            <a:br>
              <a:rPr lang="en-US" sz="7200" b="1" dirty="0">
                <a:solidFill>
                  <a:schemeClr val="bg1"/>
                </a:solidFill>
              </a:rPr>
            </a:br>
            <a:r>
              <a:rPr lang="en-US" sz="7200" b="1" dirty="0">
                <a:solidFill>
                  <a:schemeClr val="bg1"/>
                </a:solidFill>
              </a:rPr>
              <a:t> Jesus as</a:t>
            </a:r>
            <a:br>
              <a:rPr lang="en-US" sz="7200" b="1" dirty="0">
                <a:solidFill>
                  <a:schemeClr val="bg1"/>
                </a:solidFill>
              </a:rPr>
            </a:br>
            <a:r>
              <a:rPr lang="en-US" sz="8800" b="1" dirty="0">
                <a:solidFill>
                  <a:schemeClr val="bg1"/>
                </a:solidFill>
              </a:rPr>
              <a:t>He Saw</a:t>
            </a:r>
            <a:br>
              <a:rPr lang="en-US" sz="7200" b="1" dirty="0">
                <a:solidFill>
                  <a:schemeClr val="bg1"/>
                </a:solidFill>
              </a:rPr>
            </a:br>
            <a:r>
              <a:rPr lang="en-US" sz="7200" b="1" dirty="0">
                <a:solidFill>
                  <a:schemeClr val="bg1"/>
                </a:solidFill>
              </a:rPr>
              <a:t> </a:t>
            </a:r>
            <a:r>
              <a:rPr lang="en-US" sz="11000" b="1" dirty="0">
                <a:solidFill>
                  <a:schemeClr val="bg1"/>
                </a:solidFill>
              </a:rPr>
              <a:t>Himself</a:t>
            </a:r>
          </a:p>
        </p:txBody>
      </p:sp>
      <p:pic>
        <p:nvPicPr>
          <p:cNvPr id="3" name="Picture 2">
            <a:extLst>
              <a:ext uri="{FF2B5EF4-FFF2-40B4-BE49-F238E27FC236}">
                <a16:creationId xmlns:a16="http://schemas.microsoft.com/office/drawing/2014/main" id="{CD3DADB2-3987-4853-9FE9-792677DCC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6" t="59897" r="53838" b="24545"/>
          <a:stretch>
            <a:fillRect/>
          </a:stretch>
        </p:blipFill>
        <p:spPr bwMode="auto">
          <a:xfrm>
            <a:off x="355599" y="258388"/>
            <a:ext cx="2336800" cy="1069975"/>
          </a:xfrm>
          <a:prstGeom prst="rect">
            <a:avLst/>
          </a:prstGeom>
          <a:noFill/>
          <a:effectLst>
            <a:glow rad="12700">
              <a:schemeClr val="bg1">
                <a:alpha val="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469221"/>
      </p:ext>
    </p:extLst>
  </p:cSld>
  <p:clrMapOvr>
    <a:masterClrMapping/>
  </p:clrMapOvr>
  <mc:AlternateContent xmlns:mc="http://schemas.openxmlformats.org/markup-compatibility/2006">
    <mc:Choice xmlns:p14="http://schemas.microsoft.com/office/powerpoint/2010/main" Requires="p14">
      <p:transition p14:dur="400">
        <p:circle/>
      </p:transition>
    </mc:Choice>
    <mc:Fallback>
      <p:transition>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4C541B-C0B1-493A-8B9B-0C09772E23E1}"/>
              </a:ext>
            </a:extLst>
          </p:cNvPr>
          <p:cNvSpPr>
            <a:spLocks noGrp="1"/>
          </p:cNvSpPr>
          <p:nvPr>
            <p:ph type="title"/>
          </p:nvPr>
        </p:nvSpPr>
        <p:spPr/>
        <p:txBody>
          <a:bodyPr/>
          <a:lstStyle/>
          <a:p>
            <a:r>
              <a:rPr lang="en-US" dirty="0"/>
              <a:t>Full of Truth</a:t>
            </a:r>
          </a:p>
        </p:txBody>
      </p:sp>
      <p:sp>
        <p:nvSpPr>
          <p:cNvPr id="5" name="Content Placeholder 4">
            <a:extLst>
              <a:ext uri="{FF2B5EF4-FFF2-40B4-BE49-F238E27FC236}">
                <a16:creationId xmlns:a16="http://schemas.microsoft.com/office/drawing/2014/main" id="{B45D8C9E-25A3-4D8D-B7CD-F2AA4F4A5BE7}"/>
              </a:ext>
            </a:extLst>
          </p:cNvPr>
          <p:cNvSpPr>
            <a:spLocks noGrp="1"/>
          </p:cNvSpPr>
          <p:nvPr>
            <p:ph idx="1"/>
          </p:nvPr>
        </p:nvSpPr>
        <p:spPr>
          <a:xfrm>
            <a:off x="341746" y="1533236"/>
            <a:ext cx="6721526" cy="4643727"/>
          </a:xfrm>
        </p:spPr>
        <p:txBody>
          <a:bodyPr>
            <a:normAutofit/>
          </a:bodyPr>
          <a:lstStyle/>
          <a:p>
            <a:r>
              <a:rPr lang="en-US" i="0" u="none" strike="noStrike" baseline="30000" dirty="0"/>
              <a:t>John 1:14 </a:t>
            </a:r>
            <a:r>
              <a:rPr lang="en-US" i="0" u="none" strike="noStrike" baseline="0" dirty="0"/>
              <a:t>The Word became flesh and made his dwelling among us. We have seen his glory, the glory of the One and Only, who came from the Father, full of grace and truth. …  </a:t>
            </a:r>
            <a:r>
              <a:rPr lang="en-US" i="0" u="none" strike="noStrike" baseline="30000" dirty="0"/>
              <a:t>17</a:t>
            </a:r>
            <a:r>
              <a:rPr lang="en-US" i="0" u="none" strike="noStrike" baseline="0" dirty="0"/>
              <a:t> For the law was given through Moses; grace and truth came through Jesus Christ. </a:t>
            </a:r>
            <a:endParaRPr lang="en-US" dirty="0"/>
          </a:p>
        </p:txBody>
      </p:sp>
      <p:pic>
        <p:nvPicPr>
          <p:cNvPr id="6" name="Picture 5" descr="A picture containing text&#10;&#10;Description automatically generated">
            <a:extLst>
              <a:ext uri="{FF2B5EF4-FFF2-40B4-BE49-F238E27FC236}">
                <a16:creationId xmlns:a16="http://schemas.microsoft.com/office/drawing/2014/main" id="{F3F8FD2D-25CF-4A80-A33A-47767425B73D}"/>
              </a:ext>
            </a:extLst>
          </p:cNvPr>
          <p:cNvPicPr>
            <a:picLocks noChangeAspect="1"/>
          </p:cNvPicPr>
          <p:nvPr/>
        </p:nvPicPr>
        <p:blipFill rotWithShape="1">
          <a:blip r:embed="rId3">
            <a:extLst>
              <a:ext uri="{28A0092B-C50C-407E-A947-70E740481C1C}">
                <a14:useLocalDpi xmlns:a14="http://schemas.microsoft.com/office/drawing/2010/main" val="0"/>
              </a:ext>
            </a:extLst>
          </a:blip>
          <a:srcRect l="20572" t="15569" r="31032" b="7027"/>
          <a:stretch/>
        </p:blipFill>
        <p:spPr>
          <a:xfrm>
            <a:off x="7063272" y="0"/>
            <a:ext cx="5305191" cy="5662863"/>
          </a:xfrm>
          <a:prstGeom prst="rect">
            <a:avLst/>
          </a:prstGeom>
        </p:spPr>
      </p:pic>
    </p:spTree>
    <p:extLst>
      <p:ext uri="{BB962C8B-B14F-4D97-AF65-F5344CB8AC3E}">
        <p14:creationId xmlns:p14="http://schemas.microsoft.com/office/powerpoint/2010/main" val="3336922465"/>
      </p:ext>
    </p:extLst>
  </p:cSld>
  <p:clrMapOvr>
    <a:masterClrMapping/>
  </p:clrMapOvr>
  <p:transition>
    <p:circle/>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4C541B-C0B1-493A-8B9B-0C09772E23E1}"/>
              </a:ext>
            </a:extLst>
          </p:cNvPr>
          <p:cNvSpPr>
            <a:spLocks noGrp="1"/>
          </p:cNvSpPr>
          <p:nvPr>
            <p:ph type="title"/>
          </p:nvPr>
        </p:nvSpPr>
        <p:spPr/>
        <p:txBody>
          <a:bodyPr/>
          <a:lstStyle/>
          <a:p>
            <a:r>
              <a:rPr lang="en-US" dirty="0"/>
              <a:t>Knows the Truth</a:t>
            </a:r>
          </a:p>
        </p:txBody>
      </p:sp>
      <p:sp>
        <p:nvSpPr>
          <p:cNvPr id="5" name="Content Placeholder 4">
            <a:extLst>
              <a:ext uri="{FF2B5EF4-FFF2-40B4-BE49-F238E27FC236}">
                <a16:creationId xmlns:a16="http://schemas.microsoft.com/office/drawing/2014/main" id="{B45D8C9E-25A3-4D8D-B7CD-F2AA4F4A5BE7}"/>
              </a:ext>
            </a:extLst>
          </p:cNvPr>
          <p:cNvSpPr>
            <a:spLocks noGrp="1"/>
          </p:cNvSpPr>
          <p:nvPr>
            <p:ph idx="1"/>
          </p:nvPr>
        </p:nvSpPr>
        <p:spPr>
          <a:xfrm>
            <a:off x="341746" y="1533236"/>
            <a:ext cx="6891392" cy="4643727"/>
          </a:xfrm>
        </p:spPr>
        <p:txBody>
          <a:bodyPr>
            <a:normAutofit/>
          </a:bodyPr>
          <a:lstStyle/>
          <a:p>
            <a:pPr algn="l" rtl="0"/>
            <a:r>
              <a:rPr lang="en-US" i="0" u="none" strike="noStrike" baseline="30000" dirty="0">
                <a:latin typeface="Arial" panose="020B0604020202020204" pitchFamily="34" charset="0"/>
              </a:rPr>
              <a:t>John 8:31</a:t>
            </a:r>
            <a:r>
              <a:rPr lang="en-US" i="0" u="none" strike="noStrike" baseline="0" dirty="0">
                <a:latin typeface="Arial" panose="020B0604020202020204" pitchFamily="34" charset="0"/>
              </a:rPr>
              <a:t> To the Jews who had believed him, Jesus said, "If you hold to my teaching, you are really my disciples.  </a:t>
            </a:r>
            <a:r>
              <a:rPr lang="en-US" i="0" u="none" strike="noStrike" baseline="30000" dirty="0">
                <a:latin typeface="Arial" panose="020B0604020202020204" pitchFamily="34" charset="0"/>
              </a:rPr>
              <a:t>32</a:t>
            </a:r>
            <a:r>
              <a:rPr lang="en-US" i="0" u="none" strike="noStrike" baseline="0" dirty="0">
                <a:latin typeface="Arial" panose="020B0604020202020204" pitchFamily="34" charset="0"/>
              </a:rPr>
              <a:t> Then you will know the truth, and the truth will set you free."</a:t>
            </a:r>
          </a:p>
        </p:txBody>
      </p:sp>
      <p:pic>
        <p:nvPicPr>
          <p:cNvPr id="6" name="Picture 5" descr="A picture containing text&#10;&#10;Description automatically generated">
            <a:extLst>
              <a:ext uri="{FF2B5EF4-FFF2-40B4-BE49-F238E27FC236}">
                <a16:creationId xmlns:a16="http://schemas.microsoft.com/office/drawing/2014/main" id="{62A80670-0651-42BB-9836-DB44844D8903}"/>
              </a:ext>
            </a:extLst>
          </p:cNvPr>
          <p:cNvPicPr>
            <a:picLocks noChangeAspect="1"/>
          </p:cNvPicPr>
          <p:nvPr/>
        </p:nvPicPr>
        <p:blipFill rotWithShape="1">
          <a:blip r:embed="rId3">
            <a:extLst>
              <a:ext uri="{28A0092B-C50C-407E-A947-70E740481C1C}">
                <a14:useLocalDpi xmlns:a14="http://schemas.microsoft.com/office/drawing/2010/main" val="0"/>
              </a:ext>
            </a:extLst>
          </a:blip>
          <a:srcRect l="20572" t="15569" r="31032" b="7027"/>
          <a:stretch/>
        </p:blipFill>
        <p:spPr>
          <a:xfrm>
            <a:off x="7063272" y="0"/>
            <a:ext cx="5305191" cy="5662863"/>
          </a:xfrm>
          <a:prstGeom prst="rect">
            <a:avLst/>
          </a:prstGeom>
        </p:spPr>
      </p:pic>
    </p:spTree>
    <p:extLst>
      <p:ext uri="{BB962C8B-B14F-4D97-AF65-F5344CB8AC3E}">
        <p14:creationId xmlns:p14="http://schemas.microsoft.com/office/powerpoint/2010/main" val="1721523046"/>
      </p:ext>
    </p:extLst>
  </p:cSld>
  <p:clrMapOvr>
    <a:masterClrMapping/>
  </p:clrMapOvr>
  <p:transition>
    <p:circl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4C541B-C0B1-493A-8B9B-0C09772E23E1}"/>
              </a:ext>
            </a:extLst>
          </p:cNvPr>
          <p:cNvSpPr>
            <a:spLocks noGrp="1"/>
          </p:cNvSpPr>
          <p:nvPr>
            <p:ph type="title"/>
          </p:nvPr>
        </p:nvSpPr>
        <p:spPr/>
        <p:txBody>
          <a:bodyPr/>
          <a:lstStyle/>
          <a:p>
            <a:r>
              <a:rPr lang="en-US" dirty="0"/>
              <a:t>Tells the Truth</a:t>
            </a:r>
          </a:p>
        </p:txBody>
      </p:sp>
      <p:sp>
        <p:nvSpPr>
          <p:cNvPr id="5" name="Content Placeholder 4">
            <a:extLst>
              <a:ext uri="{FF2B5EF4-FFF2-40B4-BE49-F238E27FC236}">
                <a16:creationId xmlns:a16="http://schemas.microsoft.com/office/drawing/2014/main" id="{B45D8C9E-25A3-4D8D-B7CD-F2AA4F4A5BE7}"/>
              </a:ext>
            </a:extLst>
          </p:cNvPr>
          <p:cNvSpPr>
            <a:spLocks noGrp="1"/>
          </p:cNvSpPr>
          <p:nvPr>
            <p:ph idx="1"/>
          </p:nvPr>
        </p:nvSpPr>
        <p:spPr>
          <a:xfrm>
            <a:off x="341746" y="1533236"/>
            <a:ext cx="6821054" cy="4643727"/>
          </a:xfrm>
        </p:spPr>
        <p:txBody>
          <a:bodyPr>
            <a:normAutofit/>
          </a:bodyPr>
          <a:lstStyle/>
          <a:p>
            <a:r>
              <a:rPr lang="en-US" i="0" u="none" strike="noStrike" baseline="30000" dirty="0">
                <a:latin typeface="Arial" panose="020B0604020202020204" pitchFamily="34" charset="0"/>
              </a:rPr>
              <a:t>John 17:17</a:t>
            </a:r>
            <a:r>
              <a:rPr lang="en-US" i="0" u="none" strike="noStrike" baseline="0" dirty="0">
                <a:latin typeface="Arial" panose="020B0604020202020204" pitchFamily="34" charset="0"/>
              </a:rPr>
              <a:t> Sanctify them by the truth; your word is truth. </a:t>
            </a:r>
          </a:p>
          <a:p>
            <a:endParaRPr lang="en-US" dirty="0">
              <a:latin typeface="Arial" panose="020B0604020202020204" pitchFamily="34" charset="0"/>
            </a:endParaRPr>
          </a:p>
          <a:p>
            <a:r>
              <a:rPr lang="en-US" dirty="0">
                <a:latin typeface="Arial" panose="020B0604020202020204" pitchFamily="34" charset="0"/>
              </a:rPr>
              <a:t>Over 75 times Jesus says:</a:t>
            </a:r>
            <a:br>
              <a:rPr lang="en-US" dirty="0">
                <a:latin typeface="Arial" panose="020B0604020202020204" pitchFamily="34" charset="0"/>
              </a:rPr>
            </a:br>
            <a:r>
              <a:rPr lang="en-US" dirty="0">
                <a:latin typeface="Arial" panose="020B0604020202020204" pitchFamily="34" charset="0"/>
              </a:rPr>
              <a:t>“I tell you the truth,”</a:t>
            </a:r>
            <a:endParaRPr lang="en-US" dirty="0"/>
          </a:p>
        </p:txBody>
      </p:sp>
      <p:pic>
        <p:nvPicPr>
          <p:cNvPr id="6" name="Picture 5" descr="A picture containing text&#10;&#10;Description automatically generated">
            <a:extLst>
              <a:ext uri="{FF2B5EF4-FFF2-40B4-BE49-F238E27FC236}">
                <a16:creationId xmlns:a16="http://schemas.microsoft.com/office/drawing/2014/main" id="{69CA9A04-2F73-4605-A356-7EF06B15873F}"/>
              </a:ext>
            </a:extLst>
          </p:cNvPr>
          <p:cNvPicPr>
            <a:picLocks noChangeAspect="1"/>
          </p:cNvPicPr>
          <p:nvPr/>
        </p:nvPicPr>
        <p:blipFill rotWithShape="1">
          <a:blip r:embed="rId3">
            <a:extLst>
              <a:ext uri="{28A0092B-C50C-407E-A947-70E740481C1C}">
                <a14:useLocalDpi xmlns:a14="http://schemas.microsoft.com/office/drawing/2010/main" val="0"/>
              </a:ext>
            </a:extLst>
          </a:blip>
          <a:srcRect l="20572" t="15569" r="31032" b="7027"/>
          <a:stretch/>
        </p:blipFill>
        <p:spPr>
          <a:xfrm>
            <a:off x="7063272" y="0"/>
            <a:ext cx="5305191" cy="5662863"/>
          </a:xfrm>
          <a:prstGeom prst="rect">
            <a:avLst/>
          </a:prstGeom>
        </p:spPr>
      </p:pic>
    </p:spTree>
    <p:extLst>
      <p:ext uri="{BB962C8B-B14F-4D97-AF65-F5344CB8AC3E}">
        <p14:creationId xmlns:p14="http://schemas.microsoft.com/office/powerpoint/2010/main" val="2299689985"/>
      </p:ext>
    </p:extLst>
  </p:cSld>
  <p:clrMapOvr>
    <a:masterClrMapping/>
  </p:clrMapOvr>
  <p:transition>
    <p:circl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ark, close&#10;&#10;Description automatically generated">
            <a:extLst>
              <a:ext uri="{FF2B5EF4-FFF2-40B4-BE49-F238E27FC236}">
                <a16:creationId xmlns:a16="http://schemas.microsoft.com/office/drawing/2014/main" id="{2B567244-26A0-4A18-B278-A7B06B29A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3674" y="-322139"/>
            <a:ext cx="5818538" cy="5565901"/>
          </a:xfrm>
          <a:prstGeom prst="rect">
            <a:avLst/>
          </a:prstGeom>
        </p:spPr>
      </p:pic>
      <p:sp>
        <p:nvSpPr>
          <p:cNvPr id="10" name="Title 9">
            <a:extLst>
              <a:ext uri="{FF2B5EF4-FFF2-40B4-BE49-F238E27FC236}">
                <a16:creationId xmlns:a16="http://schemas.microsoft.com/office/drawing/2014/main" id="{ADCE295E-5D6F-456B-ABCD-4D74FBAEC8E9}"/>
              </a:ext>
            </a:extLst>
          </p:cNvPr>
          <p:cNvSpPr>
            <a:spLocks noGrp="1"/>
          </p:cNvSpPr>
          <p:nvPr>
            <p:ph type="title"/>
          </p:nvPr>
        </p:nvSpPr>
        <p:spPr>
          <a:xfrm>
            <a:off x="73892" y="-1"/>
            <a:ext cx="7259782" cy="2460813"/>
          </a:xfrm>
        </p:spPr>
        <p:txBody>
          <a:bodyPr/>
          <a:lstStyle/>
          <a:p>
            <a:r>
              <a:rPr lang="en-US" dirty="0"/>
              <a:t>He Saw Himself as</a:t>
            </a:r>
            <a:br>
              <a:rPr lang="en-US" dirty="0"/>
            </a:br>
            <a:r>
              <a:rPr lang="en-US" dirty="0"/>
              <a:t>the </a:t>
            </a:r>
            <a:r>
              <a:rPr lang="en-US" dirty="0">
                <a:solidFill>
                  <a:srgbClr val="BFBFBF"/>
                </a:solidFill>
              </a:rPr>
              <a:t>Way</a:t>
            </a:r>
            <a:r>
              <a:rPr lang="en-US" dirty="0">
                <a:solidFill>
                  <a:schemeClr val="bg1">
                    <a:lumMod val="75000"/>
                  </a:schemeClr>
                </a:solidFill>
              </a:rPr>
              <a:t>, </a:t>
            </a:r>
            <a:r>
              <a:rPr lang="en-US" dirty="0">
                <a:solidFill>
                  <a:srgbClr val="BFBFBF"/>
                </a:solidFill>
              </a:rPr>
              <a:t>Truth</a:t>
            </a:r>
            <a:r>
              <a:rPr lang="en-US" dirty="0">
                <a:solidFill>
                  <a:schemeClr val="bg1">
                    <a:lumMod val="75000"/>
                  </a:schemeClr>
                </a:solidFill>
              </a:rPr>
              <a:t>, </a:t>
            </a:r>
            <a:r>
              <a:rPr lang="en-US" dirty="0"/>
              <a:t>Life</a:t>
            </a:r>
          </a:p>
        </p:txBody>
      </p:sp>
      <p:sp>
        <p:nvSpPr>
          <p:cNvPr id="18" name="Content Placeholder 17">
            <a:extLst>
              <a:ext uri="{FF2B5EF4-FFF2-40B4-BE49-F238E27FC236}">
                <a16:creationId xmlns:a16="http://schemas.microsoft.com/office/drawing/2014/main" id="{47807C6E-B306-47D7-AF5F-1EFEC9A599CE}"/>
              </a:ext>
            </a:extLst>
          </p:cNvPr>
          <p:cNvSpPr>
            <a:spLocks noGrp="1"/>
          </p:cNvSpPr>
          <p:nvPr>
            <p:ph idx="1"/>
          </p:nvPr>
        </p:nvSpPr>
        <p:spPr>
          <a:xfrm>
            <a:off x="3254188" y="3872753"/>
            <a:ext cx="3809085" cy="2304210"/>
          </a:xfrm>
        </p:spPr>
        <p:txBody>
          <a:bodyPr/>
          <a:lstStyle/>
          <a:p>
            <a:pPr algn="ctr"/>
            <a:r>
              <a:rPr lang="en-US" sz="3600" dirty="0"/>
              <a:t>“</a:t>
            </a:r>
            <a:r>
              <a:rPr lang="en-US" dirty="0"/>
              <a:t>I am the way, and the truth, and the life” </a:t>
            </a:r>
            <a:r>
              <a:rPr lang="en-US" sz="3200" dirty="0"/>
              <a:t>(John 14:6)</a:t>
            </a:r>
          </a:p>
          <a:p>
            <a:pPr algn="ctr"/>
            <a:endParaRPr lang="en-US" dirty="0"/>
          </a:p>
        </p:txBody>
      </p:sp>
    </p:spTree>
    <p:extLst>
      <p:ext uri="{BB962C8B-B14F-4D97-AF65-F5344CB8AC3E}">
        <p14:creationId xmlns:p14="http://schemas.microsoft.com/office/powerpoint/2010/main" val="4021707049"/>
      </p:ext>
    </p:extLst>
  </p:cSld>
  <p:clrMapOvr>
    <a:masterClrMapping/>
  </p:clrMapOvr>
  <p:transition>
    <p:circl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4C541B-C0B1-493A-8B9B-0C09772E23E1}"/>
              </a:ext>
            </a:extLst>
          </p:cNvPr>
          <p:cNvSpPr>
            <a:spLocks noGrp="1"/>
          </p:cNvSpPr>
          <p:nvPr>
            <p:ph type="title"/>
          </p:nvPr>
        </p:nvSpPr>
        <p:spPr/>
        <p:txBody>
          <a:bodyPr/>
          <a:lstStyle/>
          <a:p>
            <a:r>
              <a:rPr lang="en-US" dirty="0"/>
              <a:t>Divine Life</a:t>
            </a:r>
          </a:p>
        </p:txBody>
      </p:sp>
      <p:pic>
        <p:nvPicPr>
          <p:cNvPr id="6" name="Picture 5" descr="A picture containing dark, close&#10;&#10;Description automatically generated">
            <a:extLst>
              <a:ext uri="{FF2B5EF4-FFF2-40B4-BE49-F238E27FC236}">
                <a16:creationId xmlns:a16="http://schemas.microsoft.com/office/drawing/2014/main" id="{C42F3A3A-3478-4365-A0E2-477AE25AA3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3674" y="-322139"/>
            <a:ext cx="5818538" cy="5565901"/>
          </a:xfrm>
          <a:prstGeom prst="rect">
            <a:avLst/>
          </a:prstGeom>
        </p:spPr>
      </p:pic>
      <p:sp>
        <p:nvSpPr>
          <p:cNvPr id="5" name="Content Placeholder 4">
            <a:extLst>
              <a:ext uri="{FF2B5EF4-FFF2-40B4-BE49-F238E27FC236}">
                <a16:creationId xmlns:a16="http://schemas.microsoft.com/office/drawing/2014/main" id="{B45D8C9E-25A3-4D8D-B7CD-F2AA4F4A5BE7}"/>
              </a:ext>
            </a:extLst>
          </p:cNvPr>
          <p:cNvSpPr>
            <a:spLocks noGrp="1"/>
          </p:cNvSpPr>
          <p:nvPr>
            <p:ph idx="1"/>
          </p:nvPr>
        </p:nvSpPr>
        <p:spPr>
          <a:xfrm>
            <a:off x="320964" y="1228436"/>
            <a:ext cx="11252377" cy="4643727"/>
          </a:xfrm>
        </p:spPr>
        <p:txBody>
          <a:bodyPr>
            <a:noAutofit/>
          </a:bodyPr>
          <a:lstStyle/>
          <a:p>
            <a:pPr algn="l" rtl="0"/>
            <a:r>
              <a:rPr lang="en-US" i="0" u="none" strike="noStrike" baseline="30000" dirty="0"/>
              <a:t>John 1:1 </a:t>
            </a:r>
            <a:r>
              <a:rPr lang="en-US" i="0" u="none" strike="noStrike" baseline="0" dirty="0"/>
              <a:t>In the beginning was the </a:t>
            </a:r>
            <a:br>
              <a:rPr lang="en-US" i="0" u="none" strike="noStrike" baseline="0" dirty="0"/>
            </a:br>
            <a:r>
              <a:rPr lang="en-US" i="0" u="none" strike="noStrike" baseline="0" dirty="0"/>
              <a:t>Word, and the Word was with </a:t>
            </a:r>
            <a:br>
              <a:rPr lang="en-US" i="0" u="none" strike="noStrike" baseline="0" dirty="0"/>
            </a:br>
            <a:r>
              <a:rPr lang="en-US" i="0" u="none" strike="noStrike" baseline="0" dirty="0"/>
              <a:t>God, and the Word was God.  </a:t>
            </a:r>
            <a:r>
              <a:rPr lang="en-US" i="0" u="none" strike="noStrike" baseline="30000" dirty="0"/>
              <a:t>2</a:t>
            </a:r>
            <a:r>
              <a:rPr lang="en-US" i="0" u="none" strike="noStrike" baseline="0" dirty="0"/>
              <a:t> </a:t>
            </a:r>
            <a:br>
              <a:rPr lang="en-US" i="0" u="none" strike="noStrike" baseline="0" dirty="0"/>
            </a:br>
            <a:r>
              <a:rPr lang="en-US" i="0" u="none" strike="noStrike" baseline="0" dirty="0"/>
              <a:t>He was with God in the begin-</a:t>
            </a:r>
            <a:br>
              <a:rPr lang="en-US" i="0" u="none" strike="noStrike" baseline="0" dirty="0"/>
            </a:br>
            <a:r>
              <a:rPr lang="en-US" i="0" u="none" strike="noStrike" baseline="0" dirty="0" err="1"/>
              <a:t>ning</a:t>
            </a:r>
            <a:r>
              <a:rPr lang="en-US" i="0" u="none" strike="noStrike" baseline="0" dirty="0"/>
              <a:t>.  </a:t>
            </a:r>
            <a:r>
              <a:rPr lang="en-US" i="0" u="none" strike="noStrike" baseline="30000" dirty="0"/>
              <a:t>3</a:t>
            </a:r>
            <a:r>
              <a:rPr lang="en-US" i="0" u="none" strike="noStrike" baseline="0" dirty="0"/>
              <a:t> Through him all things </a:t>
            </a:r>
            <a:br>
              <a:rPr lang="en-US" i="0" u="none" strike="noStrike" baseline="0" dirty="0"/>
            </a:br>
            <a:r>
              <a:rPr lang="en-US" i="0" u="none" strike="noStrike" baseline="0" dirty="0"/>
              <a:t>were made; without him nothing </a:t>
            </a:r>
            <a:br>
              <a:rPr lang="en-US" i="0" u="none" strike="noStrike" baseline="0" dirty="0"/>
            </a:br>
            <a:r>
              <a:rPr lang="en-US" i="0" u="none" strike="noStrike" baseline="0" dirty="0"/>
              <a:t>was made that has been made.  </a:t>
            </a:r>
            <a:r>
              <a:rPr lang="en-US" i="0" u="none" strike="noStrike" baseline="30000" dirty="0"/>
              <a:t>4</a:t>
            </a:r>
            <a:r>
              <a:rPr lang="en-US" i="0" u="none" strike="noStrike" baseline="0" dirty="0"/>
              <a:t> </a:t>
            </a:r>
            <a:br>
              <a:rPr lang="en-US" i="0" u="none" strike="noStrike" baseline="0" dirty="0"/>
            </a:br>
            <a:r>
              <a:rPr lang="en-US" i="0" u="none" strike="noStrike" baseline="0" dirty="0">
                <a:effectLst>
                  <a:glow rad="127000">
                    <a:schemeClr val="tx1"/>
                  </a:glow>
                  <a:outerShdw blurRad="38100" dist="38100" dir="2700000" algn="tl">
                    <a:srgbClr val="000000">
                      <a:alpha val="43137"/>
                    </a:srgbClr>
                  </a:outerShdw>
                </a:effectLst>
              </a:rPr>
              <a:t>In him was life</a:t>
            </a:r>
            <a:r>
              <a:rPr lang="en-US" i="0" u="none" strike="noStrike" baseline="0" dirty="0"/>
              <a:t>, and that life was the </a:t>
            </a:r>
            <a:br>
              <a:rPr lang="en-US" i="0" u="none" strike="noStrike" baseline="0" dirty="0"/>
            </a:br>
            <a:r>
              <a:rPr lang="en-US" i="0" u="none" strike="noStrike" baseline="0" dirty="0"/>
              <a:t>light of men. </a:t>
            </a:r>
            <a:r>
              <a:rPr lang="en-US" i="0" u="none" strike="noStrike" baseline="30000" dirty="0"/>
              <a:t>5</a:t>
            </a:r>
            <a:r>
              <a:rPr lang="en-US" i="0" u="none" strike="noStrike" baseline="0" dirty="0"/>
              <a:t> The light shines in the </a:t>
            </a:r>
            <a:br>
              <a:rPr lang="en-US" i="0" u="none" strike="noStrike" baseline="0" dirty="0"/>
            </a:br>
            <a:r>
              <a:rPr lang="en-US" i="0" u="none" strike="noStrike" baseline="0" dirty="0"/>
              <a:t>darkness, but the darkness has not understood it.</a:t>
            </a:r>
          </a:p>
        </p:txBody>
      </p:sp>
    </p:spTree>
    <p:extLst>
      <p:ext uri="{BB962C8B-B14F-4D97-AF65-F5344CB8AC3E}">
        <p14:creationId xmlns:p14="http://schemas.microsoft.com/office/powerpoint/2010/main" val="1478116615"/>
      </p:ext>
    </p:extLst>
  </p:cSld>
  <p:clrMapOvr>
    <a:masterClrMapping/>
  </p:clrMapOvr>
  <p:transition>
    <p:circl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4C541B-C0B1-493A-8B9B-0C09772E23E1}"/>
              </a:ext>
            </a:extLst>
          </p:cNvPr>
          <p:cNvSpPr>
            <a:spLocks noGrp="1"/>
          </p:cNvSpPr>
          <p:nvPr>
            <p:ph type="title"/>
          </p:nvPr>
        </p:nvSpPr>
        <p:spPr/>
        <p:txBody>
          <a:bodyPr/>
          <a:lstStyle/>
          <a:p>
            <a:r>
              <a:rPr lang="en-US" dirty="0"/>
              <a:t>Eternal Life</a:t>
            </a:r>
          </a:p>
        </p:txBody>
      </p:sp>
      <p:sp>
        <p:nvSpPr>
          <p:cNvPr id="5" name="Content Placeholder 4">
            <a:extLst>
              <a:ext uri="{FF2B5EF4-FFF2-40B4-BE49-F238E27FC236}">
                <a16:creationId xmlns:a16="http://schemas.microsoft.com/office/drawing/2014/main" id="{B45D8C9E-25A3-4D8D-B7CD-F2AA4F4A5BE7}"/>
              </a:ext>
            </a:extLst>
          </p:cNvPr>
          <p:cNvSpPr>
            <a:spLocks noGrp="1"/>
          </p:cNvSpPr>
          <p:nvPr>
            <p:ph idx="1"/>
          </p:nvPr>
        </p:nvSpPr>
        <p:spPr>
          <a:xfrm>
            <a:off x="341746" y="1533236"/>
            <a:ext cx="6568209" cy="4643727"/>
          </a:xfrm>
        </p:spPr>
        <p:txBody>
          <a:bodyPr>
            <a:noAutofit/>
          </a:bodyPr>
          <a:lstStyle/>
          <a:p>
            <a:r>
              <a:rPr lang="en-US" i="0" u="none" strike="noStrike" baseline="30000" dirty="0"/>
              <a:t>1John</a:t>
            </a:r>
            <a:r>
              <a:rPr lang="en-US" dirty="0"/>
              <a:t> </a:t>
            </a:r>
            <a:r>
              <a:rPr lang="en-US" i="0" u="none" strike="noStrike" baseline="30000" dirty="0"/>
              <a:t>5:11</a:t>
            </a:r>
            <a:r>
              <a:rPr lang="en-US" i="0" u="none" strike="noStrike" baseline="0" dirty="0"/>
              <a:t> And this is the testimony: God has given us </a:t>
            </a:r>
            <a:r>
              <a:rPr lang="en-US" i="0" u="none" strike="noStrike" baseline="0" dirty="0">
                <a:effectLst>
                  <a:glow rad="127000">
                    <a:schemeClr val="tx1"/>
                  </a:glow>
                  <a:outerShdw blurRad="38100" dist="38100" dir="2700000" algn="tl">
                    <a:srgbClr val="000000">
                      <a:alpha val="43137"/>
                    </a:srgbClr>
                  </a:outerShdw>
                </a:effectLst>
              </a:rPr>
              <a:t>eternal life</a:t>
            </a:r>
            <a:r>
              <a:rPr lang="en-US" i="0" u="none" strike="noStrike" baseline="0" dirty="0"/>
              <a:t>, and this life is in his Son. …</a:t>
            </a:r>
            <a:endParaRPr lang="en-US" dirty="0"/>
          </a:p>
          <a:p>
            <a:r>
              <a:rPr lang="en-US" i="0" u="none" strike="noStrike" baseline="0" dirty="0"/>
              <a:t> </a:t>
            </a:r>
            <a:r>
              <a:rPr lang="en-US" i="0" u="none" strike="noStrike" baseline="30000" dirty="0"/>
              <a:t>13</a:t>
            </a:r>
            <a:r>
              <a:rPr lang="en-US" i="0" u="none" strike="noStrike" baseline="0" dirty="0"/>
              <a:t> I write these things to you who believe in the name of the Son of God so that you may know that you have </a:t>
            </a:r>
            <a:r>
              <a:rPr lang="en-US" i="0" u="none" strike="noStrike" baseline="0" dirty="0">
                <a:effectLst>
                  <a:glow rad="127000">
                    <a:schemeClr val="tx1"/>
                  </a:glow>
                  <a:outerShdw blurRad="38100" dist="38100" dir="2700000" algn="tl">
                    <a:srgbClr val="000000">
                      <a:alpha val="43137"/>
                    </a:srgbClr>
                  </a:outerShdw>
                </a:effectLst>
              </a:rPr>
              <a:t>eternal life</a:t>
            </a:r>
            <a:r>
              <a:rPr lang="en-US" i="0" u="none" strike="noStrike" baseline="0" dirty="0"/>
              <a:t>. </a:t>
            </a:r>
            <a:endParaRPr lang="en-US" dirty="0"/>
          </a:p>
        </p:txBody>
      </p:sp>
      <p:pic>
        <p:nvPicPr>
          <p:cNvPr id="6" name="Picture 5" descr="A picture containing dark, close&#10;&#10;Description automatically generated">
            <a:extLst>
              <a:ext uri="{FF2B5EF4-FFF2-40B4-BE49-F238E27FC236}">
                <a16:creationId xmlns:a16="http://schemas.microsoft.com/office/drawing/2014/main" id="{C35CB6C4-8BA1-4057-BCD6-F0BC70E86B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3674" y="-322139"/>
            <a:ext cx="5818538" cy="5565901"/>
          </a:xfrm>
          <a:prstGeom prst="rect">
            <a:avLst/>
          </a:prstGeom>
        </p:spPr>
      </p:pic>
    </p:spTree>
    <p:extLst>
      <p:ext uri="{BB962C8B-B14F-4D97-AF65-F5344CB8AC3E}">
        <p14:creationId xmlns:p14="http://schemas.microsoft.com/office/powerpoint/2010/main" val="3339533016"/>
      </p:ext>
    </p:extLst>
  </p:cSld>
  <p:clrMapOvr>
    <a:masterClrMapping/>
  </p:clrMapOvr>
  <p:transition>
    <p:circl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4C541B-C0B1-493A-8B9B-0C09772E23E1}"/>
              </a:ext>
            </a:extLst>
          </p:cNvPr>
          <p:cNvSpPr>
            <a:spLocks noGrp="1"/>
          </p:cNvSpPr>
          <p:nvPr>
            <p:ph type="title"/>
          </p:nvPr>
        </p:nvSpPr>
        <p:spPr/>
        <p:txBody>
          <a:bodyPr/>
          <a:lstStyle/>
          <a:p>
            <a:r>
              <a:rPr lang="en-US" dirty="0"/>
              <a:t>Abundant Life</a:t>
            </a:r>
          </a:p>
        </p:txBody>
      </p:sp>
      <p:sp>
        <p:nvSpPr>
          <p:cNvPr id="5" name="Content Placeholder 4">
            <a:extLst>
              <a:ext uri="{FF2B5EF4-FFF2-40B4-BE49-F238E27FC236}">
                <a16:creationId xmlns:a16="http://schemas.microsoft.com/office/drawing/2014/main" id="{B45D8C9E-25A3-4D8D-B7CD-F2AA4F4A5BE7}"/>
              </a:ext>
            </a:extLst>
          </p:cNvPr>
          <p:cNvSpPr>
            <a:spLocks noGrp="1"/>
          </p:cNvSpPr>
          <p:nvPr>
            <p:ph idx="1"/>
          </p:nvPr>
        </p:nvSpPr>
        <p:spPr>
          <a:xfrm>
            <a:off x="341746" y="1533236"/>
            <a:ext cx="6741442" cy="4643727"/>
          </a:xfrm>
        </p:spPr>
        <p:txBody>
          <a:bodyPr>
            <a:normAutofit/>
          </a:bodyPr>
          <a:lstStyle/>
          <a:p>
            <a:r>
              <a:rPr lang="en-US" i="0" u="none" strike="noStrike" baseline="0" dirty="0"/>
              <a:t> </a:t>
            </a:r>
            <a:r>
              <a:rPr lang="en-US" i="0" u="none" strike="noStrike" baseline="30000" dirty="0"/>
              <a:t>John 10:10 </a:t>
            </a:r>
            <a:r>
              <a:rPr lang="en-US" i="0" u="none" strike="noStrike" baseline="0" dirty="0"/>
              <a:t>… I have come that they may have life, and have it to the full. </a:t>
            </a:r>
            <a:endParaRPr lang="en-US" dirty="0"/>
          </a:p>
        </p:txBody>
      </p:sp>
      <p:pic>
        <p:nvPicPr>
          <p:cNvPr id="6" name="Picture 5" descr="A picture containing dark, close&#10;&#10;Description automatically generated">
            <a:extLst>
              <a:ext uri="{FF2B5EF4-FFF2-40B4-BE49-F238E27FC236}">
                <a16:creationId xmlns:a16="http://schemas.microsoft.com/office/drawing/2014/main" id="{24149A6C-611D-45D1-ACD6-353ECB904C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3674" y="-322139"/>
            <a:ext cx="5818538" cy="5565901"/>
          </a:xfrm>
          <a:prstGeom prst="rect">
            <a:avLst/>
          </a:prstGeom>
        </p:spPr>
      </p:pic>
    </p:spTree>
    <p:extLst>
      <p:ext uri="{BB962C8B-B14F-4D97-AF65-F5344CB8AC3E}">
        <p14:creationId xmlns:p14="http://schemas.microsoft.com/office/powerpoint/2010/main" val="3925298562"/>
      </p:ext>
    </p:extLst>
  </p:cSld>
  <p:clrMapOvr>
    <a:masterClrMapping/>
  </p:clrMapOvr>
  <p:transition>
    <p:circl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68746-A432-4A03-8FF8-DB8A29EE54A4}"/>
              </a:ext>
            </a:extLst>
          </p:cNvPr>
          <p:cNvSpPr>
            <a:spLocks noGrp="1"/>
          </p:cNvSpPr>
          <p:nvPr>
            <p:ph type="title"/>
          </p:nvPr>
        </p:nvSpPr>
        <p:spPr/>
        <p:txBody>
          <a:bodyPr/>
          <a:lstStyle/>
          <a:p>
            <a:r>
              <a:rPr lang="en-US" dirty="0"/>
              <a:t>Take Him With You!</a:t>
            </a:r>
          </a:p>
        </p:txBody>
      </p:sp>
      <p:sp>
        <p:nvSpPr>
          <p:cNvPr id="3" name="Content Placeholder 2">
            <a:extLst>
              <a:ext uri="{FF2B5EF4-FFF2-40B4-BE49-F238E27FC236}">
                <a16:creationId xmlns:a16="http://schemas.microsoft.com/office/drawing/2014/main" id="{4373DB48-4A94-409E-A382-862B0B0AFE0F}"/>
              </a:ext>
            </a:extLst>
          </p:cNvPr>
          <p:cNvSpPr>
            <a:spLocks noGrp="1"/>
          </p:cNvSpPr>
          <p:nvPr>
            <p:ph idx="1"/>
          </p:nvPr>
        </p:nvSpPr>
        <p:spPr/>
        <p:txBody>
          <a:bodyPr/>
          <a:lstStyle/>
          <a:p>
            <a:endParaRPr lang="en-US"/>
          </a:p>
        </p:txBody>
      </p:sp>
      <p:pic>
        <p:nvPicPr>
          <p:cNvPr id="5" name="Picture 4" descr="A person looking at the camera&#10;&#10;Description automatically generated">
            <a:extLst>
              <a:ext uri="{FF2B5EF4-FFF2-40B4-BE49-F238E27FC236}">
                <a16:creationId xmlns:a16="http://schemas.microsoft.com/office/drawing/2014/main" id="{4DA56CF3-FAFD-48CD-9744-EFB881CCD37C}"/>
              </a:ext>
            </a:extLst>
          </p:cNvPr>
          <p:cNvPicPr>
            <a:picLocks noChangeAspect="1"/>
          </p:cNvPicPr>
          <p:nvPr/>
        </p:nvPicPr>
        <p:blipFill rotWithShape="1">
          <a:blip r:embed="rId2">
            <a:extLst>
              <a:ext uri="{28A0092B-C50C-407E-A947-70E740481C1C}">
                <a14:useLocalDpi xmlns:a14="http://schemas.microsoft.com/office/drawing/2010/main" val="0"/>
              </a:ext>
            </a:extLst>
          </a:blip>
          <a:srcRect l="56362" b="22357"/>
          <a:stretch/>
        </p:blipFill>
        <p:spPr>
          <a:xfrm>
            <a:off x="6871642" y="99291"/>
            <a:ext cx="5320358" cy="5324764"/>
          </a:xfrm>
          <a:prstGeom prst="rect">
            <a:avLst/>
          </a:prstGeom>
        </p:spPr>
      </p:pic>
    </p:spTree>
    <p:extLst>
      <p:ext uri="{BB962C8B-B14F-4D97-AF65-F5344CB8AC3E}">
        <p14:creationId xmlns:p14="http://schemas.microsoft.com/office/powerpoint/2010/main" val="2595662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E31CA-E0CD-498F-B5EB-5DAA6B2F715D}"/>
              </a:ext>
            </a:extLst>
          </p:cNvPr>
          <p:cNvSpPr>
            <a:spLocks noGrp="1"/>
          </p:cNvSpPr>
          <p:nvPr>
            <p:ph type="ctrTitle"/>
          </p:nvPr>
        </p:nvSpPr>
        <p:spPr/>
        <p:txBody>
          <a:bodyPr/>
          <a:lstStyle/>
          <a:p>
            <a:r>
              <a:rPr lang="en-US" dirty="0"/>
              <a:t>LET’S PRAY!</a:t>
            </a:r>
          </a:p>
        </p:txBody>
      </p:sp>
      <p:sp>
        <p:nvSpPr>
          <p:cNvPr id="2" name="Subtitle 1">
            <a:extLst>
              <a:ext uri="{FF2B5EF4-FFF2-40B4-BE49-F238E27FC236}">
                <a16:creationId xmlns:a16="http://schemas.microsoft.com/office/drawing/2014/main" id="{760537EA-42B9-4600-A61E-B3B0360EBDC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32813312"/>
      </p:ext>
    </p:extLst>
  </p:cSld>
  <p:clrMapOvr>
    <a:masterClrMapping/>
  </p:clrMapOvr>
  <p:transition>
    <p:circl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D61F3FA-7145-4D92-8B8B-FA8F444A8EA9}"/>
              </a:ext>
            </a:extLst>
          </p:cNvPr>
          <p:cNvSpPr>
            <a:spLocks noGrp="1"/>
          </p:cNvSpPr>
          <p:nvPr>
            <p:ph type="ctrTitle"/>
          </p:nvPr>
        </p:nvSpPr>
        <p:spPr>
          <a:xfrm>
            <a:off x="1523999" y="793376"/>
            <a:ext cx="7230035" cy="5163671"/>
          </a:xfrm>
        </p:spPr>
        <p:txBody>
          <a:bodyPr>
            <a:noAutofit/>
          </a:bodyPr>
          <a:lstStyle/>
          <a:p>
            <a:r>
              <a:rPr lang="en-US" sz="7200" b="1" dirty="0">
                <a:solidFill>
                  <a:schemeClr val="bg1"/>
                </a:solidFill>
                <a:latin typeface="+mn-lt"/>
              </a:rPr>
              <a:t>  </a:t>
            </a:r>
            <a:r>
              <a:rPr lang="en-US" sz="7200" b="1" dirty="0">
                <a:solidFill>
                  <a:schemeClr val="bg1"/>
                </a:solidFill>
              </a:rPr>
              <a:t>Seeing  </a:t>
            </a:r>
            <a:br>
              <a:rPr lang="en-US" sz="7200" b="1" dirty="0">
                <a:solidFill>
                  <a:schemeClr val="bg1"/>
                </a:solidFill>
              </a:rPr>
            </a:br>
            <a:r>
              <a:rPr lang="en-US" sz="7200" b="1" dirty="0">
                <a:solidFill>
                  <a:schemeClr val="bg1"/>
                </a:solidFill>
              </a:rPr>
              <a:t> Jesus as</a:t>
            </a:r>
            <a:br>
              <a:rPr lang="en-US" sz="7200" b="1" dirty="0">
                <a:solidFill>
                  <a:schemeClr val="bg1"/>
                </a:solidFill>
              </a:rPr>
            </a:br>
            <a:r>
              <a:rPr lang="en-US" sz="8800" b="1" dirty="0">
                <a:solidFill>
                  <a:schemeClr val="bg1"/>
                </a:solidFill>
              </a:rPr>
              <a:t>He Saw</a:t>
            </a:r>
            <a:br>
              <a:rPr lang="en-US" sz="7200" b="1" dirty="0">
                <a:solidFill>
                  <a:schemeClr val="bg1"/>
                </a:solidFill>
              </a:rPr>
            </a:br>
            <a:r>
              <a:rPr lang="en-US" sz="7200" b="1" dirty="0">
                <a:solidFill>
                  <a:schemeClr val="bg1"/>
                </a:solidFill>
              </a:rPr>
              <a:t> </a:t>
            </a:r>
            <a:r>
              <a:rPr lang="en-US" sz="11000" b="1" dirty="0">
                <a:solidFill>
                  <a:schemeClr val="bg1"/>
                </a:solidFill>
              </a:rPr>
              <a:t>Himself</a:t>
            </a:r>
          </a:p>
        </p:txBody>
      </p:sp>
    </p:spTree>
    <p:extLst>
      <p:ext uri="{BB962C8B-B14F-4D97-AF65-F5344CB8AC3E}">
        <p14:creationId xmlns:p14="http://schemas.microsoft.com/office/powerpoint/2010/main" val="219430276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DCE295E-5D6F-456B-ABCD-4D74FBAEC8E9}"/>
              </a:ext>
            </a:extLst>
          </p:cNvPr>
          <p:cNvSpPr>
            <a:spLocks noGrp="1"/>
          </p:cNvSpPr>
          <p:nvPr>
            <p:ph type="title"/>
          </p:nvPr>
        </p:nvSpPr>
        <p:spPr>
          <a:xfrm>
            <a:off x="73892" y="-1"/>
            <a:ext cx="7259782" cy="2460813"/>
          </a:xfrm>
        </p:spPr>
        <p:txBody>
          <a:bodyPr/>
          <a:lstStyle/>
          <a:p>
            <a:r>
              <a:rPr lang="en-US" dirty="0"/>
              <a:t>He Saw Himself as</a:t>
            </a:r>
            <a:br>
              <a:rPr lang="en-US" dirty="0"/>
            </a:br>
            <a:r>
              <a:rPr lang="en-US" dirty="0"/>
              <a:t>the Way</a:t>
            </a:r>
            <a:r>
              <a:rPr lang="en-US" dirty="0">
                <a:solidFill>
                  <a:schemeClr val="bg1">
                    <a:lumMod val="75000"/>
                  </a:schemeClr>
                </a:solidFill>
              </a:rPr>
              <a:t>, Truth, Life</a:t>
            </a:r>
          </a:p>
        </p:txBody>
      </p:sp>
      <p:sp>
        <p:nvSpPr>
          <p:cNvPr id="18" name="Content Placeholder 17">
            <a:extLst>
              <a:ext uri="{FF2B5EF4-FFF2-40B4-BE49-F238E27FC236}">
                <a16:creationId xmlns:a16="http://schemas.microsoft.com/office/drawing/2014/main" id="{47807C6E-B306-47D7-AF5F-1EFEC9A599CE}"/>
              </a:ext>
            </a:extLst>
          </p:cNvPr>
          <p:cNvSpPr>
            <a:spLocks noGrp="1"/>
          </p:cNvSpPr>
          <p:nvPr>
            <p:ph idx="1"/>
          </p:nvPr>
        </p:nvSpPr>
        <p:spPr>
          <a:xfrm>
            <a:off x="3254188" y="3872753"/>
            <a:ext cx="3809085" cy="2304210"/>
          </a:xfrm>
        </p:spPr>
        <p:txBody>
          <a:bodyPr/>
          <a:lstStyle/>
          <a:p>
            <a:pPr algn="ctr"/>
            <a:r>
              <a:rPr lang="en-US" sz="3600" dirty="0"/>
              <a:t>“</a:t>
            </a:r>
            <a:r>
              <a:rPr lang="en-US" dirty="0"/>
              <a:t>I am the way, and the truth, and the life” </a:t>
            </a:r>
            <a:r>
              <a:rPr lang="en-US" sz="3200" dirty="0"/>
              <a:t>(John 14:6)</a:t>
            </a:r>
          </a:p>
          <a:p>
            <a:pPr algn="ctr"/>
            <a:endParaRPr lang="en-US" dirty="0"/>
          </a:p>
        </p:txBody>
      </p:sp>
      <p:pic>
        <p:nvPicPr>
          <p:cNvPr id="6" name="Picture 5" descr="A picture containing grass, green, building, sitting&#10;&#10;Description automatically generated">
            <a:extLst>
              <a:ext uri="{FF2B5EF4-FFF2-40B4-BE49-F238E27FC236}">
                <a16:creationId xmlns:a16="http://schemas.microsoft.com/office/drawing/2014/main" id="{31C58830-494A-4920-AEDC-DCF758732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6097" y="-455054"/>
            <a:ext cx="6530571" cy="6008689"/>
          </a:xfrm>
          <a:prstGeom prst="rect">
            <a:avLst/>
          </a:prstGeom>
        </p:spPr>
      </p:pic>
    </p:spTree>
    <p:extLst>
      <p:ext uri="{BB962C8B-B14F-4D97-AF65-F5344CB8AC3E}">
        <p14:creationId xmlns:p14="http://schemas.microsoft.com/office/powerpoint/2010/main" val="1627441218"/>
      </p:ext>
    </p:extLst>
  </p:cSld>
  <p:clrMapOvr>
    <a:masterClrMapping/>
  </p:clrMapOvr>
  <p:transition>
    <p:circl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4C541B-C0B1-493A-8B9B-0C09772E23E1}"/>
              </a:ext>
            </a:extLst>
          </p:cNvPr>
          <p:cNvSpPr>
            <a:spLocks noGrp="1"/>
          </p:cNvSpPr>
          <p:nvPr>
            <p:ph type="title"/>
          </p:nvPr>
        </p:nvSpPr>
        <p:spPr/>
        <p:txBody>
          <a:bodyPr/>
          <a:lstStyle/>
          <a:p>
            <a:r>
              <a:rPr lang="en-US" dirty="0"/>
              <a:t>The Way of </a:t>
            </a:r>
            <a:r>
              <a:rPr lang="en-US" dirty="0">
                <a:effectLst>
                  <a:glow rad="127000">
                    <a:schemeClr val="tx1"/>
                  </a:glow>
                  <a:outerShdw blurRad="38100" dist="38100" dir="2700000" algn="tl">
                    <a:srgbClr val="000000">
                      <a:alpha val="43137"/>
                    </a:srgbClr>
                  </a:outerShdw>
                </a:effectLst>
              </a:rPr>
              <a:t>Faith</a:t>
            </a:r>
          </a:p>
        </p:txBody>
      </p:sp>
      <p:sp>
        <p:nvSpPr>
          <p:cNvPr id="5" name="Content Placeholder 4">
            <a:extLst>
              <a:ext uri="{FF2B5EF4-FFF2-40B4-BE49-F238E27FC236}">
                <a16:creationId xmlns:a16="http://schemas.microsoft.com/office/drawing/2014/main" id="{B45D8C9E-25A3-4D8D-B7CD-F2AA4F4A5BE7}"/>
              </a:ext>
            </a:extLst>
          </p:cNvPr>
          <p:cNvSpPr>
            <a:spLocks noGrp="1"/>
          </p:cNvSpPr>
          <p:nvPr>
            <p:ph idx="1"/>
          </p:nvPr>
        </p:nvSpPr>
        <p:spPr/>
        <p:txBody>
          <a:bodyPr/>
          <a:lstStyle/>
          <a:p>
            <a:pPr algn="l" rtl="0"/>
            <a:r>
              <a:rPr lang="en-US" dirty="0"/>
              <a:t> </a:t>
            </a:r>
            <a:r>
              <a:rPr lang="en-US" i="0" u="none" strike="noStrike" baseline="30000" dirty="0">
                <a:latin typeface="Arial" panose="020B0604020202020204" pitchFamily="34" charset="0"/>
              </a:rPr>
              <a:t>1</a:t>
            </a:r>
            <a:r>
              <a:rPr lang="en-US" i="0" u="none" strike="noStrike" baseline="0" dirty="0">
                <a:latin typeface="Arial" panose="020B0604020202020204" pitchFamily="34" charset="0"/>
              </a:rPr>
              <a:t> Do not let your hearts be troubled. </a:t>
            </a:r>
            <a:r>
              <a:rPr lang="en-US" i="0" u="none" strike="noStrike" baseline="0" dirty="0">
                <a:effectLst>
                  <a:glow rad="127000">
                    <a:schemeClr val="tx1"/>
                  </a:glow>
                  <a:outerShdw blurRad="38100" dist="38100" dir="2700000" algn="tl">
                    <a:srgbClr val="000000">
                      <a:alpha val="43137"/>
                    </a:srgbClr>
                  </a:outerShdw>
                </a:effectLst>
                <a:latin typeface="Arial" panose="020B0604020202020204" pitchFamily="34" charset="0"/>
              </a:rPr>
              <a:t>Trust</a:t>
            </a:r>
            <a:r>
              <a:rPr lang="en-US" i="0" u="none" strike="noStrike" baseline="0" dirty="0">
                <a:latin typeface="Arial" panose="020B0604020202020204" pitchFamily="34" charset="0"/>
              </a:rPr>
              <a:t> in God; </a:t>
            </a:r>
            <a:br>
              <a:rPr lang="en-US" i="0" u="none" strike="noStrike" baseline="0" dirty="0">
                <a:latin typeface="Arial" panose="020B0604020202020204" pitchFamily="34" charset="0"/>
              </a:rPr>
            </a:br>
            <a:r>
              <a:rPr lang="en-US" i="0" u="none" strike="noStrike" baseline="0" dirty="0">
                <a:effectLst>
                  <a:glow rad="127000">
                    <a:schemeClr val="tx1"/>
                  </a:glow>
                  <a:outerShdw blurRad="38100" dist="38100" dir="2700000" algn="tl">
                    <a:srgbClr val="000000">
                      <a:alpha val="43137"/>
                    </a:srgbClr>
                  </a:outerShdw>
                </a:effectLst>
                <a:latin typeface="Arial" panose="020B0604020202020204" pitchFamily="34" charset="0"/>
              </a:rPr>
              <a:t>trust</a:t>
            </a:r>
            <a:r>
              <a:rPr lang="en-US" i="0" u="none" strike="noStrike" baseline="0" dirty="0">
                <a:latin typeface="Arial" panose="020B0604020202020204" pitchFamily="34" charset="0"/>
              </a:rPr>
              <a:t> also in me.</a:t>
            </a:r>
            <a:endParaRPr lang="en-US" dirty="0"/>
          </a:p>
        </p:txBody>
      </p:sp>
      <p:pic>
        <p:nvPicPr>
          <p:cNvPr id="6" name="Picture 5">
            <a:extLst>
              <a:ext uri="{FF2B5EF4-FFF2-40B4-BE49-F238E27FC236}">
                <a16:creationId xmlns:a16="http://schemas.microsoft.com/office/drawing/2014/main" id="{4853E961-DE8E-4589-830B-5B2B494BF9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9709" y="-1579975"/>
            <a:ext cx="8904844" cy="5008975"/>
          </a:xfrm>
          <a:prstGeom prst="rect">
            <a:avLst/>
          </a:prstGeom>
        </p:spPr>
      </p:pic>
      <p:pic>
        <p:nvPicPr>
          <p:cNvPr id="7" name="Picture 6" descr="A person looking at the camera&#10;&#10;Description automatically generated">
            <a:extLst>
              <a:ext uri="{FF2B5EF4-FFF2-40B4-BE49-F238E27FC236}">
                <a16:creationId xmlns:a16="http://schemas.microsoft.com/office/drawing/2014/main" id="{970BD841-0C6D-4666-A369-05115AC833BA}"/>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56362" r="-6750" b="22357"/>
          <a:stretch/>
        </p:blipFill>
        <p:spPr>
          <a:xfrm>
            <a:off x="7333674" y="806589"/>
            <a:ext cx="5212667" cy="4518175"/>
          </a:xfrm>
          <a:prstGeom prst="rect">
            <a:avLst/>
          </a:prstGeom>
        </p:spPr>
      </p:pic>
    </p:spTree>
    <p:extLst>
      <p:ext uri="{BB962C8B-B14F-4D97-AF65-F5344CB8AC3E}">
        <p14:creationId xmlns:p14="http://schemas.microsoft.com/office/powerpoint/2010/main" val="1274958442"/>
      </p:ext>
    </p:extLst>
  </p:cSld>
  <p:clrMapOvr>
    <a:masterClrMapping/>
  </p:clrMapOvr>
  <p:transition>
    <p:circl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lur&#10;&#10;Description automatically generated">
            <a:extLst>
              <a:ext uri="{FF2B5EF4-FFF2-40B4-BE49-F238E27FC236}">
                <a16:creationId xmlns:a16="http://schemas.microsoft.com/office/drawing/2014/main" id="{74CE0C96-5C62-436A-A548-DAA0C693CD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6731" y="-354426"/>
            <a:ext cx="9890801" cy="5563576"/>
          </a:xfrm>
          <a:prstGeom prst="rect">
            <a:avLst/>
          </a:prstGeom>
        </p:spPr>
      </p:pic>
      <p:sp>
        <p:nvSpPr>
          <p:cNvPr id="4" name="Title 3">
            <a:extLst>
              <a:ext uri="{FF2B5EF4-FFF2-40B4-BE49-F238E27FC236}">
                <a16:creationId xmlns:a16="http://schemas.microsoft.com/office/drawing/2014/main" id="{664C541B-C0B1-493A-8B9B-0C09772E23E1}"/>
              </a:ext>
            </a:extLst>
          </p:cNvPr>
          <p:cNvSpPr>
            <a:spLocks noGrp="1"/>
          </p:cNvSpPr>
          <p:nvPr>
            <p:ph type="title"/>
          </p:nvPr>
        </p:nvSpPr>
        <p:spPr/>
        <p:txBody>
          <a:bodyPr/>
          <a:lstStyle/>
          <a:p>
            <a:r>
              <a:rPr lang="en-US" dirty="0"/>
              <a:t>The Way to the </a:t>
            </a:r>
            <a:r>
              <a:rPr lang="en-US" u="sng" dirty="0">
                <a:effectLst>
                  <a:glow rad="127000">
                    <a:schemeClr val="tx1"/>
                  </a:glow>
                  <a:outerShdw blurRad="38100" dist="38100" dir="2700000" algn="tl">
                    <a:srgbClr val="000000">
                      <a:alpha val="43137"/>
                    </a:srgbClr>
                  </a:outerShdw>
                </a:effectLst>
              </a:rPr>
              <a:t>Father</a:t>
            </a:r>
          </a:p>
        </p:txBody>
      </p:sp>
      <p:sp>
        <p:nvSpPr>
          <p:cNvPr id="5" name="Content Placeholder 4">
            <a:extLst>
              <a:ext uri="{FF2B5EF4-FFF2-40B4-BE49-F238E27FC236}">
                <a16:creationId xmlns:a16="http://schemas.microsoft.com/office/drawing/2014/main" id="{B45D8C9E-25A3-4D8D-B7CD-F2AA4F4A5BE7}"/>
              </a:ext>
            </a:extLst>
          </p:cNvPr>
          <p:cNvSpPr>
            <a:spLocks noGrp="1"/>
          </p:cNvSpPr>
          <p:nvPr>
            <p:ph idx="1"/>
          </p:nvPr>
        </p:nvSpPr>
        <p:spPr/>
        <p:txBody>
          <a:bodyPr>
            <a:noAutofit/>
          </a:bodyPr>
          <a:lstStyle/>
          <a:p>
            <a:pPr algn="l" rtl="0"/>
            <a:r>
              <a:rPr lang="en-US" i="0" u="none" strike="noStrike" baseline="30000" dirty="0">
                <a:latin typeface="Arial" panose="020B0604020202020204" pitchFamily="34" charset="0"/>
              </a:rPr>
              <a:t>2</a:t>
            </a:r>
            <a:r>
              <a:rPr lang="en-US" i="0" u="none" strike="noStrike" baseline="0" dirty="0">
                <a:latin typeface="Arial" panose="020B0604020202020204" pitchFamily="34" charset="0"/>
              </a:rPr>
              <a:t> In my </a:t>
            </a:r>
            <a:r>
              <a:rPr lang="en-US" i="0" u="none" strike="noStrike" baseline="0" dirty="0">
                <a:effectLst>
                  <a:glow rad="127000">
                    <a:schemeClr val="tx1"/>
                  </a:glow>
                  <a:outerShdw blurRad="38100" dist="38100" dir="2700000" algn="tl">
                    <a:srgbClr val="000000">
                      <a:alpha val="43137"/>
                    </a:srgbClr>
                  </a:outerShdw>
                </a:effectLst>
                <a:latin typeface="Arial" panose="020B0604020202020204" pitchFamily="34" charset="0"/>
              </a:rPr>
              <a:t>Father's house</a:t>
            </a:r>
            <a:r>
              <a:rPr lang="en-US" i="0" u="none" strike="noStrike" baseline="0" dirty="0">
                <a:latin typeface="Arial" panose="020B0604020202020204" pitchFamily="34" charset="0"/>
              </a:rPr>
              <a:t> are many rooms; if it were not </a:t>
            </a:r>
            <a:br>
              <a:rPr lang="en-US" i="0" u="none" strike="noStrike" baseline="0" dirty="0">
                <a:latin typeface="Arial" panose="020B0604020202020204" pitchFamily="34" charset="0"/>
              </a:rPr>
            </a:br>
            <a:r>
              <a:rPr lang="en-US" i="0" u="none" strike="noStrike" baseline="0" dirty="0">
                <a:latin typeface="Arial" panose="020B0604020202020204" pitchFamily="34" charset="0"/>
              </a:rPr>
              <a:t>so, I would have told you. </a:t>
            </a:r>
            <a:br>
              <a:rPr lang="en-US" i="0" u="none" strike="noStrike" baseline="0" dirty="0">
                <a:latin typeface="Arial" panose="020B0604020202020204" pitchFamily="34" charset="0"/>
              </a:rPr>
            </a:br>
            <a:r>
              <a:rPr lang="en-US" i="0" u="none" strike="noStrike" baseline="0" dirty="0">
                <a:latin typeface="Arial" panose="020B0604020202020204" pitchFamily="34" charset="0"/>
              </a:rPr>
              <a:t>I am going there to prepare </a:t>
            </a:r>
            <a:br>
              <a:rPr lang="en-US" i="0" u="none" strike="noStrike" baseline="0" dirty="0">
                <a:latin typeface="Arial" panose="020B0604020202020204" pitchFamily="34" charset="0"/>
              </a:rPr>
            </a:br>
            <a:r>
              <a:rPr lang="en-US" i="0" u="none" strike="noStrike" baseline="0" dirty="0">
                <a:latin typeface="Arial" panose="020B0604020202020204" pitchFamily="34" charset="0"/>
              </a:rPr>
              <a:t>a place for you.</a:t>
            </a:r>
          </a:p>
          <a:p>
            <a:pPr algn="l" rtl="0"/>
            <a:r>
              <a:rPr lang="en-US" i="0" u="none" strike="noStrike" baseline="0" dirty="0">
                <a:latin typeface="Arial" panose="020B0604020202020204" pitchFamily="34" charset="0"/>
              </a:rPr>
              <a:t> </a:t>
            </a:r>
            <a:r>
              <a:rPr lang="en-US" i="0" u="none" strike="noStrike" baseline="30000" dirty="0">
                <a:latin typeface="Arial" panose="020B0604020202020204" pitchFamily="34" charset="0"/>
              </a:rPr>
              <a:t>3</a:t>
            </a:r>
            <a:r>
              <a:rPr lang="en-US" i="0" u="none" strike="noStrike" baseline="0" dirty="0">
                <a:latin typeface="Arial" panose="020B0604020202020204" pitchFamily="34" charset="0"/>
              </a:rPr>
              <a:t> And if I go and prepare a place for you, I will come back and take you to be with me that you also may be where I am.</a:t>
            </a:r>
            <a:endParaRPr lang="en-US" dirty="0"/>
          </a:p>
        </p:txBody>
      </p:sp>
      <p:pic>
        <p:nvPicPr>
          <p:cNvPr id="6" name="Picture 5">
            <a:extLst>
              <a:ext uri="{FF2B5EF4-FFF2-40B4-BE49-F238E27FC236}">
                <a16:creationId xmlns:a16="http://schemas.microsoft.com/office/drawing/2014/main" id="{662A6AFF-D71A-45B1-86C2-62D15439D0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9709" y="-1579975"/>
            <a:ext cx="8904844" cy="5008975"/>
          </a:xfrm>
          <a:prstGeom prst="rect">
            <a:avLst/>
          </a:prstGeom>
        </p:spPr>
      </p:pic>
    </p:spTree>
    <p:extLst>
      <p:ext uri="{BB962C8B-B14F-4D97-AF65-F5344CB8AC3E}">
        <p14:creationId xmlns:p14="http://schemas.microsoft.com/office/powerpoint/2010/main" val="2089299881"/>
      </p:ext>
    </p:extLst>
  </p:cSld>
  <p:clrMapOvr>
    <a:masterClrMapping/>
  </p:clrMapOvr>
  <p:transition>
    <p:circl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lur&#10;&#10;Description automatically generated">
            <a:extLst>
              <a:ext uri="{FF2B5EF4-FFF2-40B4-BE49-F238E27FC236}">
                <a16:creationId xmlns:a16="http://schemas.microsoft.com/office/drawing/2014/main" id="{74CE0C96-5C62-436A-A548-DAA0C693CD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6731" y="-354426"/>
            <a:ext cx="9890801" cy="5563576"/>
          </a:xfrm>
          <a:prstGeom prst="rect">
            <a:avLst/>
          </a:prstGeom>
        </p:spPr>
      </p:pic>
      <p:sp>
        <p:nvSpPr>
          <p:cNvPr id="4" name="Title 3">
            <a:extLst>
              <a:ext uri="{FF2B5EF4-FFF2-40B4-BE49-F238E27FC236}">
                <a16:creationId xmlns:a16="http://schemas.microsoft.com/office/drawing/2014/main" id="{664C541B-C0B1-493A-8B9B-0C09772E23E1}"/>
              </a:ext>
            </a:extLst>
          </p:cNvPr>
          <p:cNvSpPr>
            <a:spLocks noGrp="1"/>
          </p:cNvSpPr>
          <p:nvPr>
            <p:ph type="title"/>
          </p:nvPr>
        </p:nvSpPr>
        <p:spPr/>
        <p:txBody>
          <a:bodyPr/>
          <a:lstStyle/>
          <a:p>
            <a:r>
              <a:rPr lang="en-US" dirty="0"/>
              <a:t>The Way to the </a:t>
            </a:r>
            <a:r>
              <a:rPr lang="en-US" u="sng" dirty="0">
                <a:effectLst>
                  <a:glow rad="127000">
                    <a:schemeClr val="tx1"/>
                  </a:glow>
                  <a:outerShdw blurRad="38100" dist="38100" dir="2700000" algn="tl">
                    <a:srgbClr val="000000">
                      <a:alpha val="43137"/>
                    </a:srgbClr>
                  </a:outerShdw>
                </a:effectLst>
              </a:rPr>
              <a:t>Father</a:t>
            </a:r>
          </a:p>
        </p:txBody>
      </p:sp>
      <p:sp>
        <p:nvSpPr>
          <p:cNvPr id="5" name="Content Placeholder 4">
            <a:extLst>
              <a:ext uri="{FF2B5EF4-FFF2-40B4-BE49-F238E27FC236}">
                <a16:creationId xmlns:a16="http://schemas.microsoft.com/office/drawing/2014/main" id="{B45D8C9E-25A3-4D8D-B7CD-F2AA4F4A5BE7}"/>
              </a:ext>
            </a:extLst>
          </p:cNvPr>
          <p:cNvSpPr>
            <a:spLocks noGrp="1"/>
          </p:cNvSpPr>
          <p:nvPr>
            <p:ph idx="1"/>
          </p:nvPr>
        </p:nvSpPr>
        <p:spPr/>
        <p:txBody>
          <a:bodyPr>
            <a:noAutofit/>
          </a:bodyPr>
          <a:lstStyle/>
          <a:p>
            <a:pPr algn="l" rtl="0"/>
            <a:r>
              <a:rPr lang="en-US" i="0" u="none" strike="noStrike" baseline="30000" dirty="0">
                <a:latin typeface="Arial" panose="020B0604020202020204" pitchFamily="34" charset="0"/>
              </a:rPr>
              <a:t>4</a:t>
            </a:r>
            <a:r>
              <a:rPr lang="en-US" i="0" u="none" strike="noStrike" baseline="0" dirty="0">
                <a:latin typeface="Arial" panose="020B0604020202020204" pitchFamily="34" charset="0"/>
              </a:rPr>
              <a:t> You know the way to the place where I am going."</a:t>
            </a:r>
          </a:p>
          <a:p>
            <a:pPr algn="l" rtl="0"/>
            <a:r>
              <a:rPr lang="en-US" i="0" u="none" strike="noStrike" baseline="0" dirty="0">
                <a:latin typeface="Arial" panose="020B0604020202020204" pitchFamily="34" charset="0"/>
              </a:rPr>
              <a:t> </a:t>
            </a:r>
            <a:r>
              <a:rPr lang="en-US" i="0" u="none" strike="noStrike" baseline="30000" dirty="0">
                <a:latin typeface="Arial" panose="020B0604020202020204" pitchFamily="34" charset="0"/>
              </a:rPr>
              <a:t>5</a:t>
            </a:r>
            <a:r>
              <a:rPr lang="en-US" i="0" u="none" strike="noStrike" baseline="0" dirty="0">
                <a:latin typeface="Arial" panose="020B0604020202020204" pitchFamily="34" charset="0"/>
              </a:rPr>
              <a:t> Thomas said to him, </a:t>
            </a:r>
            <a:br>
              <a:rPr lang="en-US" i="0" u="none" strike="noStrike" baseline="0" dirty="0">
                <a:latin typeface="Arial" panose="020B0604020202020204" pitchFamily="34" charset="0"/>
              </a:rPr>
            </a:br>
            <a:r>
              <a:rPr lang="en-US" i="0" u="none" strike="noStrike" baseline="0" dirty="0">
                <a:latin typeface="Arial" panose="020B0604020202020204" pitchFamily="34" charset="0"/>
              </a:rPr>
              <a:t>"Lord, we don't know where you are going, so how can </a:t>
            </a:r>
            <a:br>
              <a:rPr lang="en-US" i="0" u="none" strike="noStrike" baseline="0" dirty="0">
                <a:latin typeface="Arial" panose="020B0604020202020204" pitchFamily="34" charset="0"/>
              </a:rPr>
            </a:br>
            <a:r>
              <a:rPr lang="en-US" i="0" u="none" strike="noStrike" baseline="0" dirty="0">
                <a:latin typeface="Arial" panose="020B0604020202020204" pitchFamily="34" charset="0"/>
              </a:rPr>
              <a:t>we know the way?"</a:t>
            </a:r>
          </a:p>
        </p:txBody>
      </p:sp>
      <p:pic>
        <p:nvPicPr>
          <p:cNvPr id="6" name="Picture 5">
            <a:extLst>
              <a:ext uri="{FF2B5EF4-FFF2-40B4-BE49-F238E27FC236}">
                <a16:creationId xmlns:a16="http://schemas.microsoft.com/office/drawing/2014/main" id="{796A4D2A-A2F5-4A12-BDAF-B6D42E5A7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9709" y="-1579975"/>
            <a:ext cx="8904844" cy="5008975"/>
          </a:xfrm>
          <a:prstGeom prst="rect">
            <a:avLst/>
          </a:prstGeom>
        </p:spPr>
      </p:pic>
    </p:spTree>
    <p:extLst>
      <p:ext uri="{BB962C8B-B14F-4D97-AF65-F5344CB8AC3E}">
        <p14:creationId xmlns:p14="http://schemas.microsoft.com/office/powerpoint/2010/main" val="1998193248"/>
      </p:ext>
    </p:extLst>
  </p:cSld>
  <p:clrMapOvr>
    <a:masterClrMapping/>
  </p:clrMapOvr>
  <p:transition>
    <p:circl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lur&#10;&#10;Description automatically generated">
            <a:extLst>
              <a:ext uri="{FF2B5EF4-FFF2-40B4-BE49-F238E27FC236}">
                <a16:creationId xmlns:a16="http://schemas.microsoft.com/office/drawing/2014/main" id="{74CE0C96-5C62-436A-A548-DAA0C693CD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6731" y="-354426"/>
            <a:ext cx="9890801" cy="5563576"/>
          </a:xfrm>
          <a:prstGeom prst="rect">
            <a:avLst/>
          </a:prstGeom>
        </p:spPr>
      </p:pic>
      <p:sp>
        <p:nvSpPr>
          <p:cNvPr id="4" name="Title 3">
            <a:extLst>
              <a:ext uri="{FF2B5EF4-FFF2-40B4-BE49-F238E27FC236}">
                <a16:creationId xmlns:a16="http://schemas.microsoft.com/office/drawing/2014/main" id="{664C541B-C0B1-493A-8B9B-0C09772E23E1}"/>
              </a:ext>
            </a:extLst>
          </p:cNvPr>
          <p:cNvSpPr>
            <a:spLocks noGrp="1"/>
          </p:cNvSpPr>
          <p:nvPr>
            <p:ph type="title"/>
          </p:nvPr>
        </p:nvSpPr>
        <p:spPr/>
        <p:txBody>
          <a:bodyPr/>
          <a:lstStyle/>
          <a:p>
            <a:r>
              <a:rPr lang="en-US" dirty="0"/>
              <a:t>The Way to the </a:t>
            </a:r>
            <a:r>
              <a:rPr lang="en-US" dirty="0">
                <a:effectLst>
                  <a:glow rad="127000">
                    <a:schemeClr val="tx1"/>
                  </a:glow>
                  <a:outerShdw blurRad="38100" dist="38100" dir="2700000" algn="tl">
                    <a:srgbClr val="000000">
                      <a:alpha val="43137"/>
                    </a:srgbClr>
                  </a:outerShdw>
                </a:effectLst>
              </a:rPr>
              <a:t>Father</a:t>
            </a:r>
          </a:p>
        </p:txBody>
      </p:sp>
      <p:sp>
        <p:nvSpPr>
          <p:cNvPr id="5" name="Content Placeholder 4">
            <a:extLst>
              <a:ext uri="{FF2B5EF4-FFF2-40B4-BE49-F238E27FC236}">
                <a16:creationId xmlns:a16="http://schemas.microsoft.com/office/drawing/2014/main" id="{B45D8C9E-25A3-4D8D-B7CD-F2AA4F4A5BE7}"/>
              </a:ext>
            </a:extLst>
          </p:cNvPr>
          <p:cNvSpPr>
            <a:spLocks noGrp="1"/>
          </p:cNvSpPr>
          <p:nvPr>
            <p:ph idx="1"/>
          </p:nvPr>
        </p:nvSpPr>
        <p:spPr/>
        <p:txBody>
          <a:bodyPr>
            <a:noAutofit/>
          </a:bodyPr>
          <a:lstStyle/>
          <a:p>
            <a:pPr algn="l" rtl="0"/>
            <a:r>
              <a:rPr lang="en-US" i="0" u="none" strike="noStrike" baseline="30000" dirty="0">
                <a:latin typeface="Arial" panose="020B0604020202020204" pitchFamily="34" charset="0"/>
              </a:rPr>
              <a:t>4</a:t>
            </a:r>
            <a:r>
              <a:rPr lang="en-US" i="0" u="none" strike="noStrike" baseline="0" dirty="0">
                <a:latin typeface="Arial" panose="020B0604020202020204" pitchFamily="34" charset="0"/>
              </a:rPr>
              <a:t> You know the way to the place where I am going."</a:t>
            </a:r>
          </a:p>
          <a:p>
            <a:pPr algn="l" rtl="0"/>
            <a:r>
              <a:rPr lang="en-US" i="0" u="none" strike="noStrike" baseline="0" dirty="0">
                <a:latin typeface="Arial" panose="020B0604020202020204" pitchFamily="34" charset="0"/>
              </a:rPr>
              <a:t> </a:t>
            </a:r>
            <a:r>
              <a:rPr lang="en-US" i="0" u="none" strike="noStrike" baseline="30000" dirty="0">
                <a:latin typeface="Arial" panose="020B0604020202020204" pitchFamily="34" charset="0"/>
              </a:rPr>
              <a:t>5</a:t>
            </a:r>
            <a:r>
              <a:rPr lang="en-US" i="0" u="none" strike="noStrike" baseline="0" dirty="0">
                <a:latin typeface="Arial" panose="020B0604020202020204" pitchFamily="34" charset="0"/>
              </a:rPr>
              <a:t> Thomas said to him, </a:t>
            </a:r>
            <a:br>
              <a:rPr lang="en-US" i="0" u="none" strike="noStrike" baseline="0" dirty="0">
                <a:latin typeface="Arial" panose="020B0604020202020204" pitchFamily="34" charset="0"/>
              </a:rPr>
            </a:br>
            <a:r>
              <a:rPr lang="en-US" i="0" u="none" strike="noStrike" baseline="0" dirty="0">
                <a:latin typeface="Arial" panose="020B0604020202020204" pitchFamily="34" charset="0"/>
              </a:rPr>
              <a:t>"Lord, we don't know where you are going, so how can </a:t>
            </a:r>
            <a:br>
              <a:rPr lang="en-US" i="0" u="none" strike="noStrike" baseline="0" dirty="0">
                <a:latin typeface="Arial" panose="020B0604020202020204" pitchFamily="34" charset="0"/>
              </a:rPr>
            </a:br>
            <a:r>
              <a:rPr lang="en-US" i="0" u="none" strike="noStrike" baseline="0" dirty="0">
                <a:latin typeface="Arial" panose="020B0604020202020204" pitchFamily="34" charset="0"/>
              </a:rPr>
              <a:t>we know the way?"</a:t>
            </a:r>
          </a:p>
          <a:p>
            <a:pPr algn="l" rtl="0"/>
            <a:r>
              <a:rPr lang="en-US" i="0" u="none" strike="noStrike" baseline="0" dirty="0">
                <a:latin typeface="Arial" panose="020B0604020202020204" pitchFamily="34" charset="0"/>
              </a:rPr>
              <a:t> </a:t>
            </a:r>
            <a:r>
              <a:rPr lang="en-US" i="0" u="none" strike="noStrike" baseline="30000" dirty="0">
                <a:latin typeface="Arial" panose="020B0604020202020204" pitchFamily="34" charset="0"/>
              </a:rPr>
              <a:t>6</a:t>
            </a:r>
            <a:r>
              <a:rPr lang="en-US" i="0" u="none" strike="noStrike" baseline="0" dirty="0">
                <a:latin typeface="Arial" panose="020B0604020202020204" pitchFamily="34" charset="0"/>
              </a:rPr>
              <a:t> Jesus answered, "I am the way …</a:t>
            </a:r>
            <a:endParaRPr lang="en-US" dirty="0"/>
          </a:p>
        </p:txBody>
      </p:sp>
      <p:pic>
        <p:nvPicPr>
          <p:cNvPr id="6" name="Picture 5" descr="A person looking at the camera&#10;&#10;Description automatically generated">
            <a:extLst>
              <a:ext uri="{FF2B5EF4-FFF2-40B4-BE49-F238E27FC236}">
                <a16:creationId xmlns:a16="http://schemas.microsoft.com/office/drawing/2014/main" id="{86C25B08-EA83-4B1A-BB89-0633A09087B2}"/>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56362" r="-6750" b="22357"/>
          <a:stretch/>
        </p:blipFill>
        <p:spPr>
          <a:xfrm>
            <a:off x="8397764" y="1204293"/>
            <a:ext cx="3452490" cy="2992509"/>
          </a:xfrm>
          <a:prstGeom prst="rect">
            <a:avLst/>
          </a:prstGeom>
        </p:spPr>
      </p:pic>
    </p:spTree>
    <p:extLst>
      <p:ext uri="{BB962C8B-B14F-4D97-AF65-F5344CB8AC3E}">
        <p14:creationId xmlns:p14="http://schemas.microsoft.com/office/powerpoint/2010/main" val="727916315"/>
      </p:ext>
    </p:extLst>
  </p:cSld>
  <p:clrMapOvr>
    <a:masterClrMapping/>
  </p:clrMapOvr>
  <p:transition>
    <p:circl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DCE295E-5D6F-456B-ABCD-4D74FBAEC8E9}"/>
              </a:ext>
            </a:extLst>
          </p:cNvPr>
          <p:cNvSpPr>
            <a:spLocks noGrp="1"/>
          </p:cNvSpPr>
          <p:nvPr>
            <p:ph type="title"/>
          </p:nvPr>
        </p:nvSpPr>
        <p:spPr>
          <a:xfrm>
            <a:off x="73892" y="-1"/>
            <a:ext cx="7259782" cy="2460813"/>
          </a:xfrm>
        </p:spPr>
        <p:txBody>
          <a:bodyPr/>
          <a:lstStyle/>
          <a:p>
            <a:r>
              <a:rPr lang="en-US" dirty="0"/>
              <a:t>He Saw Himself as</a:t>
            </a:r>
            <a:br>
              <a:rPr lang="en-US" dirty="0"/>
            </a:br>
            <a:r>
              <a:rPr lang="en-US" dirty="0"/>
              <a:t>the </a:t>
            </a:r>
            <a:r>
              <a:rPr lang="en-US" dirty="0">
                <a:solidFill>
                  <a:srgbClr val="BFBFBF"/>
                </a:solidFill>
              </a:rPr>
              <a:t>Way</a:t>
            </a:r>
            <a:r>
              <a:rPr lang="en-US" dirty="0">
                <a:solidFill>
                  <a:schemeClr val="bg1">
                    <a:lumMod val="75000"/>
                  </a:schemeClr>
                </a:solidFill>
              </a:rPr>
              <a:t>, </a:t>
            </a:r>
            <a:r>
              <a:rPr lang="en-US" dirty="0"/>
              <a:t>Truth</a:t>
            </a:r>
            <a:r>
              <a:rPr lang="en-US" dirty="0">
                <a:solidFill>
                  <a:schemeClr val="bg1">
                    <a:lumMod val="75000"/>
                  </a:schemeClr>
                </a:solidFill>
              </a:rPr>
              <a:t>, Life</a:t>
            </a:r>
          </a:p>
        </p:txBody>
      </p:sp>
      <p:sp>
        <p:nvSpPr>
          <p:cNvPr id="18" name="Content Placeholder 17">
            <a:extLst>
              <a:ext uri="{FF2B5EF4-FFF2-40B4-BE49-F238E27FC236}">
                <a16:creationId xmlns:a16="http://schemas.microsoft.com/office/drawing/2014/main" id="{47807C6E-B306-47D7-AF5F-1EFEC9A599CE}"/>
              </a:ext>
            </a:extLst>
          </p:cNvPr>
          <p:cNvSpPr>
            <a:spLocks noGrp="1"/>
          </p:cNvSpPr>
          <p:nvPr>
            <p:ph idx="1"/>
          </p:nvPr>
        </p:nvSpPr>
        <p:spPr>
          <a:xfrm>
            <a:off x="3254188" y="3872753"/>
            <a:ext cx="3809085" cy="2304210"/>
          </a:xfrm>
        </p:spPr>
        <p:txBody>
          <a:bodyPr/>
          <a:lstStyle/>
          <a:p>
            <a:pPr algn="ctr"/>
            <a:r>
              <a:rPr lang="en-US" sz="3600" dirty="0"/>
              <a:t>“</a:t>
            </a:r>
            <a:r>
              <a:rPr lang="en-US" dirty="0"/>
              <a:t>I am the way, and the truth, and the life” </a:t>
            </a:r>
            <a:r>
              <a:rPr lang="en-US" sz="3200" dirty="0"/>
              <a:t>(John 14:6)</a:t>
            </a:r>
          </a:p>
          <a:p>
            <a:pPr algn="ctr"/>
            <a:endParaRPr lang="en-US" dirty="0"/>
          </a:p>
        </p:txBody>
      </p:sp>
      <p:pic>
        <p:nvPicPr>
          <p:cNvPr id="3" name="Picture 2" descr="A picture containing text&#10;&#10;Description automatically generated">
            <a:extLst>
              <a:ext uri="{FF2B5EF4-FFF2-40B4-BE49-F238E27FC236}">
                <a16:creationId xmlns:a16="http://schemas.microsoft.com/office/drawing/2014/main" id="{CDF43009-E035-4DFD-A5D3-2BDD9D0CE207}"/>
              </a:ext>
            </a:extLst>
          </p:cNvPr>
          <p:cNvPicPr>
            <a:picLocks noChangeAspect="1"/>
          </p:cNvPicPr>
          <p:nvPr/>
        </p:nvPicPr>
        <p:blipFill rotWithShape="1">
          <a:blip r:embed="rId3">
            <a:extLst>
              <a:ext uri="{28A0092B-C50C-407E-A947-70E740481C1C}">
                <a14:useLocalDpi xmlns:a14="http://schemas.microsoft.com/office/drawing/2010/main" val="0"/>
              </a:ext>
            </a:extLst>
          </a:blip>
          <a:srcRect l="20572" t="15569" r="31032" b="7027"/>
          <a:stretch/>
        </p:blipFill>
        <p:spPr>
          <a:xfrm>
            <a:off x="7063272" y="0"/>
            <a:ext cx="5305191" cy="5662863"/>
          </a:xfrm>
          <a:prstGeom prst="rect">
            <a:avLst/>
          </a:prstGeom>
        </p:spPr>
      </p:pic>
    </p:spTree>
    <p:extLst>
      <p:ext uri="{BB962C8B-B14F-4D97-AF65-F5344CB8AC3E}">
        <p14:creationId xmlns:p14="http://schemas.microsoft.com/office/powerpoint/2010/main" val="2590589229"/>
      </p:ext>
    </p:extLst>
  </p:cSld>
  <p:clrMapOvr>
    <a:masterClrMapping/>
  </p:clrMapOvr>
  <p:transition>
    <p:circl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4C541B-C0B1-493A-8B9B-0C09772E23E1}"/>
              </a:ext>
            </a:extLst>
          </p:cNvPr>
          <p:cNvSpPr>
            <a:spLocks noGrp="1"/>
          </p:cNvSpPr>
          <p:nvPr>
            <p:ph type="title"/>
          </p:nvPr>
        </p:nvSpPr>
        <p:spPr/>
        <p:txBody>
          <a:bodyPr/>
          <a:lstStyle/>
          <a:p>
            <a:r>
              <a:rPr lang="en-US" dirty="0"/>
              <a:t>Divine Truth</a:t>
            </a:r>
          </a:p>
        </p:txBody>
      </p:sp>
      <p:sp>
        <p:nvSpPr>
          <p:cNvPr id="5" name="Content Placeholder 4">
            <a:extLst>
              <a:ext uri="{FF2B5EF4-FFF2-40B4-BE49-F238E27FC236}">
                <a16:creationId xmlns:a16="http://schemas.microsoft.com/office/drawing/2014/main" id="{B45D8C9E-25A3-4D8D-B7CD-F2AA4F4A5BE7}"/>
              </a:ext>
            </a:extLst>
          </p:cNvPr>
          <p:cNvSpPr>
            <a:spLocks noGrp="1"/>
          </p:cNvSpPr>
          <p:nvPr>
            <p:ph idx="1"/>
          </p:nvPr>
        </p:nvSpPr>
        <p:spPr>
          <a:xfrm>
            <a:off x="341746" y="1533236"/>
            <a:ext cx="6721526" cy="4643727"/>
          </a:xfrm>
        </p:spPr>
        <p:txBody>
          <a:bodyPr>
            <a:noAutofit/>
          </a:bodyPr>
          <a:lstStyle/>
          <a:p>
            <a:r>
              <a:rPr lang="en-US" i="0" u="none" strike="noStrike" baseline="0" dirty="0"/>
              <a:t> </a:t>
            </a:r>
            <a:r>
              <a:rPr lang="en-US" i="0" u="none" strike="noStrike" baseline="30000" dirty="0"/>
              <a:t>1 John 5:20</a:t>
            </a:r>
            <a:r>
              <a:rPr lang="en-US" i="0" u="none" strike="noStrike" baseline="0" dirty="0"/>
              <a:t> We know also that the Son of God has come and has given us understanding, so that we may know him who is true. And we are in him who is true--even in his Son Jesus Christ. </a:t>
            </a:r>
            <a:r>
              <a:rPr lang="en-US" i="0" u="none" strike="noStrike" baseline="0" dirty="0">
                <a:effectLst>
                  <a:glow rad="127000">
                    <a:schemeClr val="tx1"/>
                  </a:glow>
                  <a:outerShdw blurRad="38100" dist="38100" dir="2700000" algn="tl">
                    <a:srgbClr val="000000">
                      <a:alpha val="43137"/>
                    </a:srgbClr>
                  </a:outerShdw>
                </a:effectLst>
              </a:rPr>
              <a:t>He is the true God </a:t>
            </a:r>
            <a:r>
              <a:rPr lang="en-US" i="0" u="none" strike="noStrike" baseline="0" dirty="0"/>
              <a:t>and eternal life. </a:t>
            </a:r>
            <a:endParaRPr lang="en-US" dirty="0"/>
          </a:p>
        </p:txBody>
      </p:sp>
      <p:pic>
        <p:nvPicPr>
          <p:cNvPr id="6" name="Picture 5" descr="A picture containing text&#10;&#10;Description automatically generated">
            <a:extLst>
              <a:ext uri="{FF2B5EF4-FFF2-40B4-BE49-F238E27FC236}">
                <a16:creationId xmlns:a16="http://schemas.microsoft.com/office/drawing/2014/main" id="{184B6492-3E12-4DBB-BAB7-FD58AB53D418}"/>
              </a:ext>
            </a:extLst>
          </p:cNvPr>
          <p:cNvPicPr>
            <a:picLocks noChangeAspect="1"/>
          </p:cNvPicPr>
          <p:nvPr/>
        </p:nvPicPr>
        <p:blipFill rotWithShape="1">
          <a:blip r:embed="rId3">
            <a:extLst>
              <a:ext uri="{28A0092B-C50C-407E-A947-70E740481C1C}">
                <a14:useLocalDpi xmlns:a14="http://schemas.microsoft.com/office/drawing/2010/main" val="0"/>
              </a:ext>
            </a:extLst>
          </a:blip>
          <a:srcRect l="20572" t="15569" r="31032" b="7027"/>
          <a:stretch/>
        </p:blipFill>
        <p:spPr>
          <a:xfrm>
            <a:off x="7063272" y="0"/>
            <a:ext cx="5305191" cy="5662863"/>
          </a:xfrm>
          <a:prstGeom prst="rect">
            <a:avLst/>
          </a:prstGeom>
        </p:spPr>
      </p:pic>
    </p:spTree>
    <p:extLst>
      <p:ext uri="{BB962C8B-B14F-4D97-AF65-F5344CB8AC3E}">
        <p14:creationId xmlns:p14="http://schemas.microsoft.com/office/powerpoint/2010/main" val="3149147390"/>
      </p:ext>
    </p:extLst>
  </p:cSld>
  <p:clrMapOvr>
    <a:masterClrMapping/>
  </p:clrMapOvr>
  <p:transition>
    <p:circl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2266</TotalTime>
  <Words>3426</Words>
  <Application>Microsoft Office PowerPoint</Application>
  <PresentationFormat>Widescreen</PresentationFormat>
  <Paragraphs>139</Paragraphs>
  <Slides>18</Slides>
  <Notes>16</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Symbol</vt:lpstr>
      <vt:lpstr>Office Theme</vt:lpstr>
      <vt:lpstr>  Seeing    Jesus as He Saw  Himself</vt:lpstr>
      <vt:lpstr>  Seeing    Jesus as He Saw  Himself</vt:lpstr>
      <vt:lpstr>He Saw Himself as the Way, Truth, Life</vt:lpstr>
      <vt:lpstr>The Way of Faith</vt:lpstr>
      <vt:lpstr>The Way to the Father</vt:lpstr>
      <vt:lpstr>The Way to the Father</vt:lpstr>
      <vt:lpstr>The Way to the Father</vt:lpstr>
      <vt:lpstr>He Saw Himself as the Way, Truth, Life</vt:lpstr>
      <vt:lpstr>Divine Truth</vt:lpstr>
      <vt:lpstr>Full of Truth</vt:lpstr>
      <vt:lpstr>Knows the Truth</vt:lpstr>
      <vt:lpstr>Tells the Truth</vt:lpstr>
      <vt:lpstr>He Saw Himself as the Way, Truth, Life</vt:lpstr>
      <vt:lpstr>Divine Life</vt:lpstr>
      <vt:lpstr>Eternal Life</vt:lpstr>
      <vt:lpstr>Abundant Life</vt:lpstr>
      <vt:lpstr>Take Him With You!</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Seeing    Jesus as He Saw  Himself</dc:title>
  <dc:creator>Dennis Henderson</dc:creator>
  <cp:lastModifiedBy>Dennis Henderson</cp:lastModifiedBy>
  <cp:revision>135</cp:revision>
  <dcterms:created xsi:type="dcterms:W3CDTF">2020-02-21T15:05:57Z</dcterms:created>
  <dcterms:modified xsi:type="dcterms:W3CDTF">2021-06-23T03:31:09Z</dcterms:modified>
</cp:coreProperties>
</file>