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03" r:id="rId5"/>
    <p:sldId id="256" r:id="rId6"/>
    <p:sldId id="271" r:id="rId7"/>
    <p:sldId id="313" r:id="rId8"/>
    <p:sldId id="314" r:id="rId9"/>
    <p:sldId id="315" r:id="rId10"/>
    <p:sldId id="321" r:id="rId11"/>
    <p:sldId id="320" r:id="rId12"/>
    <p:sldId id="322" r:id="rId13"/>
    <p:sldId id="323" r:id="rId14"/>
    <p:sldId id="324" r:id="rId15"/>
    <p:sldId id="325" r:id="rId16"/>
    <p:sldId id="326" r:id="rId17"/>
    <p:sldId id="331" r:id="rId18"/>
    <p:sldId id="327" r:id="rId19"/>
    <p:sldId id="316" r:id="rId20"/>
    <p:sldId id="328" r:id="rId21"/>
    <p:sldId id="332" r:id="rId22"/>
    <p:sldId id="329" r:id="rId23"/>
    <p:sldId id="330" r:id="rId24"/>
    <p:sldId id="317" r:id="rId25"/>
    <p:sldId id="318" r:id="rId26"/>
    <p:sldId id="3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7D0100"/>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40" autoAdjust="0"/>
    <p:restoredTop sz="85912" autoAdjust="0"/>
  </p:normalViewPr>
  <p:slideViewPr>
    <p:cSldViewPr snapToGrid="0">
      <p:cViewPr varScale="1">
        <p:scale>
          <a:sx n="68" d="100"/>
          <a:sy n="68" d="100"/>
        </p:scale>
        <p:origin x="23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a:t>
            </a:fld>
            <a:endParaRPr lang="en-US"/>
          </a:p>
        </p:txBody>
      </p:sp>
    </p:spTree>
    <p:extLst>
      <p:ext uri="{BB962C8B-B14F-4D97-AF65-F5344CB8AC3E}">
        <p14:creationId xmlns:p14="http://schemas.microsoft.com/office/powerpoint/2010/main" val="971398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green field&#10;&#10;Description automatically generated">
            <a:extLst>
              <a:ext uri="{FF2B5EF4-FFF2-40B4-BE49-F238E27FC236}">
                <a16:creationId xmlns:a16="http://schemas.microsoft.com/office/drawing/2014/main" id="{B000686D-D2D8-458E-8C5E-D533D449F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solidFill>
                  <a:schemeClr val="accent6">
                    <a:lumMod val="50000"/>
                  </a:schemeClr>
                </a:solidFill>
                <a:effectLst>
                  <a:glow rad="127000">
                    <a:srgbClr val="F2F5F8"/>
                  </a:glow>
                </a:effectLst>
              </a:defRPr>
            </a:lvl1pPr>
            <a:lvl2pPr>
              <a:defRPr>
                <a:solidFill>
                  <a:schemeClr val="accent6">
                    <a:lumMod val="50000"/>
                  </a:schemeClr>
                </a:solidFill>
                <a:effectLst>
                  <a:glow rad="127000">
                    <a:srgbClr val="F2F5F8"/>
                  </a:glow>
                </a:effectLst>
              </a:defRPr>
            </a:lvl2pPr>
            <a:lvl3pPr>
              <a:defRPr>
                <a:solidFill>
                  <a:schemeClr val="accent6">
                    <a:lumMod val="50000"/>
                  </a:schemeClr>
                </a:solidFill>
                <a:effectLst>
                  <a:glow rad="127000">
                    <a:srgbClr val="F2F5F8"/>
                  </a:glow>
                </a:effectLst>
              </a:defRPr>
            </a:lvl3pPr>
            <a:lvl4pPr>
              <a:defRPr>
                <a:solidFill>
                  <a:schemeClr val="accent6">
                    <a:lumMod val="50000"/>
                  </a:schemeClr>
                </a:solidFill>
                <a:effectLst>
                  <a:glow rad="127000">
                    <a:srgbClr val="F2F5F8"/>
                  </a:glow>
                </a:effectLst>
              </a:defRPr>
            </a:lvl4pPr>
            <a:lvl5pPr>
              <a:defRPr>
                <a:solidFill>
                  <a:schemeClr val="accent6">
                    <a:lumMod val="50000"/>
                  </a:schemeClr>
                </a:solidFill>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7/16/2021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grass, ball, man, standing&#10;&#10;Description automatically generated">
            <a:extLst>
              <a:ext uri="{FF2B5EF4-FFF2-40B4-BE49-F238E27FC236}">
                <a16:creationId xmlns:a16="http://schemas.microsoft.com/office/drawing/2014/main" id="{C2B2E343-7268-4757-B876-BC230303560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7/16/2021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chemeClr val="accent6">
              <a:lumMod val="50000"/>
            </a:schemeClr>
          </a:solidFill>
          <a:effectLst>
            <a:glow rad="127000">
              <a:schemeClr val="bg1"/>
            </a:glow>
          </a:effectLst>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kern="1200">
          <a:solidFill>
            <a:schemeClr val="bg1"/>
          </a:solidFill>
          <a:effectLst>
            <a:glow rad="127000">
              <a:schemeClr val="accent6">
                <a:lumMod val="50000"/>
              </a:schemeClr>
            </a:glo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0" kern="1200">
          <a:solidFill>
            <a:schemeClr val="bg1"/>
          </a:solidFill>
          <a:effectLst>
            <a:glow rad="127000">
              <a:schemeClr val="accent6">
                <a:lumMod val="50000"/>
              </a:schemeClr>
            </a:glow>
          </a:effectLst>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0" kern="1200">
          <a:solidFill>
            <a:schemeClr val="bg1"/>
          </a:solidFill>
          <a:effectLst>
            <a:glow rad="127000">
              <a:schemeClr val="accent6">
                <a:lumMod val="50000"/>
              </a:schemeClr>
            </a:glow>
          </a:effectLst>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0" kern="1200">
          <a:solidFill>
            <a:schemeClr val="bg1"/>
          </a:solidFill>
          <a:effectLst>
            <a:glow rad="127000">
              <a:schemeClr val="accent6">
                <a:lumMod val="50000"/>
              </a:schemeClr>
            </a:glow>
          </a:effectLst>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0" kern="1200">
          <a:solidFill>
            <a:schemeClr val="bg1"/>
          </a:solidFill>
          <a:effectLst>
            <a:glow rad="127000">
              <a:schemeClr val="accent6">
                <a:lumMod val="50000"/>
              </a:schemeClr>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0054A6"/>
                </a:solidFill>
                <a:effectLst>
                  <a:glow rad="127000">
                    <a:schemeClr val="bg1"/>
                  </a:glow>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a:effectLst>
            <a:glow rad="127000">
              <a:schemeClr val="bg1"/>
            </a:glow>
          </a:effectLst>
        </p:spPr>
      </p:pic>
      <p:grpSp>
        <p:nvGrpSpPr>
          <p:cNvPr id="7" name="Group 6">
            <a:extLst>
              <a:ext uri="{FF2B5EF4-FFF2-40B4-BE49-F238E27FC236}">
                <a16:creationId xmlns:a16="http://schemas.microsoft.com/office/drawing/2014/main" id="{377E2E83-0E86-4F92-A799-775126BE4A3A}"/>
              </a:ext>
            </a:extLst>
          </p:cNvPr>
          <p:cNvGrpSpPr/>
          <p:nvPr/>
        </p:nvGrpSpPr>
        <p:grpSpPr>
          <a:xfrm>
            <a:off x="509040" y="5066893"/>
            <a:ext cx="2477806" cy="1200783"/>
            <a:chOff x="962969" y="5030136"/>
            <a:chExt cx="2477806" cy="1200783"/>
          </a:xfrm>
          <a:effectLst>
            <a:glow rad="127000">
              <a:srgbClr val="0054A6">
                <a:alpha val="39000"/>
              </a:srgbClr>
            </a:glow>
          </a:effectLst>
        </p:grpSpPr>
        <p:pic>
          <p:nvPicPr>
            <p:cNvPr id="10" name="Picture 9">
              <a:extLst>
                <a:ext uri="{FF2B5EF4-FFF2-40B4-BE49-F238E27FC236}">
                  <a16:creationId xmlns:a16="http://schemas.microsoft.com/office/drawing/2014/main" id="{03482F4A-3678-4121-B0B3-DA7606518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a:extLst>
                <a:ext uri="{FF2B5EF4-FFF2-40B4-BE49-F238E27FC236}">
                  <a16:creationId xmlns:a16="http://schemas.microsoft.com/office/drawing/2014/main" id="{57054BC7-01B8-4318-8921-06218B0C4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17594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white sign&#10;&#10;Description automatically generated">
            <a:extLst>
              <a:ext uri="{FF2B5EF4-FFF2-40B4-BE49-F238E27FC236}">
                <a16:creationId xmlns:a16="http://schemas.microsoft.com/office/drawing/2014/main" id="{D539B641-207F-413F-831D-89469CC5BD91}"/>
              </a:ext>
            </a:extLst>
          </p:cNvPr>
          <p:cNvPicPr>
            <a:picLocks noChangeAspect="1"/>
          </p:cNvPicPr>
          <p:nvPr/>
        </p:nvPicPr>
        <p:blipFill rotWithShape="1">
          <a:blip r:embed="rId2">
            <a:extLst>
              <a:ext uri="{28A0092B-C50C-407E-A947-70E740481C1C}">
                <a14:useLocalDpi xmlns:a14="http://schemas.microsoft.com/office/drawing/2010/main" val="0"/>
              </a:ext>
            </a:extLst>
          </a:blip>
          <a:srcRect r="23797"/>
          <a:stretch/>
        </p:blipFill>
        <p:spPr>
          <a:xfrm>
            <a:off x="2586633" y="1"/>
            <a:ext cx="9605367" cy="685799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300337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white sign&#10;&#10;Description automatically generated">
            <a:extLst>
              <a:ext uri="{FF2B5EF4-FFF2-40B4-BE49-F238E27FC236}">
                <a16:creationId xmlns:a16="http://schemas.microsoft.com/office/drawing/2014/main" id="{D539B641-207F-413F-831D-89469CC5BD91}"/>
              </a:ext>
            </a:extLst>
          </p:cNvPr>
          <p:cNvPicPr>
            <a:picLocks noChangeAspect="1"/>
          </p:cNvPicPr>
          <p:nvPr/>
        </p:nvPicPr>
        <p:blipFill rotWithShape="1">
          <a:blip r:embed="rId2">
            <a:extLst>
              <a:ext uri="{28A0092B-C50C-407E-A947-70E740481C1C}">
                <a14:useLocalDpi xmlns:a14="http://schemas.microsoft.com/office/drawing/2010/main" val="0"/>
              </a:ext>
            </a:extLst>
          </a:blip>
          <a:srcRect r="23797"/>
          <a:stretch/>
        </p:blipFill>
        <p:spPr>
          <a:xfrm>
            <a:off x="2586633" y="1"/>
            <a:ext cx="9605367" cy="685799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
        <p:nvSpPr>
          <p:cNvPr id="4" name="TextBox 3">
            <a:extLst>
              <a:ext uri="{FF2B5EF4-FFF2-40B4-BE49-F238E27FC236}">
                <a16:creationId xmlns:a16="http://schemas.microsoft.com/office/drawing/2014/main" id="{ACBABB38-5C70-4FFA-8658-4A57C578CC1D}"/>
              </a:ext>
            </a:extLst>
          </p:cNvPr>
          <p:cNvSpPr txBox="1"/>
          <p:nvPr/>
        </p:nvSpPr>
        <p:spPr>
          <a:xfrm>
            <a:off x="6650182" y="3429000"/>
            <a:ext cx="5096341" cy="3477875"/>
          </a:xfrm>
          <a:prstGeom prst="rect">
            <a:avLst/>
          </a:prstGeom>
          <a:noFill/>
        </p:spPr>
        <p:txBody>
          <a:bodyPr wrap="square" rtlCol="0">
            <a:spAutoFit/>
          </a:bodyPr>
          <a:lstStyle/>
          <a:p>
            <a:pPr>
              <a:lnSpc>
                <a:spcPct val="90000"/>
              </a:lnSpc>
            </a:pPr>
            <a:r>
              <a:rPr lang="en-US" sz="4000" b="1" dirty="0">
                <a:solidFill>
                  <a:schemeClr val="bg1"/>
                </a:solidFill>
              </a:rPr>
              <a:t>… work with your hands …  and If anyone is not willing to work, let him not eat.</a:t>
            </a:r>
          </a:p>
          <a:p>
            <a:pPr>
              <a:lnSpc>
                <a:spcPct val="90000"/>
              </a:lnSpc>
            </a:pPr>
            <a:r>
              <a:rPr lang="en-US" sz="4000" b="1" dirty="0">
                <a:solidFill>
                  <a:schemeClr val="bg1"/>
                </a:solidFill>
              </a:rPr>
              <a:t> </a:t>
            </a:r>
            <a:r>
              <a:rPr lang="en-US" sz="3200" b="1" dirty="0">
                <a:solidFill>
                  <a:schemeClr val="bg1"/>
                </a:solidFill>
              </a:rPr>
              <a:t>(2 Thessalonians 3:10) </a:t>
            </a:r>
            <a:endParaRPr lang="en-US" sz="4000" b="1" dirty="0">
              <a:solidFill>
                <a:schemeClr val="bg1"/>
              </a:solidFill>
            </a:endParaRPr>
          </a:p>
          <a:p>
            <a:endParaRPr lang="en-US" sz="4000" b="1" dirty="0">
              <a:solidFill>
                <a:schemeClr val="bg1"/>
              </a:solidFill>
            </a:endParaRPr>
          </a:p>
        </p:txBody>
      </p:sp>
    </p:spTree>
    <p:extLst>
      <p:ext uri="{BB962C8B-B14F-4D97-AF65-F5344CB8AC3E}">
        <p14:creationId xmlns:p14="http://schemas.microsoft.com/office/powerpoint/2010/main" val="198230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white sign&#10;&#10;Description automatically generated">
            <a:extLst>
              <a:ext uri="{FF2B5EF4-FFF2-40B4-BE49-F238E27FC236}">
                <a16:creationId xmlns:a16="http://schemas.microsoft.com/office/drawing/2014/main" id="{D539B641-207F-413F-831D-89469CC5BD91}"/>
              </a:ext>
            </a:extLst>
          </p:cNvPr>
          <p:cNvPicPr>
            <a:picLocks noChangeAspect="1"/>
          </p:cNvPicPr>
          <p:nvPr/>
        </p:nvPicPr>
        <p:blipFill rotWithShape="1">
          <a:blip r:embed="rId2">
            <a:extLst>
              <a:ext uri="{28A0092B-C50C-407E-A947-70E740481C1C}">
                <a14:useLocalDpi xmlns:a14="http://schemas.microsoft.com/office/drawing/2010/main" val="0"/>
              </a:ext>
            </a:extLst>
          </a:blip>
          <a:srcRect r="23797"/>
          <a:stretch/>
        </p:blipFill>
        <p:spPr>
          <a:xfrm>
            <a:off x="2586633" y="1"/>
            <a:ext cx="9605367" cy="6857999"/>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
        <p:nvSpPr>
          <p:cNvPr id="4" name="TextBox 3">
            <a:extLst>
              <a:ext uri="{FF2B5EF4-FFF2-40B4-BE49-F238E27FC236}">
                <a16:creationId xmlns:a16="http://schemas.microsoft.com/office/drawing/2014/main" id="{ACBABB38-5C70-4FFA-8658-4A57C578CC1D}"/>
              </a:ext>
            </a:extLst>
          </p:cNvPr>
          <p:cNvSpPr txBox="1"/>
          <p:nvPr/>
        </p:nvSpPr>
        <p:spPr>
          <a:xfrm>
            <a:off x="6650182" y="2971796"/>
            <a:ext cx="5096341" cy="3416320"/>
          </a:xfrm>
          <a:prstGeom prst="rect">
            <a:avLst/>
          </a:prstGeom>
          <a:noFill/>
        </p:spPr>
        <p:txBody>
          <a:bodyPr wrap="square" rtlCol="0">
            <a:spAutoFit/>
          </a:bodyPr>
          <a:lstStyle/>
          <a:p>
            <a:pPr>
              <a:lnSpc>
                <a:spcPct val="90000"/>
              </a:lnSpc>
            </a:pPr>
            <a:r>
              <a:rPr lang="en-US" sz="4000" b="1" dirty="0">
                <a:solidFill>
                  <a:schemeClr val="bg1"/>
                </a:solidFill>
              </a:rPr>
              <a:t>.. let him labor, doing honest work with his own hands, so that he may have something to share with anyone in need. </a:t>
            </a:r>
            <a:r>
              <a:rPr lang="en-US" sz="3200" b="1" dirty="0">
                <a:solidFill>
                  <a:schemeClr val="bg1"/>
                </a:solidFill>
              </a:rPr>
              <a:t>(Ephesians 4:28) </a:t>
            </a:r>
            <a:endParaRPr lang="en-US" sz="4000" b="1" dirty="0">
              <a:solidFill>
                <a:schemeClr val="bg1"/>
              </a:solidFill>
            </a:endParaRPr>
          </a:p>
        </p:txBody>
      </p:sp>
    </p:spTree>
    <p:extLst>
      <p:ext uri="{BB962C8B-B14F-4D97-AF65-F5344CB8AC3E}">
        <p14:creationId xmlns:p14="http://schemas.microsoft.com/office/powerpoint/2010/main" val="46953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C00000"/>
                </a:solidFill>
                <a:effectLst>
                  <a:glow rad="127000">
                    <a:schemeClr val="bg1"/>
                  </a:glow>
                </a:effectLst>
              </a:rPr>
              <a:t>every need of yours </a:t>
            </a:r>
            <a:r>
              <a:rPr lang="en-US" dirty="0">
                <a:effectLst>
                  <a:glow rad="127000">
                    <a:schemeClr val="bg1"/>
                  </a:glow>
                </a:effectLst>
              </a:rPr>
              <a:t>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pic>
        <p:nvPicPr>
          <p:cNvPr id="5" name="Picture 4" descr="A close up of a logo&#10;&#10;Description automatically generated">
            <a:extLst>
              <a:ext uri="{FF2B5EF4-FFF2-40B4-BE49-F238E27FC236}">
                <a16:creationId xmlns:a16="http://schemas.microsoft.com/office/drawing/2014/main" id="{AE37E834-944B-4EAC-AE10-2EC65BB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978" y="2228938"/>
            <a:ext cx="2889983" cy="3163591"/>
          </a:xfrm>
          <a:prstGeom prst="rect">
            <a:avLst/>
          </a:prstGeom>
        </p:spPr>
      </p:pic>
    </p:spTree>
    <p:extLst>
      <p:ext uri="{BB962C8B-B14F-4D97-AF65-F5344CB8AC3E}">
        <p14:creationId xmlns:p14="http://schemas.microsoft.com/office/powerpoint/2010/main" val="4650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C00000"/>
                </a:solidFill>
                <a:effectLst>
                  <a:glow rad="127000">
                    <a:schemeClr val="bg1"/>
                  </a:glow>
                </a:effectLst>
              </a:rPr>
              <a:t>every need of yours </a:t>
            </a:r>
            <a:r>
              <a:rPr lang="en-US" dirty="0">
                <a:effectLst>
                  <a:glow rad="127000">
                    <a:schemeClr val="bg1"/>
                  </a:glow>
                </a:effectLst>
              </a:rPr>
              <a:t>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pic>
        <p:nvPicPr>
          <p:cNvPr id="5" name="Picture 4" descr="A close up of a logo&#10;&#10;Description automatically generated">
            <a:extLst>
              <a:ext uri="{FF2B5EF4-FFF2-40B4-BE49-F238E27FC236}">
                <a16:creationId xmlns:a16="http://schemas.microsoft.com/office/drawing/2014/main" id="{AE37E834-944B-4EAC-AE10-2EC65BB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978" y="2228938"/>
            <a:ext cx="2889983" cy="316359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7A3C6CF-1D5B-46D2-BFCB-D052CBF87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119" y="1018555"/>
            <a:ext cx="3385785" cy="4788735"/>
          </a:xfrm>
          <a:prstGeom prst="rect">
            <a:avLst/>
          </a:prstGeom>
        </p:spPr>
      </p:pic>
    </p:spTree>
    <p:extLst>
      <p:ext uri="{BB962C8B-B14F-4D97-AF65-F5344CB8AC3E}">
        <p14:creationId xmlns:p14="http://schemas.microsoft.com/office/powerpoint/2010/main" val="408694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C00000"/>
                </a:solidFill>
                <a:effectLst>
                  <a:glow rad="127000">
                    <a:schemeClr val="bg1"/>
                  </a:glow>
                </a:effectLst>
              </a:rPr>
              <a:t>every need of yours </a:t>
            </a:r>
            <a:r>
              <a:rPr lang="en-US" dirty="0">
                <a:effectLst>
                  <a:glow rad="127000">
                    <a:schemeClr val="bg1"/>
                  </a:glow>
                </a:effectLst>
              </a:rPr>
              <a:t>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pic>
        <p:nvPicPr>
          <p:cNvPr id="5" name="Picture 4" descr="A close up of a logo&#10;&#10;Description automatically generated">
            <a:extLst>
              <a:ext uri="{FF2B5EF4-FFF2-40B4-BE49-F238E27FC236}">
                <a16:creationId xmlns:a16="http://schemas.microsoft.com/office/drawing/2014/main" id="{AE37E834-944B-4EAC-AE10-2EC65BB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978" y="2228938"/>
            <a:ext cx="2889983" cy="316359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7A3C6CF-1D5B-46D2-BFCB-D052CBF87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119" y="1018555"/>
            <a:ext cx="3385785" cy="4788735"/>
          </a:xfrm>
          <a:prstGeom prst="rect">
            <a:avLst/>
          </a:prstGeom>
        </p:spPr>
      </p:pic>
      <p:sp>
        <p:nvSpPr>
          <p:cNvPr id="8" name="&quot;Not Allowed&quot; Symbol 7">
            <a:extLst>
              <a:ext uri="{FF2B5EF4-FFF2-40B4-BE49-F238E27FC236}">
                <a16:creationId xmlns:a16="http://schemas.microsoft.com/office/drawing/2014/main" id="{59218A81-756B-4EB0-92DA-137327C5B139}"/>
              </a:ext>
            </a:extLst>
          </p:cNvPr>
          <p:cNvSpPr/>
          <p:nvPr/>
        </p:nvSpPr>
        <p:spPr>
          <a:xfrm>
            <a:off x="6366119" y="1932709"/>
            <a:ext cx="3385785" cy="3163591"/>
          </a:xfrm>
          <a:prstGeom prst="noSmoking">
            <a:avLst>
              <a:gd name="adj" fmla="val 9548"/>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904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C00000"/>
                </a:solidFill>
                <a:effectLst>
                  <a:glow rad="127000">
                    <a:schemeClr val="bg1"/>
                  </a:glow>
                </a:effectLst>
              </a:rPr>
              <a:t>every need of yours </a:t>
            </a:r>
            <a:r>
              <a:rPr lang="en-US" dirty="0">
                <a:effectLst>
                  <a:glow rad="127000">
                    <a:schemeClr val="bg1"/>
                  </a:glow>
                </a:effectLst>
              </a:rPr>
              <a:t>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pic>
        <p:nvPicPr>
          <p:cNvPr id="5" name="Picture 4" descr="A close up of a logo&#10;&#10;Description automatically generated">
            <a:extLst>
              <a:ext uri="{FF2B5EF4-FFF2-40B4-BE49-F238E27FC236}">
                <a16:creationId xmlns:a16="http://schemas.microsoft.com/office/drawing/2014/main" id="{AE37E834-944B-4EAC-AE10-2EC65BBF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978" y="2228938"/>
            <a:ext cx="2889983" cy="3163591"/>
          </a:xfrm>
          <a:prstGeom prst="rect">
            <a:avLst/>
          </a:prstGeom>
        </p:spPr>
      </p:pic>
      <p:pic>
        <p:nvPicPr>
          <p:cNvPr id="7" name="Picture 6" descr="A picture containing object, clock&#10;&#10;Description automatically generated">
            <a:extLst>
              <a:ext uri="{FF2B5EF4-FFF2-40B4-BE49-F238E27FC236}">
                <a16:creationId xmlns:a16="http://schemas.microsoft.com/office/drawing/2014/main" id="{98E73AFC-9BB2-4A84-9EB1-DD5F70C59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457" y="2369276"/>
            <a:ext cx="4536185" cy="5098280"/>
          </a:xfrm>
          <a:prstGeom prst="rect">
            <a:avLst/>
          </a:prstGeom>
          <a:effectLst>
            <a:outerShdw blurRad="50800" dist="152400" dir="2700000" algn="ctr" rotWithShape="0">
              <a:schemeClr val="tx1">
                <a:alpha val="29000"/>
              </a:schemeClr>
            </a:outerShdw>
          </a:effectLst>
        </p:spPr>
      </p:pic>
      <p:pic>
        <p:nvPicPr>
          <p:cNvPr id="9" name="Picture 8" descr="A picture containing drawing&#10;&#10;Description automatically generated">
            <a:extLst>
              <a:ext uri="{FF2B5EF4-FFF2-40B4-BE49-F238E27FC236}">
                <a16:creationId xmlns:a16="http://schemas.microsoft.com/office/drawing/2014/main" id="{CA98B6B3-4A03-4C13-A4FD-47C8DFDF4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014" y="2056125"/>
            <a:ext cx="4620588" cy="4620588"/>
          </a:xfrm>
          <a:prstGeom prst="rect">
            <a:avLst/>
          </a:prstGeom>
          <a:effectLst>
            <a:outerShdw blurRad="50800" dist="152400" dir="2700000" algn="ctr" rotWithShape="0">
              <a:schemeClr val="tx1">
                <a:alpha val="29000"/>
              </a:schemeClr>
            </a:outerShdw>
          </a:effectLst>
        </p:spPr>
      </p:pic>
      <p:pic>
        <p:nvPicPr>
          <p:cNvPr id="12" name="Picture 11" descr="A close up of a logo&#10;&#10;Description automatically generated">
            <a:extLst>
              <a:ext uri="{FF2B5EF4-FFF2-40B4-BE49-F238E27FC236}">
                <a16:creationId xmlns:a16="http://schemas.microsoft.com/office/drawing/2014/main" id="{A14D18F2-2045-4255-A11F-3CD39E047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386" y="2925547"/>
            <a:ext cx="2632511" cy="2881743"/>
          </a:xfrm>
          <a:prstGeom prst="rect">
            <a:avLst/>
          </a:prstGeom>
          <a:effectLst>
            <a:outerShdw blurRad="50800" dist="152400" dir="2700000" algn="ctr" rotWithShape="0">
              <a:schemeClr val="tx1">
                <a:alpha val="29000"/>
              </a:schemeClr>
            </a:outerShdw>
          </a:effectLst>
        </p:spPr>
      </p:pic>
    </p:spTree>
    <p:extLst>
      <p:ext uri="{BB962C8B-B14F-4D97-AF65-F5344CB8AC3E}">
        <p14:creationId xmlns:p14="http://schemas.microsoft.com/office/powerpoint/2010/main" val="42688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385723"/>
                </a:solidFill>
                <a:effectLst>
                  <a:glow rad="127000">
                    <a:schemeClr val="bg1"/>
                  </a:glow>
                </a:effectLst>
              </a:rPr>
              <a:t>every need of yours </a:t>
            </a:r>
            <a:r>
              <a:rPr lang="en-US" dirty="0">
                <a:solidFill>
                  <a:srgbClr val="C00000"/>
                </a:solidFill>
                <a:effectLst>
                  <a:glow rad="127000">
                    <a:schemeClr val="bg1"/>
                  </a:glow>
                </a:effectLst>
              </a:rPr>
              <a:t>according to </a:t>
            </a:r>
            <a:br>
              <a:rPr lang="en-US" dirty="0">
                <a:effectLst>
                  <a:glow rad="127000">
                    <a:schemeClr val="bg1"/>
                  </a:glow>
                </a:effectLst>
              </a:rPr>
            </a:br>
            <a:r>
              <a:rPr lang="en-US" dirty="0">
                <a:solidFill>
                  <a:srgbClr val="C00000"/>
                </a:solidFill>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259706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385723"/>
                </a:solidFill>
                <a:effectLst>
                  <a:glow rad="127000">
                    <a:schemeClr val="bg1"/>
                  </a:glow>
                </a:effectLst>
              </a:rPr>
              <a:t>every need of yours </a:t>
            </a:r>
            <a:r>
              <a:rPr lang="en-US" dirty="0">
                <a:solidFill>
                  <a:srgbClr val="C00000"/>
                </a:solidFill>
                <a:effectLst>
                  <a:glow rad="127000">
                    <a:schemeClr val="bg1"/>
                  </a:glow>
                </a:effectLst>
              </a:rPr>
              <a:t>according to </a:t>
            </a:r>
            <a:br>
              <a:rPr lang="en-US" dirty="0">
                <a:effectLst>
                  <a:glow rad="127000">
                    <a:schemeClr val="bg1"/>
                  </a:glow>
                </a:effectLst>
              </a:rPr>
            </a:br>
            <a:r>
              <a:rPr lang="en-US" dirty="0">
                <a:solidFill>
                  <a:srgbClr val="C00000"/>
                </a:solidFill>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
        <p:nvSpPr>
          <p:cNvPr id="4" name="TextBox 3">
            <a:extLst>
              <a:ext uri="{FF2B5EF4-FFF2-40B4-BE49-F238E27FC236}">
                <a16:creationId xmlns:a16="http://schemas.microsoft.com/office/drawing/2014/main" id="{4C4474C9-599B-4F95-B88F-5783DEAC4FB0}"/>
              </a:ext>
            </a:extLst>
          </p:cNvPr>
          <p:cNvSpPr txBox="1"/>
          <p:nvPr/>
        </p:nvSpPr>
        <p:spPr>
          <a:xfrm>
            <a:off x="4759232" y="1166842"/>
            <a:ext cx="7121236" cy="5170646"/>
          </a:xfrm>
          <a:prstGeom prst="rect">
            <a:avLst/>
          </a:prstGeom>
          <a:noFill/>
        </p:spPr>
        <p:txBody>
          <a:bodyPr wrap="square" rtlCol="0">
            <a:spAutoFit/>
          </a:bodyPr>
          <a:lstStyle/>
          <a:p>
            <a:pPr algn="ctr"/>
            <a:r>
              <a:rPr lang="en-US" sz="6600" b="1" dirty="0">
                <a:solidFill>
                  <a:schemeClr val="bg1"/>
                </a:solidFill>
                <a:effectLst>
                  <a:glow rad="127000">
                    <a:srgbClr val="385723"/>
                  </a:glow>
                </a:effectLst>
              </a:rPr>
              <a:t>NOT:</a:t>
            </a:r>
            <a:br>
              <a:rPr lang="en-US" sz="6600" b="1" dirty="0">
                <a:solidFill>
                  <a:schemeClr val="bg1"/>
                </a:solidFill>
                <a:effectLst>
                  <a:glow rad="127000">
                    <a:srgbClr val="385723"/>
                  </a:glow>
                </a:effectLst>
              </a:rPr>
            </a:br>
            <a:r>
              <a:rPr lang="en-US" sz="6600" b="1" dirty="0">
                <a:solidFill>
                  <a:schemeClr val="bg1"/>
                </a:solidFill>
                <a:effectLst>
                  <a:glow rad="127000">
                    <a:srgbClr val="385723"/>
                  </a:glow>
                </a:effectLst>
              </a:rPr>
              <a:t>“out of” </a:t>
            </a:r>
            <a:r>
              <a:rPr lang="en-US" sz="6600" b="1" dirty="0">
                <a:solidFill>
                  <a:schemeClr val="bg1">
                    <a:alpha val="0"/>
                  </a:schemeClr>
                </a:solidFill>
                <a:effectLst>
                  <a:glow rad="127000">
                    <a:srgbClr val="385723"/>
                  </a:glow>
                </a:effectLst>
              </a:rPr>
              <a:t>= $1</a:t>
            </a:r>
          </a:p>
          <a:p>
            <a:pPr algn="ctr"/>
            <a:r>
              <a:rPr lang="en-US" sz="6600" b="1" dirty="0">
                <a:solidFill>
                  <a:schemeClr val="bg1">
                    <a:alpha val="0"/>
                  </a:schemeClr>
                </a:solidFill>
                <a:effectLst>
                  <a:glow rad="127000">
                    <a:srgbClr val="385723"/>
                  </a:glow>
                </a:effectLst>
              </a:rPr>
              <a:t>BUT:</a:t>
            </a:r>
          </a:p>
          <a:p>
            <a:pPr algn="ctr"/>
            <a:r>
              <a:rPr lang="en-US" sz="6600" b="1" dirty="0">
                <a:solidFill>
                  <a:schemeClr val="bg1">
                    <a:alpha val="0"/>
                  </a:schemeClr>
                </a:solidFill>
                <a:effectLst>
                  <a:glow rad="127000">
                    <a:srgbClr val="385723"/>
                  </a:glow>
                </a:effectLst>
              </a:rPr>
              <a:t>“according to” </a:t>
            </a:r>
            <a:br>
              <a:rPr lang="en-US" sz="6600" b="1" dirty="0">
                <a:solidFill>
                  <a:schemeClr val="bg1">
                    <a:alpha val="0"/>
                  </a:schemeClr>
                </a:solidFill>
                <a:effectLst>
                  <a:glow rad="127000">
                    <a:srgbClr val="385723"/>
                  </a:glow>
                </a:effectLst>
              </a:rPr>
            </a:br>
            <a:r>
              <a:rPr lang="en-US" sz="6600" b="1" dirty="0">
                <a:solidFill>
                  <a:schemeClr val="bg1">
                    <a:alpha val="0"/>
                  </a:schemeClr>
                </a:solidFill>
                <a:effectLst>
                  <a:glow rad="127000">
                    <a:srgbClr val="385723"/>
                  </a:glow>
                </a:effectLst>
              </a:rPr>
              <a:t>= “up to …”</a:t>
            </a:r>
          </a:p>
        </p:txBody>
      </p:sp>
    </p:spTree>
    <p:extLst>
      <p:ext uri="{BB962C8B-B14F-4D97-AF65-F5344CB8AC3E}">
        <p14:creationId xmlns:p14="http://schemas.microsoft.com/office/powerpoint/2010/main" val="27192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385723"/>
                </a:solidFill>
                <a:effectLst>
                  <a:glow rad="127000">
                    <a:schemeClr val="bg1"/>
                  </a:glow>
                </a:effectLst>
              </a:rPr>
              <a:t>every need of yours </a:t>
            </a:r>
            <a:r>
              <a:rPr lang="en-US" dirty="0">
                <a:solidFill>
                  <a:srgbClr val="C00000"/>
                </a:solidFill>
                <a:effectLst>
                  <a:glow rad="127000">
                    <a:schemeClr val="bg1"/>
                  </a:glow>
                </a:effectLst>
              </a:rPr>
              <a:t>according to </a:t>
            </a:r>
            <a:br>
              <a:rPr lang="en-US" dirty="0">
                <a:effectLst>
                  <a:glow rad="127000">
                    <a:schemeClr val="bg1"/>
                  </a:glow>
                </a:effectLst>
              </a:rPr>
            </a:br>
            <a:r>
              <a:rPr lang="en-US" dirty="0">
                <a:solidFill>
                  <a:srgbClr val="C00000"/>
                </a:solidFill>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
        <p:nvSpPr>
          <p:cNvPr id="4" name="TextBox 3">
            <a:extLst>
              <a:ext uri="{FF2B5EF4-FFF2-40B4-BE49-F238E27FC236}">
                <a16:creationId xmlns:a16="http://schemas.microsoft.com/office/drawing/2014/main" id="{4C4474C9-599B-4F95-B88F-5783DEAC4FB0}"/>
              </a:ext>
            </a:extLst>
          </p:cNvPr>
          <p:cNvSpPr txBox="1"/>
          <p:nvPr/>
        </p:nvSpPr>
        <p:spPr>
          <a:xfrm>
            <a:off x="4759232" y="1166842"/>
            <a:ext cx="7121236" cy="5170646"/>
          </a:xfrm>
          <a:prstGeom prst="rect">
            <a:avLst/>
          </a:prstGeom>
          <a:noFill/>
        </p:spPr>
        <p:txBody>
          <a:bodyPr wrap="square" rtlCol="0">
            <a:spAutoFit/>
          </a:bodyPr>
          <a:lstStyle/>
          <a:p>
            <a:pPr algn="ctr"/>
            <a:r>
              <a:rPr lang="en-US" sz="6600" b="1" dirty="0">
                <a:solidFill>
                  <a:schemeClr val="bg1"/>
                </a:solidFill>
                <a:effectLst>
                  <a:glow rad="127000">
                    <a:srgbClr val="385723"/>
                  </a:glow>
                </a:effectLst>
              </a:rPr>
              <a:t>NOT:</a:t>
            </a:r>
            <a:br>
              <a:rPr lang="en-US" sz="6600" b="1" dirty="0">
                <a:solidFill>
                  <a:schemeClr val="bg1"/>
                </a:solidFill>
                <a:effectLst>
                  <a:glow rad="127000">
                    <a:srgbClr val="385723"/>
                  </a:glow>
                </a:effectLst>
              </a:rPr>
            </a:br>
            <a:r>
              <a:rPr lang="en-US" sz="6600" b="1" dirty="0">
                <a:solidFill>
                  <a:schemeClr val="bg1"/>
                </a:solidFill>
                <a:effectLst>
                  <a:glow rad="127000">
                    <a:srgbClr val="385723"/>
                  </a:glow>
                </a:effectLst>
              </a:rPr>
              <a:t>“out of” = $1</a:t>
            </a:r>
          </a:p>
          <a:p>
            <a:pPr algn="ctr"/>
            <a:r>
              <a:rPr lang="en-US" sz="6600" b="1" dirty="0">
                <a:solidFill>
                  <a:schemeClr val="bg1">
                    <a:alpha val="0"/>
                  </a:schemeClr>
                </a:solidFill>
                <a:effectLst>
                  <a:glow rad="127000">
                    <a:srgbClr val="385723"/>
                  </a:glow>
                </a:effectLst>
              </a:rPr>
              <a:t>BUT:</a:t>
            </a:r>
          </a:p>
          <a:p>
            <a:pPr algn="ctr"/>
            <a:r>
              <a:rPr lang="en-US" sz="6600" b="1" dirty="0">
                <a:solidFill>
                  <a:schemeClr val="bg1">
                    <a:alpha val="0"/>
                  </a:schemeClr>
                </a:solidFill>
                <a:effectLst>
                  <a:glow rad="127000">
                    <a:srgbClr val="385723"/>
                  </a:glow>
                </a:effectLst>
              </a:rPr>
              <a:t>“according to” </a:t>
            </a:r>
            <a:br>
              <a:rPr lang="en-US" sz="6600" b="1" dirty="0">
                <a:solidFill>
                  <a:schemeClr val="bg1">
                    <a:alpha val="0"/>
                  </a:schemeClr>
                </a:solidFill>
                <a:effectLst>
                  <a:glow rad="127000">
                    <a:srgbClr val="385723"/>
                  </a:glow>
                </a:effectLst>
              </a:rPr>
            </a:br>
            <a:r>
              <a:rPr lang="en-US" sz="6600" b="1" dirty="0">
                <a:solidFill>
                  <a:schemeClr val="bg1">
                    <a:alpha val="0"/>
                  </a:schemeClr>
                </a:solidFill>
                <a:effectLst>
                  <a:glow rad="127000">
                    <a:srgbClr val="385723"/>
                  </a:glow>
                </a:effectLst>
              </a:rPr>
              <a:t>= “up to …”</a:t>
            </a:r>
          </a:p>
        </p:txBody>
      </p:sp>
    </p:spTree>
    <p:extLst>
      <p:ext uri="{BB962C8B-B14F-4D97-AF65-F5344CB8AC3E}">
        <p14:creationId xmlns:p14="http://schemas.microsoft.com/office/powerpoint/2010/main" val="51768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chemeClr val="accent6">
                    <a:lumMod val="50000"/>
                  </a:schemeClr>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chemeClr val="accent6">
                    <a:lumMod val="50000"/>
                  </a:schemeClr>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chemeClr val="accent6">
                    <a:lumMod val="50000"/>
                  </a:schemeClr>
                </a:solidFill>
                <a:effectLst>
                  <a:glow rad="127000">
                    <a:schemeClr val="bg1"/>
                  </a:glo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7DCDA761-A4B7-4513-8D6B-CEA5312A6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329" y="1921419"/>
            <a:ext cx="5527806" cy="2292945"/>
          </a:xfrm>
          <a:prstGeom prst="rect">
            <a:avLst/>
          </a:prstGeom>
          <a:effectLst>
            <a:glow rad="127000">
              <a:schemeClr val="bg1"/>
            </a:glow>
          </a:effectLst>
        </p:spPr>
      </p:pic>
      <p:pic>
        <p:nvPicPr>
          <p:cNvPr id="3" name="Picture 2" descr="A picture containing plate, sign, food&#10;&#10;Description automatically generated">
            <a:extLst>
              <a:ext uri="{FF2B5EF4-FFF2-40B4-BE49-F238E27FC236}">
                <a16:creationId xmlns:a16="http://schemas.microsoft.com/office/drawing/2014/main" id="{E864B572-2976-41E8-9BB3-2E07A96FC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29" y="1910131"/>
            <a:ext cx="5527804" cy="2292944"/>
          </a:xfrm>
          <a:prstGeom prst="rect">
            <a:avLst/>
          </a:prstGeom>
        </p:spPr>
      </p:pic>
    </p:spTree>
    <p:extLst>
      <p:ext uri="{BB962C8B-B14F-4D97-AF65-F5344CB8AC3E}">
        <p14:creationId xmlns:p14="http://schemas.microsoft.com/office/powerpoint/2010/main" val="382751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385723"/>
                </a:solidFill>
                <a:effectLst>
                  <a:glow rad="127000">
                    <a:schemeClr val="bg1"/>
                  </a:glow>
                </a:effectLst>
              </a:rPr>
              <a:t>every need of yours </a:t>
            </a:r>
            <a:r>
              <a:rPr lang="en-US" dirty="0">
                <a:solidFill>
                  <a:srgbClr val="C00000"/>
                </a:solidFill>
                <a:effectLst>
                  <a:glow rad="127000">
                    <a:schemeClr val="bg1"/>
                  </a:glow>
                </a:effectLst>
              </a:rPr>
              <a:t>according to </a:t>
            </a:r>
            <a:br>
              <a:rPr lang="en-US" dirty="0">
                <a:effectLst>
                  <a:glow rad="127000">
                    <a:schemeClr val="bg1"/>
                  </a:glow>
                </a:effectLst>
              </a:rPr>
            </a:br>
            <a:r>
              <a:rPr lang="en-US" dirty="0">
                <a:solidFill>
                  <a:srgbClr val="C00000"/>
                </a:solidFill>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
        <p:nvSpPr>
          <p:cNvPr id="4" name="TextBox 3">
            <a:extLst>
              <a:ext uri="{FF2B5EF4-FFF2-40B4-BE49-F238E27FC236}">
                <a16:creationId xmlns:a16="http://schemas.microsoft.com/office/drawing/2014/main" id="{4C4474C9-599B-4F95-B88F-5783DEAC4FB0}"/>
              </a:ext>
            </a:extLst>
          </p:cNvPr>
          <p:cNvSpPr txBox="1"/>
          <p:nvPr/>
        </p:nvSpPr>
        <p:spPr>
          <a:xfrm>
            <a:off x="4759232" y="1166842"/>
            <a:ext cx="7121236" cy="5170646"/>
          </a:xfrm>
          <a:prstGeom prst="rect">
            <a:avLst/>
          </a:prstGeom>
          <a:noFill/>
        </p:spPr>
        <p:txBody>
          <a:bodyPr wrap="square" rtlCol="0">
            <a:spAutoFit/>
          </a:bodyPr>
          <a:lstStyle/>
          <a:p>
            <a:pPr algn="ctr"/>
            <a:r>
              <a:rPr lang="en-US" sz="6600" b="1" dirty="0">
                <a:solidFill>
                  <a:schemeClr val="bg1"/>
                </a:solidFill>
                <a:effectLst>
                  <a:glow rad="127000">
                    <a:srgbClr val="385723"/>
                  </a:glow>
                </a:effectLst>
              </a:rPr>
              <a:t>NOT:</a:t>
            </a:r>
            <a:br>
              <a:rPr lang="en-US" sz="6600" b="1" dirty="0">
                <a:solidFill>
                  <a:schemeClr val="bg1"/>
                </a:solidFill>
                <a:effectLst>
                  <a:glow rad="127000">
                    <a:srgbClr val="385723"/>
                  </a:glow>
                </a:effectLst>
              </a:rPr>
            </a:br>
            <a:r>
              <a:rPr lang="en-US" sz="6600" b="1" dirty="0">
                <a:solidFill>
                  <a:schemeClr val="bg1"/>
                </a:solidFill>
                <a:effectLst>
                  <a:glow rad="127000">
                    <a:srgbClr val="385723"/>
                  </a:glow>
                </a:effectLst>
              </a:rPr>
              <a:t>“out of” = $1</a:t>
            </a:r>
          </a:p>
          <a:p>
            <a:pPr algn="ctr"/>
            <a:r>
              <a:rPr lang="en-US" sz="6600" b="1" dirty="0">
                <a:solidFill>
                  <a:schemeClr val="bg1"/>
                </a:solidFill>
                <a:effectLst>
                  <a:glow rad="127000">
                    <a:srgbClr val="385723"/>
                  </a:glow>
                </a:effectLst>
              </a:rPr>
              <a:t>BUT:</a:t>
            </a:r>
          </a:p>
          <a:p>
            <a:pPr algn="ctr"/>
            <a:r>
              <a:rPr lang="en-US" sz="6600" b="1" dirty="0">
                <a:solidFill>
                  <a:schemeClr val="bg1"/>
                </a:solidFill>
                <a:effectLst>
                  <a:glow rad="127000">
                    <a:srgbClr val="385723"/>
                  </a:glow>
                </a:effectLst>
              </a:rPr>
              <a:t>“according to” </a:t>
            </a:r>
            <a:br>
              <a:rPr lang="en-US" sz="6600" b="1" dirty="0">
                <a:solidFill>
                  <a:schemeClr val="bg1"/>
                </a:solidFill>
                <a:effectLst>
                  <a:glow rad="127000">
                    <a:srgbClr val="385723"/>
                  </a:glow>
                </a:effectLst>
              </a:rPr>
            </a:br>
            <a:r>
              <a:rPr lang="en-US" sz="6600" b="1" dirty="0">
                <a:solidFill>
                  <a:schemeClr val="bg1">
                    <a:alpha val="0"/>
                  </a:schemeClr>
                </a:solidFill>
                <a:effectLst>
                  <a:glow rad="127000">
                    <a:srgbClr val="385723"/>
                  </a:glow>
                </a:effectLst>
              </a:rPr>
              <a:t>= “up to …”</a:t>
            </a:r>
          </a:p>
        </p:txBody>
      </p:sp>
    </p:spTree>
    <p:extLst>
      <p:ext uri="{BB962C8B-B14F-4D97-AF65-F5344CB8AC3E}">
        <p14:creationId xmlns:p14="http://schemas.microsoft.com/office/powerpoint/2010/main" val="390153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385723"/>
                </a:solidFill>
                <a:effectLst>
                  <a:glow rad="127000">
                    <a:schemeClr val="bg1"/>
                  </a:glow>
                </a:effectLst>
              </a:rPr>
              <a:t>every need of yours </a:t>
            </a:r>
            <a:r>
              <a:rPr lang="en-US" dirty="0">
                <a:solidFill>
                  <a:srgbClr val="C00000"/>
                </a:solidFill>
                <a:effectLst>
                  <a:glow rad="127000">
                    <a:schemeClr val="bg1"/>
                  </a:glow>
                </a:effectLst>
              </a:rPr>
              <a:t>according to </a:t>
            </a:r>
            <a:br>
              <a:rPr lang="en-US" dirty="0">
                <a:effectLst>
                  <a:glow rad="127000">
                    <a:schemeClr val="bg1"/>
                  </a:glow>
                </a:effectLst>
              </a:rPr>
            </a:br>
            <a:r>
              <a:rPr lang="en-US" dirty="0">
                <a:solidFill>
                  <a:srgbClr val="C00000"/>
                </a:solidFill>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
        <p:nvSpPr>
          <p:cNvPr id="4" name="TextBox 3">
            <a:extLst>
              <a:ext uri="{FF2B5EF4-FFF2-40B4-BE49-F238E27FC236}">
                <a16:creationId xmlns:a16="http://schemas.microsoft.com/office/drawing/2014/main" id="{4C4474C9-599B-4F95-B88F-5783DEAC4FB0}"/>
              </a:ext>
            </a:extLst>
          </p:cNvPr>
          <p:cNvSpPr txBox="1"/>
          <p:nvPr/>
        </p:nvSpPr>
        <p:spPr>
          <a:xfrm>
            <a:off x="4759232" y="1166842"/>
            <a:ext cx="7121236" cy="5170646"/>
          </a:xfrm>
          <a:prstGeom prst="rect">
            <a:avLst/>
          </a:prstGeom>
          <a:noFill/>
        </p:spPr>
        <p:txBody>
          <a:bodyPr wrap="square" rtlCol="0">
            <a:spAutoFit/>
          </a:bodyPr>
          <a:lstStyle/>
          <a:p>
            <a:pPr algn="ctr"/>
            <a:r>
              <a:rPr lang="en-US" sz="6600" b="1" dirty="0">
                <a:solidFill>
                  <a:schemeClr val="bg1"/>
                </a:solidFill>
                <a:effectLst>
                  <a:glow rad="127000">
                    <a:srgbClr val="385723"/>
                  </a:glow>
                </a:effectLst>
              </a:rPr>
              <a:t>NOT:</a:t>
            </a:r>
            <a:br>
              <a:rPr lang="en-US" sz="6600" b="1" dirty="0">
                <a:solidFill>
                  <a:schemeClr val="bg1"/>
                </a:solidFill>
                <a:effectLst>
                  <a:glow rad="127000">
                    <a:srgbClr val="385723"/>
                  </a:glow>
                </a:effectLst>
              </a:rPr>
            </a:br>
            <a:r>
              <a:rPr lang="en-US" sz="6600" b="1" dirty="0">
                <a:solidFill>
                  <a:schemeClr val="bg1"/>
                </a:solidFill>
                <a:effectLst>
                  <a:glow rad="127000">
                    <a:srgbClr val="385723"/>
                  </a:glow>
                </a:effectLst>
              </a:rPr>
              <a:t>“out of” = $1</a:t>
            </a:r>
          </a:p>
          <a:p>
            <a:pPr algn="ctr"/>
            <a:r>
              <a:rPr lang="en-US" sz="6600" b="1" dirty="0">
                <a:solidFill>
                  <a:schemeClr val="bg1"/>
                </a:solidFill>
                <a:effectLst>
                  <a:glow rad="127000">
                    <a:srgbClr val="385723"/>
                  </a:glow>
                </a:effectLst>
              </a:rPr>
              <a:t>BUT:</a:t>
            </a:r>
          </a:p>
          <a:p>
            <a:pPr algn="ctr"/>
            <a:r>
              <a:rPr lang="en-US" sz="6600" b="1" dirty="0">
                <a:solidFill>
                  <a:schemeClr val="bg1"/>
                </a:solidFill>
                <a:effectLst>
                  <a:glow rad="127000">
                    <a:srgbClr val="385723"/>
                  </a:glow>
                </a:effectLst>
              </a:rPr>
              <a:t>“according to” </a:t>
            </a:r>
            <a:br>
              <a:rPr lang="en-US" sz="6600" b="1" dirty="0">
                <a:solidFill>
                  <a:schemeClr val="bg1"/>
                </a:solidFill>
                <a:effectLst>
                  <a:glow rad="127000">
                    <a:srgbClr val="385723"/>
                  </a:glow>
                </a:effectLst>
              </a:rPr>
            </a:br>
            <a:r>
              <a:rPr lang="en-US" sz="6600" b="1" dirty="0">
                <a:solidFill>
                  <a:schemeClr val="bg1"/>
                </a:solidFill>
                <a:effectLst>
                  <a:glow rad="127000">
                    <a:srgbClr val="385723"/>
                  </a:glow>
                </a:effectLst>
              </a:rPr>
              <a:t>= “up to …”</a:t>
            </a:r>
          </a:p>
        </p:txBody>
      </p:sp>
    </p:spTree>
    <p:extLst>
      <p:ext uri="{BB962C8B-B14F-4D97-AF65-F5344CB8AC3E}">
        <p14:creationId xmlns:p14="http://schemas.microsoft.com/office/powerpoint/2010/main" val="3454291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the camera&#10;&#10;Description automatically generated">
            <a:extLst>
              <a:ext uri="{FF2B5EF4-FFF2-40B4-BE49-F238E27FC236}">
                <a16:creationId xmlns:a16="http://schemas.microsoft.com/office/drawing/2014/main" id="{E8760501-3CFA-4F4B-B40D-49C6D117B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450" y="0"/>
            <a:ext cx="9099550" cy="6858000"/>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385723"/>
                </a:solidFill>
                <a:effectLst>
                  <a:glow rad="127000">
                    <a:schemeClr val="bg1"/>
                  </a:glow>
                </a:effectLst>
              </a:rPr>
              <a:t>God will supply </a:t>
            </a:r>
            <a:br>
              <a:rPr lang="en-US" dirty="0">
                <a:effectLst>
                  <a:glow rad="127000">
                    <a:schemeClr val="bg1"/>
                  </a:glow>
                </a:effectLst>
              </a:rPr>
            </a:br>
            <a:r>
              <a:rPr lang="en-US" dirty="0">
                <a:solidFill>
                  <a:srgbClr val="385723"/>
                </a:solidFill>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solidFill>
                  <a:srgbClr val="C00000"/>
                </a:solidFill>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1029686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chemeClr val="accent6">
                    <a:lumMod val="50000"/>
                  </a:schemeClr>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chemeClr val="accent6">
                    <a:lumMod val="50000"/>
                  </a:schemeClr>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chemeClr val="accent6">
                    <a:lumMod val="50000"/>
                  </a:schemeClr>
                </a:solidFill>
                <a:effectLst>
                  <a:glow rad="127000">
                    <a:schemeClr val="bg1"/>
                  </a:glo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7DCDA761-A4B7-4513-8D6B-CEA5312A6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329" y="1921419"/>
            <a:ext cx="5527806" cy="2292945"/>
          </a:xfrm>
          <a:prstGeom prst="rect">
            <a:avLst/>
          </a:prstGeom>
          <a:effectLst>
            <a:glow rad="127000">
              <a:schemeClr val="bg1"/>
            </a:glow>
          </a:effectLst>
        </p:spPr>
      </p:pic>
      <p:pic>
        <p:nvPicPr>
          <p:cNvPr id="3" name="Picture 2" descr="A picture containing plate, sign, food&#10;&#10;Description automatically generated">
            <a:extLst>
              <a:ext uri="{FF2B5EF4-FFF2-40B4-BE49-F238E27FC236}">
                <a16:creationId xmlns:a16="http://schemas.microsoft.com/office/drawing/2014/main" id="{E864B572-2976-41E8-9BB3-2E07A96FC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29" y="1910131"/>
            <a:ext cx="5527804" cy="2292944"/>
          </a:xfrm>
          <a:prstGeom prst="rect">
            <a:avLst/>
          </a:prstGeom>
        </p:spPr>
      </p:pic>
    </p:spTree>
    <p:extLst>
      <p:ext uri="{BB962C8B-B14F-4D97-AF65-F5344CB8AC3E}">
        <p14:creationId xmlns:p14="http://schemas.microsoft.com/office/powerpoint/2010/main" val="139812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1094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p:txBody>
          <a:bodyPr/>
          <a:lstStyle/>
          <a:p>
            <a:pPr algn="ctr"/>
            <a:r>
              <a:rPr lang="en-US" baseline="30000" dirty="0">
                <a:effectLst>
                  <a:glow rad="127000">
                    <a:schemeClr val="bg1"/>
                  </a:glow>
                </a:effectLst>
              </a:rPr>
              <a:t>19</a:t>
            </a:r>
            <a:r>
              <a:rPr lang="en-US" dirty="0">
                <a:effectLst>
                  <a:glow rad="127000">
                    <a:schemeClr val="bg1"/>
                  </a:glow>
                </a:effectLst>
              </a:rPr>
              <a:t> And my God will supply every need of yours according to his riches in glory in Christ Jesus. </a:t>
            </a:r>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367811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4835152" cy="4732458"/>
          </a:xfrm>
        </p:spPr>
        <p:txBody>
          <a:bodyPr/>
          <a:lstStyle/>
          <a:p>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a:t>
            </a:r>
            <a:r>
              <a:rPr lang="en-US" dirty="0">
                <a:solidFill>
                  <a:srgbClr val="385723"/>
                </a:solidFill>
                <a:effectLst>
                  <a:glow rad="127000">
                    <a:schemeClr val="bg1"/>
                  </a:glow>
                </a:effectLst>
              </a:rPr>
              <a:t>yours </a:t>
            </a:r>
            <a:r>
              <a:rPr lang="en-US" dirty="0">
                <a:effectLst>
                  <a:glow rad="127000">
                    <a:schemeClr val="bg1"/>
                  </a:glow>
                </a:effectLst>
              </a:rPr>
              <a:t>according to his riches in glory </a:t>
            </a:r>
            <a:br>
              <a:rPr lang="en-US" dirty="0">
                <a:effectLst>
                  <a:glow rad="127000">
                    <a:schemeClr val="bg1"/>
                  </a:glow>
                </a:effectLst>
              </a:rPr>
            </a:br>
            <a:r>
              <a:rPr lang="en-US" dirty="0">
                <a:effectLst>
                  <a:glow rad="127000">
                    <a:schemeClr val="bg1"/>
                  </a:glow>
                </a:effectLst>
              </a:rPr>
              <a:t>in Christ Jesus. </a:t>
            </a:r>
            <a:r>
              <a:rPr lang="en-US" sz="3200" dirty="0">
                <a:effectLst>
                  <a:glow rad="127000">
                    <a:schemeClr val="bg1"/>
                  </a:glow>
                </a:effectLst>
              </a:rPr>
              <a:t>(Philippians 4:19)</a:t>
            </a:r>
            <a:endParaRPr lang="en-US" dirty="0">
              <a:effectLst>
                <a:glow rad="127000">
                  <a:schemeClr val="bg1"/>
                </a:glow>
              </a:effectLst>
            </a:endParaRPr>
          </a:p>
          <a:p>
            <a:endParaRPr lang="en-US" dirty="0"/>
          </a:p>
        </p:txBody>
      </p:sp>
      <p:pic>
        <p:nvPicPr>
          <p:cNvPr id="5" name="Picture 4" descr="A hand holding an object in her hand&#10;&#10;Description automatically generated">
            <a:extLst>
              <a:ext uri="{FF2B5EF4-FFF2-40B4-BE49-F238E27FC236}">
                <a16:creationId xmlns:a16="http://schemas.microsoft.com/office/drawing/2014/main" id="{EA90ADBD-6FBD-41B5-9E3F-EAB10A28E26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tretch>
            <a:fillRect/>
          </a:stretch>
        </p:blipFill>
        <p:spPr>
          <a:xfrm>
            <a:off x="5364603" y="1960923"/>
            <a:ext cx="4152377" cy="4067635"/>
          </a:xfrm>
          <a:prstGeom prst="rect">
            <a:avLst/>
          </a:prstGeom>
        </p:spPr>
      </p:pic>
    </p:spTree>
    <p:extLst>
      <p:ext uri="{BB962C8B-B14F-4D97-AF65-F5344CB8AC3E}">
        <p14:creationId xmlns:p14="http://schemas.microsoft.com/office/powerpoint/2010/main" val="21320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155059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vered, many, hanging, group&#10;&#10;Description automatically generated">
            <a:extLst>
              <a:ext uri="{FF2B5EF4-FFF2-40B4-BE49-F238E27FC236}">
                <a16:creationId xmlns:a16="http://schemas.microsoft.com/office/drawing/2014/main" id="{33EA2CE0-9D35-4A68-AD73-16B5C7DD81D7}"/>
              </a:ext>
            </a:extLst>
          </p:cNvPr>
          <p:cNvPicPr>
            <a:picLocks noChangeAspect="1"/>
          </p:cNvPicPr>
          <p:nvPr/>
        </p:nvPicPr>
        <p:blipFill rotWithShape="1">
          <a:blip r:embed="rId2">
            <a:extLst>
              <a:ext uri="{28A0092B-C50C-407E-A947-70E740481C1C}">
                <a14:useLocalDpi xmlns:a14="http://schemas.microsoft.com/office/drawing/2010/main" val="0"/>
              </a:ext>
            </a:extLst>
          </a:blip>
          <a:srcRect b="26298"/>
          <a:stretch/>
        </p:blipFill>
        <p:spPr>
          <a:xfrm>
            <a:off x="5077327" y="0"/>
            <a:ext cx="7114674" cy="6858000"/>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288948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horse&#10;&#10;Description automatically generated">
            <a:extLst>
              <a:ext uri="{FF2B5EF4-FFF2-40B4-BE49-F238E27FC236}">
                <a16:creationId xmlns:a16="http://schemas.microsoft.com/office/drawing/2014/main" id="{D7CD30FE-CF77-4D33-BB88-CACBB5C9CA79}"/>
              </a:ext>
            </a:extLst>
          </p:cNvPr>
          <p:cNvPicPr>
            <a:picLocks noChangeAspect="1"/>
          </p:cNvPicPr>
          <p:nvPr/>
        </p:nvPicPr>
        <p:blipFill rotWithShape="1">
          <a:blip r:embed="rId2">
            <a:extLst>
              <a:ext uri="{28A0092B-C50C-407E-A947-70E740481C1C}">
                <a14:useLocalDpi xmlns:a14="http://schemas.microsoft.com/office/drawing/2010/main" val="0"/>
              </a:ext>
            </a:extLst>
          </a:blip>
          <a:srcRect t="9343"/>
          <a:stretch/>
        </p:blipFill>
        <p:spPr>
          <a:xfrm>
            <a:off x="6003758" y="0"/>
            <a:ext cx="6188242" cy="6858000"/>
          </a:xfrm>
          <a:prstGeom prst="rect">
            <a:avLst/>
          </a:prstGeom>
        </p:spPr>
      </p:pic>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255889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AB5E-7096-4DF2-BC4C-08AAD1F71473}"/>
              </a:ext>
            </a:extLst>
          </p:cNvPr>
          <p:cNvSpPr>
            <a:spLocks noGrp="1"/>
          </p:cNvSpPr>
          <p:nvPr>
            <p:ph type="title"/>
          </p:nvPr>
        </p:nvSpPr>
        <p:spPr/>
        <p:txBody>
          <a:bodyPr/>
          <a:lstStyle/>
          <a:p>
            <a:r>
              <a:rPr lang="en-US" dirty="0"/>
              <a:t>Because He </a:t>
            </a:r>
            <a:r>
              <a:rPr lang="en-US" dirty="0">
                <a:solidFill>
                  <a:schemeClr val="bg1"/>
                </a:solidFill>
                <a:effectLst>
                  <a:glow rad="127000">
                    <a:srgbClr val="7D0100"/>
                  </a:glow>
                </a:effectLst>
              </a:rPr>
              <a:t>SUPPLIES</a:t>
            </a:r>
          </a:p>
        </p:txBody>
      </p:sp>
      <p:sp>
        <p:nvSpPr>
          <p:cNvPr id="3" name="Content Placeholder 2">
            <a:extLst>
              <a:ext uri="{FF2B5EF4-FFF2-40B4-BE49-F238E27FC236}">
                <a16:creationId xmlns:a16="http://schemas.microsoft.com/office/drawing/2014/main" id="{60A0AD4E-72E6-4E3F-B885-ED340B7BAD19}"/>
              </a:ext>
            </a:extLst>
          </p:cNvPr>
          <p:cNvSpPr>
            <a:spLocks noGrp="1"/>
          </p:cNvSpPr>
          <p:nvPr>
            <p:ph idx="1"/>
          </p:nvPr>
        </p:nvSpPr>
        <p:spPr>
          <a:xfrm>
            <a:off x="398585" y="1444505"/>
            <a:ext cx="5220162" cy="4732458"/>
          </a:xfrm>
        </p:spPr>
        <p:txBody>
          <a:bodyPr/>
          <a:lstStyle/>
          <a:p>
            <a:r>
              <a:rPr lang="en-US" baseline="30000" dirty="0">
                <a:effectLst>
                  <a:glow rad="127000">
                    <a:schemeClr val="bg1"/>
                  </a:glow>
                </a:effectLst>
              </a:rPr>
              <a:t>19</a:t>
            </a:r>
            <a:r>
              <a:rPr lang="en-US" dirty="0">
                <a:effectLst>
                  <a:glow rad="127000">
                    <a:schemeClr val="bg1"/>
                  </a:glow>
                </a:effectLst>
              </a:rPr>
              <a:t> … My </a:t>
            </a:r>
            <a:r>
              <a:rPr lang="en-US" dirty="0">
                <a:solidFill>
                  <a:srgbClr val="C00000"/>
                </a:solidFill>
                <a:effectLst>
                  <a:glow rad="127000">
                    <a:schemeClr val="bg1"/>
                  </a:glow>
                </a:effectLst>
              </a:rPr>
              <a:t>God will supply </a:t>
            </a:r>
            <a:br>
              <a:rPr lang="en-US" dirty="0">
                <a:effectLst>
                  <a:glow rad="127000">
                    <a:schemeClr val="bg1"/>
                  </a:glow>
                </a:effectLst>
              </a:rPr>
            </a:br>
            <a:r>
              <a:rPr lang="en-US" dirty="0">
                <a:effectLst>
                  <a:glow rad="127000">
                    <a:schemeClr val="bg1"/>
                  </a:glow>
                </a:effectLst>
              </a:rPr>
              <a:t>every need of yours according to </a:t>
            </a:r>
            <a:br>
              <a:rPr lang="en-US" dirty="0">
                <a:effectLst>
                  <a:glow rad="127000">
                    <a:schemeClr val="bg1"/>
                  </a:glow>
                </a:effectLst>
              </a:rPr>
            </a:br>
            <a:r>
              <a:rPr lang="en-US" dirty="0">
                <a:effectLst>
                  <a:glow rad="127000">
                    <a:schemeClr val="bg1"/>
                  </a:glow>
                </a:effectLst>
              </a:rPr>
              <a:t>his riches in glory </a:t>
            </a:r>
            <a:br>
              <a:rPr lang="en-US" dirty="0">
                <a:effectLst>
                  <a:glow rad="127000">
                    <a:schemeClr val="bg1"/>
                  </a:glow>
                </a:effectLst>
              </a:rPr>
            </a:br>
            <a:r>
              <a:rPr lang="en-US" dirty="0">
                <a:effectLst>
                  <a:glow rad="127000">
                    <a:schemeClr val="bg1"/>
                  </a:glow>
                </a:effectLst>
              </a:rPr>
              <a:t>in Christ Jesus.</a:t>
            </a:r>
          </a:p>
          <a:p>
            <a:r>
              <a:rPr lang="en-US" sz="3200" dirty="0">
                <a:effectLst>
                  <a:glow rad="127000">
                    <a:schemeClr val="bg1"/>
                  </a:glow>
                </a:effectLst>
              </a:rPr>
              <a:t>(Philippians 4:19)</a:t>
            </a:r>
            <a:endParaRPr lang="en-US" dirty="0">
              <a:effectLst>
                <a:glow rad="127000">
                  <a:schemeClr val="bg1"/>
                </a:glow>
              </a:effectLst>
            </a:endParaRPr>
          </a:p>
          <a:p>
            <a:endParaRPr lang="en-US" dirty="0"/>
          </a:p>
        </p:txBody>
      </p:sp>
    </p:spTree>
    <p:extLst>
      <p:ext uri="{BB962C8B-B14F-4D97-AF65-F5344CB8AC3E}">
        <p14:creationId xmlns:p14="http://schemas.microsoft.com/office/powerpoint/2010/main" val="1621571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F0BDCF-A7FA-4170-A17D-C7B6966A4FB1}">
  <ds:schemaRefs>
    <ds:schemaRef ds:uri="http://schemas.microsoft.com/sharepoint/v3/contenttype/forms"/>
  </ds:schemaRefs>
</ds:datastoreItem>
</file>

<file path=customXml/itemProps3.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1013</TotalTime>
  <Words>1517</Words>
  <Application>Microsoft Office PowerPoint</Application>
  <PresentationFormat>Widescreen</PresentationFormat>
  <Paragraphs>115</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Posterama</vt:lpstr>
      <vt:lpstr>Pristina</vt:lpstr>
      <vt:lpstr>Symbol</vt:lpstr>
      <vt:lpstr>Office Theme</vt:lpstr>
      <vt:lpstr>PowerPoint Presentation</vt:lpstr>
      <vt:lpstr>PowerPoint Presentation</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Because He SUPPLIES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65</cp:revision>
  <dcterms:created xsi:type="dcterms:W3CDTF">2020-03-19T13:50:31Z</dcterms:created>
  <dcterms:modified xsi:type="dcterms:W3CDTF">2021-07-16T22:35:46Z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