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303" r:id="rId5"/>
    <p:sldId id="256" r:id="rId6"/>
    <p:sldId id="260"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6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EFE"/>
    <a:srgbClr val="800000"/>
    <a:srgbClr val="F2F5F8"/>
    <a:srgbClr val="E1E8EF"/>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12" autoAdjust="0"/>
  </p:normalViewPr>
  <p:slideViewPr>
    <p:cSldViewPr snapToGrid="0">
      <p:cViewPr varScale="1">
        <p:scale>
          <a:sx n="70" d="100"/>
          <a:sy n="70" d="100"/>
        </p:scale>
        <p:origin x="10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eedpix.com/photo/download/1087858/praying-elderly-mr-scarf-luggage-grandpa-velinho-gfs-grandfathe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eedpix.com/photo/download/1087858/praying-elderly-mr-scarf-luggage-grandpa-velinho-gfs-grandfathe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eedpix.com/photo/download/1087858/praying-elderly-mr-scarf-luggage-grandpa-velinho-gfs-grandfathe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reesvg.org/help-speech-bubbl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eedpix.com/photo/download/1087858/praying-elderly-mr-scarf-luggage-grandpa-velinho-gfs-grandfathe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eedpix.com/photo/download/1087858/praying-elderly-mr-scarf-luggage-grandpa-velinho-gfs-grandfath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eedpix.com/photo/download/1087858/praying-elderly-mr-scarf-luggage-grandpa-velinho-gfs-grandfathe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eedpix.com/photo/download/1087858/praying-elderly-mr-scarf-luggage-grandpa-velinho-gfs-grandfathe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eedpix.com/photo/download/1087858/praying-elderly-mr-scarf-luggage-grandpa-velinho-gfs-grandfathe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eedpix.com/photo/download/1087858/praying-elderly-mr-scarf-luggage-grandpa-velinho-gfs-grandfathe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eedpix.com/photo/download/1087858/praying-elderly-mr-scarf-luggage-grandpa-velinho-gfs-grandfathe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97139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https://www.needpix.com/photo/download/1087858/praying-elderly-mr-scarf-luggage-grandpa-velinho-gfs-grandfather</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13</a:t>
            </a:fld>
            <a:endParaRPr lang="en-US"/>
          </a:p>
        </p:txBody>
      </p:sp>
    </p:spTree>
    <p:extLst>
      <p:ext uri="{BB962C8B-B14F-4D97-AF65-F5344CB8AC3E}">
        <p14:creationId xmlns:p14="http://schemas.microsoft.com/office/powerpoint/2010/main" val="1576840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https://www.needpix.com/photo/download/1087858/praying-elderly-mr-scarf-luggage-grandpa-velinho-gfs-grandfather</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14</a:t>
            </a:fld>
            <a:endParaRPr lang="en-US"/>
          </a:p>
        </p:txBody>
      </p:sp>
    </p:spTree>
    <p:extLst>
      <p:ext uri="{BB962C8B-B14F-4D97-AF65-F5344CB8AC3E}">
        <p14:creationId xmlns:p14="http://schemas.microsoft.com/office/powerpoint/2010/main" val="2602836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https://www.needpix.com/photo/download/1087858/praying-elderly-mr-scarf-luggage-grandpa-velinho-gfs-grandfather</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15</a:t>
            </a:fld>
            <a:endParaRPr lang="en-US"/>
          </a:p>
        </p:txBody>
      </p:sp>
    </p:spTree>
    <p:extLst>
      <p:ext uri="{BB962C8B-B14F-4D97-AF65-F5344CB8AC3E}">
        <p14:creationId xmlns:p14="http://schemas.microsoft.com/office/powerpoint/2010/main" val="3631508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https://freesvg.org/help-speech-bubble</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4</a:t>
            </a:fld>
            <a:endParaRPr lang="en-US"/>
          </a:p>
        </p:txBody>
      </p:sp>
    </p:spTree>
    <p:extLst>
      <p:ext uri="{BB962C8B-B14F-4D97-AF65-F5344CB8AC3E}">
        <p14:creationId xmlns:p14="http://schemas.microsoft.com/office/powerpoint/2010/main" val="629330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https://www.needpix.com/photo/download/1087858/praying-elderly-mr-scarf-luggage-grandpa-velinho-gfs-grandfather</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6</a:t>
            </a:fld>
            <a:endParaRPr lang="en-US"/>
          </a:p>
        </p:txBody>
      </p:sp>
    </p:spTree>
    <p:extLst>
      <p:ext uri="{BB962C8B-B14F-4D97-AF65-F5344CB8AC3E}">
        <p14:creationId xmlns:p14="http://schemas.microsoft.com/office/powerpoint/2010/main" val="1242536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https://www.needpix.com/photo/download/1087858/praying-elderly-mr-scarf-luggage-grandpa-velinho-gfs-grandfather</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7</a:t>
            </a:fld>
            <a:endParaRPr lang="en-US"/>
          </a:p>
        </p:txBody>
      </p:sp>
    </p:spTree>
    <p:extLst>
      <p:ext uri="{BB962C8B-B14F-4D97-AF65-F5344CB8AC3E}">
        <p14:creationId xmlns:p14="http://schemas.microsoft.com/office/powerpoint/2010/main" val="27476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https://www.needpix.com/photo/download/1087858/praying-elderly-mr-scarf-luggage-grandpa-velinho-gfs-grandfather</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8</a:t>
            </a:fld>
            <a:endParaRPr lang="en-US"/>
          </a:p>
        </p:txBody>
      </p:sp>
    </p:spTree>
    <p:extLst>
      <p:ext uri="{BB962C8B-B14F-4D97-AF65-F5344CB8AC3E}">
        <p14:creationId xmlns:p14="http://schemas.microsoft.com/office/powerpoint/2010/main" val="3605786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https://www.needpix.com/photo/download/1087858/praying-elderly-mr-scarf-luggage-grandpa-velinho-gfs-grandfather</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9</a:t>
            </a:fld>
            <a:endParaRPr lang="en-US"/>
          </a:p>
        </p:txBody>
      </p:sp>
    </p:spTree>
    <p:extLst>
      <p:ext uri="{BB962C8B-B14F-4D97-AF65-F5344CB8AC3E}">
        <p14:creationId xmlns:p14="http://schemas.microsoft.com/office/powerpoint/2010/main" val="476668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https://www.needpix.com/photo/download/1087858/praying-elderly-mr-scarf-luggage-grandpa-velinho-gfs-grandfather</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10</a:t>
            </a:fld>
            <a:endParaRPr lang="en-US"/>
          </a:p>
        </p:txBody>
      </p:sp>
    </p:spTree>
    <p:extLst>
      <p:ext uri="{BB962C8B-B14F-4D97-AF65-F5344CB8AC3E}">
        <p14:creationId xmlns:p14="http://schemas.microsoft.com/office/powerpoint/2010/main" val="1454455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https://www.needpix.com/photo/download/1087858/praying-elderly-mr-scarf-luggage-grandpa-velinho-gfs-grandfather</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11</a:t>
            </a:fld>
            <a:endParaRPr lang="en-US"/>
          </a:p>
        </p:txBody>
      </p:sp>
    </p:spTree>
    <p:extLst>
      <p:ext uri="{BB962C8B-B14F-4D97-AF65-F5344CB8AC3E}">
        <p14:creationId xmlns:p14="http://schemas.microsoft.com/office/powerpoint/2010/main" val="994337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https://www.needpix.com/photo/download/1087858/praying-elderly-mr-scarf-luggage-grandpa-velinho-gfs-grandfather</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12</a:t>
            </a:fld>
            <a:endParaRPr lang="en-US"/>
          </a:p>
        </p:txBody>
      </p:sp>
    </p:spTree>
    <p:extLst>
      <p:ext uri="{BB962C8B-B14F-4D97-AF65-F5344CB8AC3E}">
        <p14:creationId xmlns:p14="http://schemas.microsoft.com/office/powerpoint/2010/main" val="2790938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close up of a brick building&#10;&#10;Description automatically generated">
            <a:extLst>
              <a:ext uri="{FF2B5EF4-FFF2-40B4-BE49-F238E27FC236}">
                <a16:creationId xmlns:a16="http://schemas.microsoft.com/office/drawing/2014/main" id="{C3CED0DB-2019-4CE2-9BF5-3A4827C64B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effectLst>
                  <a:outerShdw blurRad="38100" dist="38100" dir="2700000" algn="tl">
                    <a:srgbClr val="000000">
                      <a:alpha val="43137"/>
                    </a:srgbClr>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building, man, black, standing&#10;&#10;Description automatically generated">
            <a:extLst>
              <a:ext uri="{FF2B5EF4-FFF2-40B4-BE49-F238E27FC236}">
                <a16:creationId xmlns:a16="http://schemas.microsoft.com/office/drawing/2014/main" id="{AFB51C4C-20FD-46F1-89D4-123C69D6AF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7/16/2021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C00000"/>
          </a:solidFill>
          <a:effectLst>
            <a:outerShdw blurRad="38100" dist="38100" dir="2700000" algn="tl">
              <a:srgbClr val="000000">
                <a:alpha val="43137"/>
              </a:srgbClr>
            </a:outerShdw>
          </a:effectLst>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grpSp>
        <p:nvGrpSpPr>
          <p:cNvPr id="7" name="Group 6">
            <a:extLst>
              <a:ext uri="{FF2B5EF4-FFF2-40B4-BE49-F238E27FC236}">
                <a16:creationId xmlns:a16="http://schemas.microsoft.com/office/drawing/2014/main" id="{377E2E83-0E86-4F92-A799-775126BE4A3A}"/>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03482F4A-3678-4121-B0B3-DA7606518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57054BC7-01B8-4318-8921-06218B0C4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175948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wearing a white turban&#10;&#10;Description automatically generated">
            <a:extLst>
              <a:ext uri="{FF2B5EF4-FFF2-40B4-BE49-F238E27FC236}">
                <a16:creationId xmlns:a16="http://schemas.microsoft.com/office/drawing/2014/main" id="{240CA931-4BF3-4992-BDC8-06FFB5B56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743" y="636814"/>
            <a:ext cx="8294914" cy="6221186"/>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t>Because He is </a:t>
            </a:r>
            <a:r>
              <a:rPr lang="en-US" dirty="0">
                <a:solidFill>
                  <a:schemeClr val="bg1"/>
                </a:solidFill>
                <a:effectLst>
                  <a:glow rad="127000">
                    <a:srgbClr val="C00000"/>
                  </a:glow>
                </a:effectLst>
              </a:rPr>
              <a:t>MY HELPER</a:t>
            </a:r>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5" y="1444504"/>
            <a:ext cx="5926015" cy="5565895"/>
          </a:xfrm>
        </p:spPr>
        <p:txBody>
          <a:bodyPr/>
          <a:lstStyle/>
          <a:p>
            <a:r>
              <a:rPr lang="en-US" baseline="30000" dirty="0">
                <a:effectLst>
                  <a:glow rad="127000">
                    <a:schemeClr val="bg1"/>
                  </a:glow>
                </a:effectLst>
              </a:rPr>
              <a:t>6</a:t>
            </a:r>
            <a:r>
              <a:rPr lang="en-US" dirty="0">
                <a:effectLst>
                  <a:glow rad="127000">
                    <a:schemeClr val="bg1"/>
                  </a:glow>
                </a:effectLst>
              </a:rPr>
              <a:t> The LORD is on my side; </a:t>
            </a:r>
            <a:br>
              <a:rPr lang="en-US" dirty="0">
                <a:effectLst>
                  <a:glow rad="127000">
                    <a:schemeClr val="bg1"/>
                  </a:glow>
                </a:effectLst>
              </a:rPr>
            </a:br>
            <a:r>
              <a:rPr lang="en-US" dirty="0">
                <a:effectLst>
                  <a:glow rad="127000">
                    <a:schemeClr val="bg1"/>
                  </a:glow>
                </a:effectLst>
              </a:rPr>
              <a:t>I will not fear. </a:t>
            </a:r>
          </a:p>
          <a:p>
            <a:r>
              <a:rPr lang="en-US" dirty="0">
                <a:effectLst>
                  <a:glow rad="127000">
                    <a:schemeClr val="bg1"/>
                  </a:glow>
                </a:effectLst>
              </a:rPr>
              <a:t>What can man do to me? </a:t>
            </a:r>
          </a:p>
          <a:p>
            <a:r>
              <a:rPr lang="en-US" baseline="30000" dirty="0">
                <a:effectLst>
                  <a:glow rad="127000">
                    <a:schemeClr val="bg1"/>
                  </a:glow>
                </a:effectLst>
              </a:rPr>
              <a:t>7</a:t>
            </a:r>
            <a:r>
              <a:rPr lang="en-US" dirty="0">
                <a:effectLst>
                  <a:glow rad="127000">
                    <a:schemeClr val="bg1"/>
                  </a:glow>
                </a:effectLst>
              </a:rPr>
              <a:t> The LORD is on my side </a:t>
            </a:r>
            <a:br>
              <a:rPr lang="en-US" dirty="0">
                <a:effectLst>
                  <a:glow rad="127000">
                    <a:schemeClr val="bg1"/>
                  </a:glow>
                </a:effectLst>
              </a:rPr>
            </a:br>
            <a:r>
              <a:rPr lang="en-US" dirty="0">
                <a:solidFill>
                  <a:srgbClr val="C00000"/>
                </a:solidFill>
                <a:effectLst>
                  <a:glow rad="127000">
                    <a:schemeClr val="bg1"/>
                  </a:glow>
                </a:effectLst>
              </a:rPr>
              <a:t>as</a:t>
            </a:r>
            <a:r>
              <a:rPr lang="en-US" dirty="0">
                <a:effectLst>
                  <a:glow rad="127000">
                    <a:schemeClr val="bg1"/>
                  </a:glow>
                </a:effectLst>
              </a:rPr>
              <a:t> </a:t>
            </a:r>
            <a:r>
              <a:rPr lang="en-US" dirty="0">
                <a:solidFill>
                  <a:schemeClr val="bg1"/>
                </a:solidFill>
                <a:effectLst>
                  <a:glow rad="127000">
                    <a:srgbClr val="C00000"/>
                  </a:glow>
                </a:effectLst>
              </a:rPr>
              <a:t>my helper</a:t>
            </a:r>
            <a:r>
              <a:rPr lang="en-US" dirty="0">
                <a:effectLst>
                  <a:glow rad="127000">
                    <a:schemeClr val="bg1"/>
                  </a:glow>
                </a:effectLst>
              </a:rPr>
              <a:t>;</a:t>
            </a:r>
            <a:endParaRPr lang="en-US" baseline="30000" dirty="0">
              <a:effectLst>
                <a:glow rad="127000">
                  <a:schemeClr val="bg1"/>
                </a:glow>
              </a:effectLst>
            </a:endParaRPr>
          </a:p>
        </p:txBody>
      </p:sp>
    </p:spTree>
    <p:extLst>
      <p:ext uri="{BB962C8B-B14F-4D97-AF65-F5344CB8AC3E}">
        <p14:creationId xmlns:p14="http://schemas.microsoft.com/office/powerpoint/2010/main" val="4215020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wearing a white turban&#10;&#10;Description automatically generated">
            <a:extLst>
              <a:ext uri="{FF2B5EF4-FFF2-40B4-BE49-F238E27FC236}">
                <a16:creationId xmlns:a16="http://schemas.microsoft.com/office/drawing/2014/main" id="{240CA931-4BF3-4992-BDC8-06FFB5B56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743" y="636814"/>
            <a:ext cx="8294914" cy="6221186"/>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t>Because He is </a:t>
            </a:r>
            <a:r>
              <a:rPr lang="en-US" dirty="0">
                <a:solidFill>
                  <a:schemeClr val="bg1"/>
                </a:solidFill>
                <a:effectLst>
                  <a:glow rad="127000">
                    <a:srgbClr val="C00000"/>
                  </a:glow>
                </a:effectLst>
              </a:rPr>
              <a:t>MY HELPER</a:t>
            </a:r>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5" y="1444504"/>
            <a:ext cx="5926015" cy="5565895"/>
          </a:xfrm>
        </p:spPr>
        <p:txBody>
          <a:bodyPr/>
          <a:lstStyle/>
          <a:p>
            <a:r>
              <a:rPr lang="en-US" baseline="30000" dirty="0">
                <a:effectLst>
                  <a:glow rad="127000">
                    <a:schemeClr val="bg1"/>
                  </a:glow>
                </a:effectLst>
              </a:rPr>
              <a:t>6</a:t>
            </a:r>
            <a:r>
              <a:rPr lang="en-US" dirty="0">
                <a:effectLst>
                  <a:glow rad="127000">
                    <a:schemeClr val="bg1"/>
                  </a:glow>
                </a:effectLst>
              </a:rPr>
              <a:t> The LORD is on my side; </a:t>
            </a:r>
            <a:br>
              <a:rPr lang="en-US" dirty="0">
                <a:effectLst>
                  <a:glow rad="127000">
                    <a:schemeClr val="bg1"/>
                  </a:glow>
                </a:effectLst>
              </a:rPr>
            </a:br>
            <a:r>
              <a:rPr lang="en-US" dirty="0">
                <a:effectLst>
                  <a:glow rad="127000">
                    <a:schemeClr val="bg1"/>
                  </a:glow>
                </a:effectLst>
              </a:rPr>
              <a:t>I will not fear. </a:t>
            </a:r>
          </a:p>
          <a:p>
            <a:r>
              <a:rPr lang="en-US" dirty="0">
                <a:effectLst>
                  <a:glow rad="127000">
                    <a:schemeClr val="bg1"/>
                  </a:glow>
                </a:effectLst>
              </a:rPr>
              <a:t>What can man do to me? </a:t>
            </a:r>
          </a:p>
          <a:p>
            <a:r>
              <a:rPr lang="en-US" baseline="30000" dirty="0">
                <a:effectLst>
                  <a:glow rad="127000">
                    <a:schemeClr val="bg1"/>
                  </a:glow>
                </a:effectLst>
              </a:rPr>
              <a:t>7</a:t>
            </a:r>
            <a:r>
              <a:rPr lang="en-US" dirty="0">
                <a:effectLst>
                  <a:glow rad="127000">
                    <a:schemeClr val="bg1"/>
                  </a:glow>
                </a:effectLst>
              </a:rPr>
              <a:t> The LORD is on my side </a:t>
            </a:r>
            <a:br>
              <a:rPr lang="en-US" dirty="0">
                <a:effectLst>
                  <a:glow rad="127000">
                    <a:schemeClr val="bg1"/>
                  </a:glow>
                </a:effectLst>
              </a:rPr>
            </a:br>
            <a:r>
              <a:rPr lang="en-US" dirty="0">
                <a:effectLst>
                  <a:glow rad="127000">
                    <a:schemeClr val="bg1"/>
                  </a:glow>
                </a:effectLst>
              </a:rPr>
              <a:t>as my helper; </a:t>
            </a:r>
            <a:br>
              <a:rPr lang="en-US" dirty="0">
                <a:effectLst/>
              </a:rPr>
            </a:br>
            <a:r>
              <a:rPr lang="en-US" dirty="0">
                <a:effectLst>
                  <a:glow rad="127000">
                    <a:schemeClr val="bg1"/>
                  </a:glow>
                </a:effectLst>
              </a:rPr>
              <a:t>I shall look in </a:t>
            </a:r>
            <a:r>
              <a:rPr lang="en-US" dirty="0">
                <a:solidFill>
                  <a:srgbClr val="C00000"/>
                </a:solidFill>
                <a:effectLst>
                  <a:glow rad="127000">
                    <a:schemeClr val="bg1"/>
                  </a:glow>
                </a:effectLst>
              </a:rPr>
              <a:t>triumph</a:t>
            </a:r>
            <a:r>
              <a:rPr lang="en-US" dirty="0">
                <a:effectLst>
                  <a:glow rad="127000">
                    <a:schemeClr val="bg1"/>
                  </a:glow>
                </a:effectLst>
              </a:rPr>
              <a:t> on those who hate me.</a:t>
            </a:r>
            <a:br>
              <a:rPr lang="en-US" dirty="0">
                <a:effectLst>
                  <a:glow rad="127000">
                    <a:schemeClr val="bg1"/>
                  </a:glow>
                </a:effectLst>
              </a:rPr>
            </a:br>
            <a:endParaRPr lang="en-US" baseline="30000" dirty="0">
              <a:effectLst>
                <a:glow rad="127000">
                  <a:schemeClr val="bg1"/>
                </a:glow>
              </a:effectLst>
            </a:endParaRPr>
          </a:p>
        </p:txBody>
      </p:sp>
    </p:spTree>
    <p:extLst>
      <p:ext uri="{BB962C8B-B14F-4D97-AF65-F5344CB8AC3E}">
        <p14:creationId xmlns:p14="http://schemas.microsoft.com/office/powerpoint/2010/main" val="4000747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white shirt&#10;&#10;Description automatically generated">
            <a:extLst>
              <a:ext uri="{FF2B5EF4-FFF2-40B4-BE49-F238E27FC236}">
                <a16:creationId xmlns:a16="http://schemas.microsoft.com/office/drawing/2014/main" id="{A2D4E7FE-A3B7-4A87-95A7-18D3298DC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743" y="636814"/>
            <a:ext cx="8294914" cy="6221186"/>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t>Because He is </a:t>
            </a:r>
            <a:r>
              <a:rPr lang="en-US" dirty="0">
                <a:solidFill>
                  <a:schemeClr val="bg1"/>
                </a:solidFill>
                <a:effectLst>
                  <a:glow rad="127000">
                    <a:srgbClr val="C00000"/>
                  </a:glow>
                </a:effectLst>
              </a:rPr>
              <a:t>MY HELPER</a:t>
            </a:r>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5" y="1175658"/>
            <a:ext cx="7352044" cy="5834742"/>
          </a:xfrm>
        </p:spPr>
        <p:txBody>
          <a:bodyPr/>
          <a:lstStyle/>
          <a:p>
            <a:r>
              <a:rPr lang="en-US" baseline="30000" dirty="0">
                <a:effectLst/>
              </a:rPr>
              <a:t>31 </a:t>
            </a:r>
            <a:r>
              <a:rPr lang="en-US" dirty="0">
                <a:effectLst/>
              </a:rPr>
              <a:t>If God is for us, who can be against us? </a:t>
            </a:r>
          </a:p>
        </p:txBody>
      </p:sp>
    </p:spTree>
    <p:extLst>
      <p:ext uri="{BB962C8B-B14F-4D97-AF65-F5344CB8AC3E}">
        <p14:creationId xmlns:p14="http://schemas.microsoft.com/office/powerpoint/2010/main" val="2495256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white shirt&#10;&#10;Description automatically generated">
            <a:extLst>
              <a:ext uri="{FF2B5EF4-FFF2-40B4-BE49-F238E27FC236}">
                <a16:creationId xmlns:a16="http://schemas.microsoft.com/office/drawing/2014/main" id="{3983B02F-F14E-43EA-B8D8-9DFB15629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743" y="636814"/>
            <a:ext cx="8294914" cy="6221186"/>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t>Because He is </a:t>
            </a:r>
            <a:r>
              <a:rPr lang="en-US" dirty="0">
                <a:solidFill>
                  <a:schemeClr val="bg1"/>
                </a:solidFill>
                <a:effectLst>
                  <a:glow rad="127000">
                    <a:srgbClr val="C00000"/>
                  </a:glow>
                </a:effectLst>
              </a:rPr>
              <a:t>MY HELPER</a:t>
            </a:r>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5" y="1175658"/>
            <a:ext cx="7352044" cy="5834742"/>
          </a:xfrm>
        </p:spPr>
        <p:txBody>
          <a:bodyPr/>
          <a:lstStyle/>
          <a:p>
            <a:r>
              <a:rPr lang="en-US" baseline="30000" dirty="0">
                <a:effectLst/>
              </a:rPr>
              <a:t>31 </a:t>
            </a:r>
            <a:r>
              <a:rPr lang="en-US" dirty="0">
                <a:effectLst/>
              </a:rPr>
              <a:t>If God is for us, who can be against us? …</a:t>
            </a:r>
            <a:r>
              <a:rPr lang="en-US" baseline="30000" dirty="0">
                <a:effectLst/>
              </a:rPr>
              <a:t>38</a:t>
            </a:r>
            <a:r>
              <a:rPr lang="en-US" dirty="0">
                <a:effectLst/>
              </a:rPr>
              <a:t> For I am sure that neither death nor life, nor angels nor rulers, nor things present nor things to come, nor powers, </a:t>
            </a:r>
            <a:r>
              <a:rPr lang="en-US" baseline="30000" dirty="0">
                <a:effectLst/>
              </a:rPr>
              <a:t>39</a:t>
            </a:r>
            <a:r>
              <a:rPr lang="en-US" dirty="0">
                <a:effectLst/>
              </a:rPr>
              <a:t> nor height nor depth, nor anything else in all creation, will be able to separate us from the love of God in Christ Jesus our Lord.   (Romans 8:38-39)</a:t>
            </a:r>
          </a:p>
        </p:txBody>
      </p:sp>
    </p:spTree>
    <p:extLst>
      <p:ext uri="{BB962C8B-B14F-4D97-AF65-F5344CB8AC3E}">
        <p14:creationId xmlns:p14="http://schemas.microsoft.com/office/powerpoint/2010/main" val="3194649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building, clock, sitting&#10;&#10;Description automatically generated">
            <a:extLst>
              <a:ext uri="{FF2B5EF4-FFF2-40B4-BE49-F238E27FC236}">
                <a16:creationId xmlns:a16="http://schemas.microsoft.com/office/drawing/2014/main" id="{A2C02599-395B-449D-A9DF-DA896E6EE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279196" cy="6858000"/>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t>Because He is </a:t>
            </a:r>
            <a:r>
              <a:rPr lang="en-US" dirty="0">
                <a:solidFill>
                  <a:schemeClr val="bg1"/>
                </a:solidFill>
                <a:effectLst>
                  <a:glow rad="127000">
                    <a:srgbClr val="C00000"/>
                  </a:glow>
                </a:effectLst>
              </a:rPr>
              <a:t>MY HELPER</a:t>
            </a:r>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5" y="1444504"/>
            <a:ext cx="5033386" cy="5565895"/>
          </a:xfrm>
        </p:spPr>
        <p:txBody>
          <a:bodyPr/>
          <a:lstStyle/>
          <a:p>
            <a:r>
              <a:rPr lang="en-US" baseline="30000" dirty="0">
                <a:effectLst>
                  <a:glow rad="127000">
                    <a:schemeClr val="bg1"/>
                  </a:glow>
                </a:effectLst>
              </a:rPr>
              <a:t>8</a:t>
            </a:r>
            <a:r>
              <a:rPr lang="en-US" dirty="0">
                <a:effectLst>
                  <a:glow rad="127000">
                    <a:schemeClr val="bg1"/>
                  </a:glow>
                </a:effectLst>
              </a:rPr>
              <a:t> It is better to take refuge in the LORD than to trust in man.</a:t>
            </a:r>
          </a:p>
          <a:p>
            <a:r>
              <a:rPr lang="en-US" dirty="0">
                <a:effectLst>
                  <a:glow rad="127000">
                    <a:schemeClr val="bg1"/>
                  </a:glow>
                </a:effectLst>
              </a:rPr>
              <a:t> </a:t>
            </a:r>
            <a:r>
              <a:rPr lang="en-US" baseline="30000" dirty="0">
                <a:effectLst>
                  <a:glow rad="127000">
                    <a:schemeClr val="bg1"/>
                  </a:glow>
                </a:effectLst>
              </a:rPr>
              <a:t>9</a:t>
            </a:r>
            <a:r>
              <a:rPr lang="en-US" dirty="0">
                <a:effectLst>
                  <a:glow rad="127000">
                    <a:schemeClr val="bg1"/>
                  </a:glow>
                </a:effectLst>
              </a:rPr>
              <a:t> It is better to take refuge in the LORD than to trust in princes.</a:t>
            </a:r>
          </a:p>
        </p:txBody>
      </p:sp>
      <p:pic>
        <p:nvPicPr>
          <p:cNvPr id="7" name="Picture 6" descr="A person wearing a white turban&#10;&#10;Description automatically generated">
            <a:extLst>
              <a:ext uri="{FF2B5EF4-FFF2-40B4-BE49-F238E27FC236}">
                <a16:creationId xmlns:a16="http://schemas.microsoft.com/office/drawing/2014/main" id="{591ED1D8-86F0-47D5-A709-C36765F941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0743" y="636814"/>
            <a:ext cx="8294914" cy="6221186"/>
          </a:xfrm>
          <a:prstGeom prst="rect">
            <a:avLst/>
          </a:prstGeom>
        </p:spPr>
      </p:pic>
    </p:spTree>
    <p:extLst>
      <p:ext uri="{BB962C8B-B14F-4D97-AF65-F5344CB8AC3E}">
        <p14:creationId xmlns:p14="http://schemas.microsoft.com/office/powerpoint/2010/main" val="539307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ook&#10;&#10;Description automatically generated">
            <a:extLst>
              <a:ext uri="{FF2B5EF4-FFF2-40B4-BE49-F238E27FC236}">
                <a16:creationId xmlns:a16="http://schemas.microsoft.com/office/drawing/2014/main" id="{4B65BC8D-4C8A-4FC5-997F-A61E0BB5B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7" y="2645229"/>
            <a:ext cx="12235544" cy="5061857"/>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t>Because He is </a:t>
            </a:r>
            <a:r>
              <a:rPr lang="en-US" dirty="0">
                <a:solidFill>
                  <a:schemeClr val="bg1"/>
                </a:solidFill>
                <a:effectLst>
                  <a:glow rad="127000">
                    <a:srgbClr val="C00000"/>
                  </a:glow>
                </a:effectLst>
              </a:rPr>
              <a:t>MY HELPER</a:t>
            </a:r>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141514" y="1444504"/>
            <a:ext cx="11734799" cy="5565895"/>
          </a:xfrm>
        </p:spPr>
        <p:txBody>
          <a:bodyPr/>
          <a:lstStyle/>
          <a:p>
            <a:pPr algn="ctr"/>
            <a:r>
              <a:rPr lang="en-US" baseline="30000" dirty="0">
                <a:effectLst>
                  <a:glow rad="127000">
                    <a:schemeClr val="bg1"/>
                  </a:glow>
                </a:effectLst>
              </a:rPr>
              <a:t>6</a:t>
            </a:r>
            <a:r>
              <a:rPr lang="en-US" dirty="0">
                <a:effectLst>
                  <a:glow rad="127000">
                    <a:schemeClr val="bg1"/>
                  </a:glow>
                </a:effectLst>
              </a:rPr>
              <a:t> So we can confidently say, "The Lord is </a:t>
            </a:r>
            <a:r>
              <a:rPr lang="en-US" dirty="0">
                <a:solidFill>
                  <a:schemeClr val="bg1"/>
                </a:solidFill>
                <a:effectLst>
                  <a:glow rad="127000">
                    <a:srgbClr val="C00000"/>
                  </a:glow>
                </a:effectLst>
              </a:rPr>
              <a:t>my helper</a:t>
            </a:r>
            <a:r>
              <a:rPr lang="en-US" dirty="0">
                <a:effectLst>
                  <a:glow rad="127000">
                    <a:schemeClr val="bg1"/>
                  </a:glow>
                </a:effectLst>
              </a:rPr>
              <a:t>; </a:t>
            </a:r>
            <a:br>
              <a:rPr lang="en-US" dirty="0">
                <a:effectLst>
                  <a:glow rad="127000">
                    <a:schemeClr val="bg1"/>
                  </a:glow>
                </a:effectLst>
              </a:rPr>
            </a:br>
            <a:r>
              <a:rPr lang="en-US" dirty="0">
                <a:effectLst>
                  <a:glow rad="127000">
                    <a:schemeClr val="bg1"/>
                  </a:glow>
                </a:effectLst>
              </a:rPr>
              <a:t>I will not fear; what can man do to me?" </a:t>
            </a:r>
            <a:r>
              <a:rPr lang="en-US" sz="3200" dirty="0">
                <a:effectLst>
                  <a:glow rad="127000">
                    <a:schemeClr val="bg1"/>
                  </a:glow>
                </a:effectLst>
              </a:rPr>
              <a:t>(Hebrew 13:6)</a:t>
            </a:r>
            <a:endParaRPr lang="en-US" dirty="0">
              <a:effectLst>
                <a:glow rad="127000">
                  <a:schemeClr val="bg1"/>
                </a:glow>
              </a:effectLst>
            </a:endParaRPr>
          </a:p>
        </p:txBody>
      </p:sp>
    </p:spTree>
    <p:extLst>
      <p:ext uri="{BB962C8B-B14F-4D97-AF65-F5344CB8AC3E}">
        <p14:creationId xmlns:p14="http://schemas.microsoft.com/office/powerpoint/2010/main" val="2635608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spTree>
    <p:extLst>
      <p:ext uri="{BB962C8B-B14F-4D97-AF65-F5344CB8AC3E}">
        <p14:creationId xmlns:p14="http://schemas.microsoft.com/office/powerpoint/2010/main" val="2833857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spTree>
    <p:extLst>
      <p:ext uri="{BB962C8B-B14F-4D97-AF65-F5344CB8AC3E}">
        <p14:creationId xmlns:p14="http://schemas.microsoft.com/office/powerpoint/2010/main" val="3827513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t>Because He is </a:t>
            </a:r>
            <a:r>
              <a:rPr lang="en-US" dirty="0">
                <a:solidFill>
                  <a:schemeClr val="bg1"/>
                </a:solidFill>
                <a:effectLst>
                  <a:glow rad="127000">
                    <a:srgbClr val="C00000"/>
                  </a:glow>
                </a:effectLst>
              </a:rPr>
              <a:t>MY HELPER</a:t>
            </a:r>
          </a:p>
        </p:txBody>
      </p:sp>
      <p:sp>
        <p:nvSpPr>
          <p:cNvPr id="6" name="Content Placeholder 5">
            <a:extLst>
              <a:ext uri="{FF2B5EF4-FFF2-40B4-BE49-F238E27FC236}">
                <a16:creationId xmlns:a16="http://schemas.microsoft.com/office/drawing/2014/main" id="{BE1AB43E-8B40-40B1-A62B-D0330044EA6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31262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t>Because He is </a:t>
            </a:r>
            <a:r>
              <a:rPr lang="en-US" dirty="0">
                <a:solidFill>
                  <a:schemeClr val="bg1"/>
                </a:solidFill>
                <a:effectLst>
                  <a:glow rad="127000">
                    <a:srgbClr val="C00000"/>
                  </a:glow>
                </a:effectLst>
              </a:rPr>
              <a:t>MY HELPER</a:t>
            </a:r>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p:txBody>
          <a:bodyPr/>
          <a:lstStyle/>
          <a:p>
            <a:pPr algn="ctr"/>
            <a:r>
              <a:rPr lang="en-US" dirty="0">
                <a:effectLst>
                  <a:glow rad="127000">
                    <a:schemeClr val="bg1"/>
                  </a:glow>
                </a:effectLst>
              </a:rPr>
              <a:t>Behold, God is </a:t>
            </a:r>
            <a:r>
              <a:rPr lang="en-US" dirty="0">
                <a:solidFill>
                  <a:srgbClr val="C00000"/>
                </a:solidFill>
                <a:effectLst>
                  <a:glow rad="127000">
                    <a:schemeClr val="bg1"/>
                  </a:glow>
                </a:effectLst>
              </a:rPr>
              <a:t>my</a:t>
            </a:r>
            <a:r>
              <a:rPr lang="en-US" dirty="0">
                <a:effectLst>
                  <a:glow rad="127000">
                    <a:schemeClr val="bg1"/>
                  </a:glow>
                </a:effectLst>
              </a:rPr>
              <a:t> </a:t>
            </a:r>
            <a:r>
              <a:rPr lang="en-US" dirty="0">
                <a:solidFill>
                  <a:srgbClr val="C00000"/>
                </a:solidFill>
                <a:effectLst>
                  <a:glow rad="127000">
                    <a:schemeClr val="bg1"/>
                  </a:glow>
                </a:effectLst>
              </a:rPr>
              <a:t>helper</a:t>
            </a:r>
            <a:r>
              <a:rPr lang="en-US" dirty="0">
                <a:effectLst>
                  <a:glow rad="127000">
                    <a:schemeClr val="bg1"/>
                  </a:glow>
                </a:effectLst>
              </a:rPr>
              <a:t>  </a:t>
            </a:r>
            <a:r>
              <a:rPr lang="en-US" sz="3200" dirty="0">
                <a:effectLst>
                  <a:glow rad="127000">
                    <a:schemeClr val="bg1"/>
                  </a:glow>
                </a:effectLst>
              </a:rPr>
              <a:t>(Psalm 54:4)</a:t>
            </a:r>
            <a:br>
              <a:rPr lang="en-US" dirty="0">
                <a:effectLst>
                  <a:glow rad="127000">
                    <a:schemeClr val="bg1"/>
                  </a:glow>
                </a:effectLst>
              </a:rPr>
            </a:br>
            <a:r>
              <a:rPr lang="en-US" dirty="0">
                <a:effectLst>
                  <a:glow rad="127000">
                    <a:schemeClr val="bg1"/>
                  </a:glow>
                </a:effectLst>
              </a:rPr>
              <a:t>The LORD is on my side as </a:t>
            </a:r>
            <a:r>
              <a:rPr lang="en-US" dirty="0">
                <a:solidFill>
                  <a:srgbClr val="C00000"/>
                </a:solidFill>
                <a:effectLst>
                  <a:glow rad="127000">
                    <a:schemeClr val="bg1"/>
                  </a:glow>
                </a:effectLst>
              </a:rPr>
              <a:t>my helper</a:t>
            </a:r>
            <a:r>
              <a:rPr lang="en-US" dirty="0">
                <a:effectLst>
                  <a:glow rad="127000">
                    <a:schemeClr val="bg1"/>
                  </a:glow>
                </a:effectLst>
              </a:rPr>
              <a:t>. </a:t>
            </a:r>
            <a:r>
              <a:rPr lang="en-US" sz="3200" dirty="0">
                <a:effectLst>
                  <a:glow rad="127000">
                    <a:schemeClr val="bg1"/>
                  </a:glow>
                </a:effectLst>
              </a:rPr>
              <a:t>(Psalm 118:7)</a:t>
            </a:r>
            <a:endParaRPr lang="en-US" baseline="30000" dirty="0">
              <a:effectLst>
                <a:glow rad="127000">
                  <a:schemeClr val="bg1"/>
                </a:glow>
              </a:effectLst>
            </a:endParaRPr>
          </a:p>
        </p:txBody>
      </p:sp>
      <p:pic>
        <p:nvPicPr>
          <p:cNvPr id="1026" name="Picture 2" descr="''Help'' speech bubble">
            <a:extLst>
              <a:ext uri="{FF2B5EF4-FFF2-40B4-BE49-F238E27FC236}">
                <a16:creationId xmlns:a16="http://schemas.microsoft.com/office/drawing/2014/main" id="{E2C56B41-881D-4146-8C44-85A585A24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339" y="3139592"/>
            <a:ext cx="5015321" cy="350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257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t>Because He is </a:t>
            </a:r>
            <a:r>
              <a:rPr lang="en-US" dirty="0">
                <a:solidFill>
                  <a:schemeClr val="bg1"/>
                </a:solidFill>
                <a:effectLst>
                  <a:glow rad="127000">
                    <a:srgbClr val="C00000"/>
                  </a:glow>
                </a:effectLst>
              </a:rPr>
              <a:t>MY HELPER</a:t>
            </a:r>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5" y="1066800"/>
            <a:ext cx="10955215" cy="5110163"/>
          </a:xfrm>
        </p:spPr>
        <p:txBody>
          <a:bodyPr/>
          <a:lstStyle/>
          <a:p>
            <a:pPr algn="ctr"/>
            <a:r>
              <a:rPr lang="en-US" baseline="-25000" dirty="0">
                <a:effectLst>
                  <a:glow rad="127000">
                    <a:schemeClr val="bg1"/>
                  </a:glow>
                </a:effectLst>
              </a:rPr>
              <a:t>Psalm 118:4 </a:t>
            </a:r>
            <a:br>
              <a:rPr lang="en-US" dirty="0">
                <a:effectLst>
                  <a:glow rad="127000">
                    <a:schemeClr val="bg1"/>
                  </a:glow>
                </a:effectLst>
              </a:rPr>
            </a:br>
            <a:r>
              <a:rPr lang="en-US" dirty="0">
                <a:effectLst>
                  <a:glow rad="127000">
                    <a:schemeClr val="bg1"/>
                  </a:glow>
                </a:effectLst>
              </a:rPr>
              <a:t>Let those who </a:t>
            </a:r>
            <a:r>
              <a:rPr lang="en-US" dirty="0">
                <a:solidFill>
                  <a:srgbClr val="C00000"/>
                </a:solidFill>
                <a:effectLst>
                  <a:glow rad="127000">
                    <a:schemeClr val="bg1"/>
                  </a:glow>
                </a:effectLst>
              </a:rPr>
              <a:t>fear</a:t>
            </a:r>
            <a:r>
              <a:rPr lang="en-US" dirty="0">
                <a:effectLst>
                  <a:glow rad="127000">
                    <a:schemeClr val="bg1"/>
                  </a:glow>
                </a:effectLst>
              </a:rPr>
              <a:t> the LORD say, </a:t>
            </a:r>
            <a:br>
              <a:rPr lang="en-US" dirty="0">
                <a:effectLst>
                  <a:glow rad="127000">
                    <a:schemeClr val="bg1"/>
                  </a:glow>
                </a:effectLst>
              </a:rPr>
            </a:br>
            <a:r>
              <a:rPr lang="en-US" dirty="0">
                <a:effectLst>
                  <a:glow rad="127000">
                    <a:schemeClr val="bg1"/>
                  </a:glow>
                </a:effectLst>
              </a:rPr>
              <a:t>"His steadfast </a:t>
            </a:r>
            <a:r>
              <a:rPr lang="en-US" dirty="0">
                <a:solidFill>
                  <a:srgbClr val="C00000"/>
                </a:solidFill>
                <a:effectLst>
                  <a:glow rad="127000">
                    <a:schemeClr val="bg1"/>
                  </a:glow>
                </a:effectLst>
              </a:rPr>
              <a:t>love</a:t>
            </a:r>
            <a:r>
              <a:rPr lang="en-US" dirty="0">
                <a:effectLst>
                  <a:glow rad="127000">
                    <a:schemeClr val="bg1"/>
                  </a:glow>
                </a:effectLst>
              </a:rPr>
              <a:t> endures forever."</a:t>
            </a:r>
            <a:endParaRPr lang="en-US" baseline="30000" dirty="0">
              <a:effectLst>
                <a:glow rad="127000">
                  <a:schemeClr val="bg1"/>
                </a:glow>
              </a:effectLst>
            </a:endParaRPr>
          </a:p>
        </p:txBody>
      </p:sp>
      <p:pic>
        <p:nvPicPr>
          <p:cNvPr id="5" name="Picture 4" descr="A picture containing drawing&#10;&#10;Description automatically generated">
            <a:extLst>
              <a:ext uri="{FF2B5EF4-FFF2-40B4-BE49-F238E27FC236}">
                <a16:creationId xmlns:a16="http://schemas.microsoft.com/office/drawing/2014/main" id="{300499F6-B375-4C6F-95FC-52268C8C2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506" y="2770068"/>
            <a:ext cx="4038095" cy="3861281"/>
          </a:xfrm>
          <a:prstGeom prst="rect">
            <a:avLst/>
          </a:prstGeom>
          <a:effectLst>
            <a:outerShdw blurRad="50800" dist="127000" dir="5400000" algn="tl" rotWithShape="0">
              <a:prstClr val="black">
                <a:alpha val="40000"/>
              </a:prstClr>
            </a:outerShdw>
          </a:effectLst>
        </p:spPr>
      </p:pic>
    </p:spTree>
    <p:extLst>
      <p:ext uri="{BB962C8B-B14F-4D97-AF65-F5344CB8AC3E}">
        <p14:creationId xmlns:p14="http://schemas.microsoft.com/office/powerpoint/2010/main" val="964558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t>Because He is </a:t>
            </a:r>
            <a:r>
              <a:rPr lang="en-US" dirty="0">
                <a:solidFill>
                  <a:schemeClr val="bg1"/>
                </a:solidFill>
                <a:effectLst>
                  <a:glow rad="127000">
                    <a:srgbClr val="C00000"/>
                  </a:glow>
                </a:effectLst>
              </a:rPr>
              <a:t>MY HELPER</a:t>
            </a:r>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5" y="1444505"/>
            <a:ext cx="5218443" cy="4732458"/>
          </a:xfrm>
        </p:spPr>
        <p:txBody>
          <a:bodyPr/>
          <a:lstStyle/>
          <a:p>
            <a:r>
              <a:rPr lang="en-US" baseline="30000" dirty="0">
                <a:effectLst>
                  <a:glow rad="127000">
                    <a:schemeClr val="bg1"/>
                  </a:glow>
                </a:effectLst>
              </a:rPr>
              <a:t>5</a:t>
            </a:r>
            <a:r>
              <a:rPr lang="en-US" dirty="0">
                <a:effectLst>
                  <a:glow rad="127000">
                    <a:schemeClr val="bg1"/>
                  </a:glow>
                </a:effectLst>
              </a:rPr>
              <a:t> Out of my distress </a:t>
            </a:r>
            <a:br>
              <a:rPr lang="en-US" dirty="0">
                <a:effectLst>
                  <a:glow rad="127000">
                    <a:schemeClr val="bg1"/>
                  </a:glow>
                </a:effectLst>
              </a:rPr>
            </a:br>
            <a:r>
              <a:rPr lang="en-US" dirty="0">
                <a:effectLst>
                  <a:glow rad="127000">
                    <a:schemeClr val="bg1"/>
                  </a:glow>
                </a:effectLst>
              </a:rPr>
              <a:t>I called on the LORD; </a:t>
            </a:r>
            <a:br>
              <a:rPr lang="en-US" dirty="0">
                <a:effectLst>
                  <a:glow rad="127000">
                    <a:schemeClr val="bg1"/>
                  </a:glow>
                </a:effectLst>
              </a:rPr>
            </a:br>
            <a:r>
              <a:rPr lang="en-US" dirty="0">
                <a:effectLst>
                  <a:glow rad="127000">
                    <a:schemeClr val="bg1"/>
                  </a:glow>
                </a:effectLst>
              </a:rPr>
              <a:t>the LORD answered me and set me free.</a:t>
            </a:r>
            <a:endParaRPr lang="en-US" baseline="30000" dirty="0">
              <a:effectLst>
                <a:glow rad="127000">
                  <a:schemeClr val="bg1"/>
                </a:glow>
              </a:effectLst>
            </a:endParaRPr>
          </a:p>
        </p:txBody>
      </p:sp>
      <p:pic>
        <p:nvPicPr>
          <p:cNvPr id="6" name="Picture 5" descr="A picture containing person, indoor, man, holding&#10;&#10;Description automatically generated">
            <a:extLst>
              <a:ext uri="{FF2B5EF4-FFF2-40B4-BE49-F238E27FC236}">
                <a16:creationId xmlns:a16="http://schemas.microsoft.com/office/drawing/2014/main" id="{A44AB912-D3E9-4B5D-97CA-EEA93CA5B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629" y="-35350"/>
            <a:ext cx="6346371" cy="9523278"/>
          </a:xfrm>
          <a:prstGeom prst="rect">
            <a:avLst/>
          </a:prstGeom>
        </p:spPr>
      </p:pic>
    </p:spTree>
    <p:extLst>
      <p:ext uri="{BB962C8B-B14F-4D97-AF65-F5344CB8AC3E}">
        <p14:creationId xmlns:p14="http://schemas.microsoft.com/office/powerpoint/2010/main" val="627228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t>Because He is </a:t>
            </a:r>
            <a:r>
              <a:rPr lang="en-US" dirty="0">
                <a:solidFill>
                  <a:schemeClr val="bg1"/>
                </a:solidFill>
                <a:effectLst>
                  <a:glow rad="127000">
                    <a:srgbClr val="C00000"/>
                  </a:glow>
                </a:effectLst>
              </a:rPr>
              <a:t>MY HELPER</a:t>
            </a:r>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5" y="1444505"/>
            <a:ext cx="5697415" cy="4732458"/>
          </a:xfrm>
        </p:spPr>
        <p:txBody>
          <a:bodyPr/>
          <a:lstStyle/>
          <a:p>
            <a:r>
              <a:rPr lang="en-US" baseline="30000" dirty="0">
                <a:effectLst>
                  <a:glow rad="127000">
                    <a:schemeClr val="bg1"/>
                  </a:glow>
                </a:effectLst>
              </a:rPr>
              <a:t>6</a:t>
            </a:r>
            <a:r>
              <a:rPr lang="en-US" dirty="0">
                <a:effectLst>
                  <a:glow rad="127000">
                    <a:schemeClr val="bg1"/>
                  </a:glow>
                </a:effectLst>
              </a:rPr>
              <a:t> The LORD is on my side; I will not fear. </a:t>
            </a:r>
          </a:p>
          <a:p>
            <a:r>
              <a:rPr lang="en-US" dirty="0">
                <a:effectLst>
                  <a:glow rad="127000">
                    <a:schemeClr val="bg1"/>
                  </a:glow>
                </a:effectLst>
              </a:rPr>
              <a:t>What can man do to me? </a:t>
            </a:r>
            <a:endParaRPr lang="en-US" baseline="30000" dirty="0">
              <a:effectLst>
                <a:glow rad="127000">
                  <a:schemeClr val="bg1"/>
                </a:glow>
              </a:effectLst>
            </a:endParaRPr>
          </a:p>
        </p:txBody>
      </p:sp>
      <p:pic>
        <p:nvPicPr>
          <p:cNvPr id="15" name="Picture 14" descr="A person wearing a white turban&#10;&#10;Description automatically generated">
            <a:extLst>
              <a:ext uri="{FF2B5EF4-FFF2-40B4-BE49-F238E27FC236}">
                <a16:creationId xmlns:a16="http://schemas.microsoft.com/office/drawing/2014/main" id="{240CA931-4BF3-4992-BDC8-06FFB5B56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743" y="636814"/>
            <a:ext cx="8294914" cy="6221186"/>
          </a:xfrm>
          <a:prstGeom prst="rect">
            <a:avLst/>
          </a:prstGeom>
        </p:spPr>
      </p:pic>
    </p:spTree>
    <p:extLst>
      <p:ext uri="{BB962C8B-B14F-4D97-AF65-F5344CB8AC3E}">
        <p14:creationId xmlns:p14="http://schemas.microsoft.com/office/powerpoint/2010/main" val="3057077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wearing a white turban&#10;&#10;Description automatically generated">
            <a:extLst>
              <a:ext uri="{FF2B5EF4-FFF2-40B4-BE49-F238E27FC236}">
                <a16:creationId xmlns:a16="http://schemas.microsoft.com/office/drawing/2014/main" id="{240CA931-4BF3-4992-BDC8-06FFB5B56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743" y="636814"/>
            <a:ext cx="8294914" cy="6221186"/>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t>Because He is </a:t>
            </a:r>
            <a:r>
              <a:rPr lang="en-US" dirty="0">
                <a:solidFill>
                  <a:schemeClr val="bg1"/>
                </a:solidFill>
                <a:effectLst>
                  <a:glow rad="127000">
                    <a:srgbClr val="C00000"/>
                  </a:glow>
                </a:effectLst>
              </a:rPr>
              <a:t>MY HELPER</a:t>
            </a:r>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5" y="1444504"/>
            <a:ext cx="5926015" cy="5565895"/>
          </a:xfrm>
        </p:spPr>
        <p:txBody>
          <a:bodyPr/>
          <a:lstStyle/>
          <a:p>
            <a:r>
              <a:rPr lang="en-US" baseline="30000" dirty="0">
                <a:effectLst>
                  <a:glow rad="127000">
                    <a:schemeClr val="bg1"/>
                  </a:glow>
                </a:effectLst>
              </a:rPr>
              <a:t>6</a:t>
            </a:r>
            <a:r>
              <a:rPr lang="en-US" dirty="0">
                <a:effectLst>
                  <a:glow rad="127000">
                    <a:schemeClr val="bg1"/>
                  </a:glow>
                </a:effectLst>
              </a:rPr>
              <a:t> The LORD is on my side; </a:t>
            </a:r>
            <a:br>
              <a:rPr lang="en-US" dirty="0">
                <a:effectLst>
                  <a:glow rad="127000">
                    <a:schemeClr val="bg1"/>
                  </a:glow>
                </a:effectLst>
              </a:rPr>
            </a:br>
            <a:r>
              <a:rPr lang="en-US" dirty="0">
                <a:effectLst>
                  <a:glow rad="127000">
                    <a:schemeClr val="bg1"/>
                  </a:glow>
                </a:effectLst>
              </a:rPr>
              <a:t>I will not fear. </a:t>
            </a:r>
          </a:p>
          <a:p>
            <a:r>
              <a:rPr lang="en-US" dirty="0">
                <a:effectLst>
                  <a:glow rad="127000">
                    <a:schemeClr val="bg1"/>
                  </a:glow>
                </a:effectLst>
              </a:rPr>
              <a:t>What can man do to me? </a:t>
            </a:r>
          </a:p>
          <a:p>
            <a:endParaRPr lang="en-US" baseline="30000" dirty="0">
              <a:effectLst>
                <a:glow rad="127000">
                  <a:schemeClr val="bg1"/>
                </a:glow>
              </a:effectLst>
            </a:endParaRPr>
          </a:p>
          <a:p>
            <a:r>
              <a:rPr lang="en-US" dirty="0">
                <a:effectLst>
                  <a:glow rad="127000">
                    <a:schemeClr val="bg1"/>
                  </a:glow>
                </a:effectLst>
              </a:rPr>
              <a:t>“God did not give us a Spirit of fear but of power and love and self-control.”  </a:t>
            </a:r>
            <a:r>
              <a:rPr lang="en-US" sz="3200" dirty="0">
                <a:effectLst>
                  <a:glow rad="127000">
                    <a:schemeClr val="bg1"/>
                  </a:glow>
                </a:effectLst>
              </a:rPr>
              <a:t>(2Timothy 1:7 NET)</a:t>
            </a:r>
            <a:endParaRPr lang="en-US" baseline="30000" dirty="0">
              <a:effectLst>
                <a:glow rad="127000">
                  <a:schemeClr val="bg1"/>
                </a:glow>
              </a:effectLst>
            </a:endParaRPr>
          </a:p>
        </p:txBody>
      </p:sp>
    </p:spTree>
    <p:extLst>
      <p:ext uri="{BB962C8B-B14F-4D97-AF65-F5344CB8AC3E}">
        <p14:creationId xmlns:p14="http://schemas.microsoft.com/office/powerpoint/2010/main" val="265719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wearing a white turban&#10;&#10;Description automatically generated">
            <a:extLst>
              <a:ext uri="{FF2B5EF4-FFF2-40B4-BE49-F238E27FC236}">
                <a16:creationId xmlns:a16="http://schemas.microsoft.com/office/drawing/2014/main" id="{240CA931-4BF3-4992-BDC8-06FFB5B56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743" y="636814"/>
            <a:ext cx="8294914" cy="6221186"/>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t>Because He is </a:t>
            </a:r>
            <a:r>
              <a:rPr lang="en-US" dirty="0">
                <a:solidFill>
                  <a:schemeClr val="bg1"/>
                </a:solidFill>
                <a:effectLst>
                  <a:glow rad="127000">
                    <a:srgbClr val="C00000"/>
                  </a:glow>
                </a:effectLst>
              </a:rPr>
              <a:t>MY HELPER</a:t>
            </a:r>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5" y="1444504"/>
            <a:ext cx="5926015" cy="5565895"/>
          </a:xfrm>
        </p:spPr>
        <p:txBody>
          <a:bodyPr/>
          <a:lstStyle/>
          <a:p>
            <a:r>
              <a:rPr lang="en-US" baseline="30000" dirty="0">
                <a:effectLst>
                  <a:glow rad="127000">
                    <a:schemeClr val="bg1"/>
                  </a:glow>
                </a:effectLst>
              </a:rPr>
              <a:t>6</a:t>
            </a:r>
            <a:r>
              <a:rPr lang="en-US" dirty="0">
                <a:effectLst>
                  <a:glow rad="127000">
                    <a:schemeClr val="bg1"/>
                  </a:glow>
                </a:effectLst>
              </a:rPr>
              <a:t> </a:t>
            </a:r>
            <a:r>
              <a:rPr lang="en-US" dirty="0">
                <a:solidFill>
                  <a:srgbClr val="C00000"/>
                </a:solidFill>
                <a:effectLst>
                  <a:glow rad="127000">
                    <a:schemeClr val="bg1"/>
                  </a:glow>
                </a:effectLst>
              </a:rPr>
              <a:t>The LORD is on my side; </a:t>
            </a:r>
            <a:br>
              <a:rPr lang="en-US" dirty="0">
                <a:effectLst>
                  <a:glow rad="127000">
                    <a:schemeClr val="bg1"/>
                  </a:glow>
                </a:effectLst>
              </a:rPr>
            </a:br>
            <a:r>
              <a:rPr lang="en-US" dirty="0">
                <a:effectLst>
                  <a:glow rad="127000">
                    <a:schemeClr val="bg1"/>
                  </a:glow>
                </a:effectLst>
              </a:rPr>
              <a:t>I will not fear. </a:t>
            </a:r>
          </a:p>
          <a:p>
            <a:r>
              <a:rPr lang="en-US" dirty="0">
                <a:effectLst>
                  <a:glow rad="127000">
                    <a:schemeClr val="bg1"/>
                  </a:glow>
                </a:effectLst>
              </a:rPr>
              <a:t>What can man do to me? </a:t>
            </a:r>
          </a:p>
          <a:p>
            <a:r>
              <a:rPr lang="en-US" baseline="30000" dirty="0">
                <a:effectLst>
                  <a:glow rad="127000">
                    <a:schemeClr val="bg1"/>
                  </a:glow>
                </a:effectLst>
              </a:rPr>
              <a:t>7</a:t>
            </a:r>
            <a:r>
              <a:rPr lang="en-US" dirty="0">
                <a:effectLst>
                  <a:glow rad="127000">
                    <a:schemeClr val="bg1"/>
                  </a:glow>
                </a:effectLst>
              </a:rPr>
              <a:t> </a:t>
            </a:r>
            <a:r>
              <a:rPr lang="en-US" dirty="0">
                <a:solidFill>
                  <a:srgbClr val="C00000"/>
                </a:solidFill>
                <a:effectLst>
                  <a:glow rad="127000">
                    <a:schemeClr val="bg1"/>
                  </a:glow>
                </a:effectLst>
              </a:rPr>
              <a:t>The LORD is on my side </a:t>
            </a:r>
            <a:br>
              <a:rPr lang="en-US" dirty="0">
                <a:effectLst>
                  <a:glow rad="127000">
                    <a:schemeClr val="bg1"/>
                  </a:glow>
                </a:effectLst>
              </a:rPr>
            </a:br>
            <a:r>
              <a:rPr lang="en-US" dirty="0">
                <a:effectLst>
                  <a:glow rad="127000">
                    <a:schemeClr val="bg1"/>
                  </a:glow>
                </a:effectLst>
              </a:rPr>
              <a:t>as my helper;</a:t>
            </a:r>
            <a:endParaRPr lang="en-US" baseline="30000" dirty="0">
              <a:effectLst>
                <a:glow rad="127000">
                  <a:schemeClr val="bg1"/>
                </a:glow>
              </a:effectLst>
            </a:endParaRPr>
          </a:p>
        </p:txBody>
      </p:sp>
    </p:spTree>
    <p:extLst>
      <p:ext uri="{BB962C8B-B14F-4D97-AF65-F5344CB8AC3E}">
        <p14:creationId xmlns:p14="http://schemas.microsoft.com/office/powerpoint/2010/main" val="995517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F0BDCF-A7FA-4170-A17D-C7B6966A4F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1303</TotalTime>
  <Words>1434</Words>
  <Application>Microsoft Office PowerPoint</Application>
  <PresentationFormat>Widescreen</PresentationFormat>
  <Paragraphs>102</Paragraphs>
  <Slides>16</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Posterama</vt:lpstr>
      <vt:lpstr>Pristina</vt:lpstr>
      <vt:lpstr>Symbol</vt:lpstr>
      <vt:lpstr>Office Theme</vt:lpstr>
      <vt:lpstr>PowerPoint Presentation</vt:lpstr>
      <vt:lpstr>PowerPoint Presentation</vt:lpstr>
      <vt:lpstr>Because He is MY HELPER</vt:lpstr>
      <vt:lpstr>Because He is MY HELPER</vt:lpstr>
      <vt:lpstr>Because He is MY HELPER</vt:lpstr>
      <vt:lpstr>Because He is MY HELPER</vt:lpstr>
      <vt:lpstr>Because He is MY HELPER</vt:lpstr>
      <vt:lpstr>Because He is MY HELPER</vt:lpstr>
      <vt:lpstr>Because He is MY HELPER</vt:lpstr>
      <vt:lpstr>Because He is MY HELPER</vt:lpstr>
      <vt:lpstr>Because He is MY HELPER</vt:lpstr>
      <vt:lpstr>Because He is MY HELPER</vt:lpstr>
      <vt:lpstr>Because He is MY HELPER</vt:lpstr>
      <vt:lpstr>Because He is MY HELPER</vt:lpstr>
      <vt:lpstr>Because He is MY HELPER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52</cp:revision>
  <dcterms:created xsi:type="dcterms:W3CDTF">2020-03-19T13:50:31Z</dcterms:created>
  <dcterms:modified xsi:type="dcterms:W3CDTF">2021-07-16T22:35:10Z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