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303" r:id="rId5"/>
    <p:sldId id="323" r:id="rId6"/>
    <p:sldId id="336" r:id="rId7"/>
    <p:sldId id="339" r:id="rId8"/>
    <p:sldId id="338" r:id="rId9"/>
    <p:sldId id="341" r:id="rId10"/>
    <p:sldId id="340" r:id="rId11"/>
    <p:sldId id="355" r:id="rId12"/>
    <p:sldId id="342" r:id="rId13"/>
    <p:sldId id="343" r:id="rId14"/>
    <p:sldId id="344" r:id="rId15"/>
    <p:sldId id="345" r:id="rId16"/>
    <p:sldId id="346" r:id="rId17"/>
    <p:sldId id="347" r:id="rId18"/>
    <p:sldId id="349" r:id="rId19"/>
    <p:sldId id="350" r:id="rId20"/>
    <p:sldId id="351" r:id="rId21"/>
    <p:sldId id="352" r:id="rId22"/>
    <p:sldId id="353" r:id="rId23"/>
    <p:sldId id="35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D0100"/>
    <a:srgbClr val="481F67"/>
    <a:srgbClr val="6A3183"/>
    <a:srgbClr val="F8FEFE"/>
    <a:srgbClr val="800000"/>
    <a:srgbClr val="F2F5F8"/>
    <a:srgbClr val="E1E8EF"/>
    <a:srgbClr val="0054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03" autoAdjust="0"/>
    <p:restoredTop sz="85912" autoAdjust="0"/>
  </p:normalViewPr>
  <p:slideViewPr>
    <p:cSldViewPr snapToGrid="0">
      <p:cViewPr varScale="1">
        <p:scale>
          <a:sx n="70" d="100"/>
          <a:sy n="70" d="100"/>
        </p:scale>
        <p:origin x="936"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F001FD-96B8-4D1A-B1AC-635C45ED7304}" type="datetimeFigureOut">
              <a:rPr lang="en-US" smtClean="0"/>
              <a:t>7/15/2021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38D9D7-E9CC-40E4-BEEE-ECB5F85574C0}" type="slidenum">
              <a:rPr lang="en-US" smtClean="0"/>
              <a:t>‹#›</a:t>
            </a:fld>
            <a:endParaRPr lang="en-US"/>
          </a:p>
        </p:txBody>
      </p:sp>
    </p:spTree>
    <p:extLst>
      <p:ext uri="{BB962C8B-B14F-4D97-AF65-F5344CB8AC3E}">
        <p14:creationId xmlns:p14="http://schemas.microsoft.com/office/powerpoint/2010/main" val="2503261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pickpik.com/shadow-man-male-shadow-play-act-backlight-140712"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pickpik.com/shadow-man-male-shadow-play-act-backlight-140712"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upload.wikimedia.org/wikipedia/commons/1/19/Ruins_of_Tiferes_Yisrael_synagogue%2C_Jerusalem_1967.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pickpik.com/shadow-man-male-shadow-play-act-backlight-140712"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pickpik.com/shadow-man-male-shadow-play-act-backlight-140712"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pickpik.com/shadow-man-male-shadow-play-act-backlight-140712"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pickpik.com/shadow-man-male-shadow-play-act-backlight-140712"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xhere.com/en/photo/1588509"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2020</a:t>
            </a:r>
            <a:r>
              <a:rPr lang="en-US" altLang="en-US" sz="800" dirty="0"/>
              <a:t>.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a:t>
            </a:fld>
            <a:endParaRPr lang="en-US"/>
          </a:p>
        </p:txBody>
      </p:sp>
    </p:spTree>
    <p:extLst>
      <p:ext uri="{BB962C8B-B14F-4D97-AF65-F5344CB8AC3E}">
        <p14:creationId xmlns:p14="http://schemas.microsoft.com/office/powerpoint/2010/main" val="971398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https://www.pickpik.com/shadow-man-male-shadow-play-act-backlight-140712</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16</a:t>
            </a:fld>
            <a:endParaRPr lang="en-US"/>
          </a:p>
        </p:txBody>
      </p:sp>
    </p:spTree>
    <p:extLst>
      <p:ext uri="{BB962C8B-B14F-4D97-AF65-F5344CB8AC3E}">
        <p14:creationId xmlns:p14="http://schemas.microsoft.com/office/powerpoint/2010/main" val="4233572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https://www.pickpik.com/shadow-man-male-shadow-play-act-backlight-140712</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5</a:t>
            </a:fld>
            <a:endParaRPr lang="en-US"/>
          </a:p>
        </p:txBody>
      </p:sp>
    </p:spTree>
    <p:extLst>
      <p:ext uri="{BB962C8B-B14F-4D97-AF65-F5344CB8AC3E}">
        <p14:creationId xmlns:p14="http://schemas.microsoft.com/office/powerpoint/2010/main" val="4279799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https://upload.wikimedia.org/wikipedia/commons/1/19/Ruins_of_Tiferes_Yisrael_synagogue%2C_Jerusalem_1967.jpg</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6</a:t>
            </a:fld>
            <a:endParaRPr lang="en-US"/>
          </a:p>
        </p:txBody>
      </p:sp>
    </p:spTree>
    <p:extLst>
      <p:ext uri="{BB962C8B-B14F-4D97-AF65-F5344CB8AC3E}">
        <p14:creationId xmlns:p14="http://schemas.microsoft.com/office/powerpoint/2010/main" val="1034571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https://www.pickpik.com/shadow-man-male-shadow-play-act-backlight-140712</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10</a:t>
            </a:fld>
            <a:endParaRPr lang="en-US"/>
          </a:p>
        </p:txBody>
      </p:sp>
    </p:spTree>
    <p:extLst>
      <p:ext uri="{BB962C8B-B14F-4D97-AF65-F5344CB8AC3E}">
        <p14:creationId xmlns:p14="http://schemas.microsoft.com/office/powerpoint/2010/main" val="188557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https://www.pickpik.com/shadow-man-male-shadow-play-act-backlight-140712</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11</a:t>
            </a:fld>
            <a:endParaRPr lang="en-US"/>
          </a:p>
        </p:txBody>
      </p:sp>
    </p:spTree>
    <p:extLst>
      <p:ext uri="{BB962C8B-B14F-4D97-AF65-F5344CB8AC3E}">
        <p14:creationId xmlns:p14="http://schemas.microsoft.com/office/powerpoint/2010/main" val="1683552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https://www.pickpik.com/shadow-man-male-shadow-play-act-backlight-140712</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12</a:t>
            </a:fld>
            <a:endParaRPr lang="en-US"/>
          </a:p>
        </p:txBody>
      </p:sp>
    </p:spTree>
    <p:extLst>
      <p:ext uri="{BB962C8B-B14F-4D97-AF65-F5344CB8AC3E}">
        <p14:creationId xmlns:p14="http://schemas.microsoft.com/office/powerpoint/2010/main" val="3771129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https://www.pickpik.com/shadow-man-male-shadow-play-act-backlight-140712</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13</a:t>
            </a:fld>
            <a:endParaRPr lang="en-US"/>
          </a:p>
        </p:txBody>
      </p:sp>
    </p:spTree>
    <p:extLst>
      <p:ext uri="{BB962C8B-B14F-4D97-AF65-F5344CB8AC3E}">
        <p14:creationId xmlns:p14="http://schemas.microsoft.com/office/powerpoint/2010/main" val="3346218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https://pxhere.com/en/photo/1588509</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14</a:t>
            </a:fld>
            <a:endParaRPr lang="en-US"/>
          </a:p>
        </p:txBody>
      </p:sp>
    </p:spTree>
    <p:extLst>
      <p:ext uri="{BB962C8B-B14F-4D97-AF65-F5344CB8AC3E}">
        <p14:creationId xmlns:p14="http://schemas.microsoft.com/office/powerpoint/2010/main" val="1175923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15</a:t>
            </a:fld>
            <a:endParaRPr lang="en-US"/>
          </a:p>
        </p:txBody>
      </p:sp>
    </p:spTree>
    <p:extLst>
      <p:ext uri="{BB962C8B-B14F-4D97-AF65-F5344CB8AC3E}">
        <p14:creationId xmlns:p14="http://schemas.microsoft.com/office/powerpoint/2010/main" val="1024088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descr="A picture containing purple, building, green, brick&#10;&#10;Description automatically generated">
            <a:extLst>
              <a:ext uri="{FF2B5EF4-FFF2-40B4-BE49-F238E27FC236}">
                <a16:creationId xmlns:a16="http://schemas.microsoft.com/office/drawing/2014/main" id="{D19EA3D5-5A6E-41A9-A8AD-6DF4C5EA893E}"/>
              </a:ext>
            </a:extLst>
          </p:cNvPr>
          <p:cNvPicPr>
            <a:picLocks noChangeAspect="1"/>
          </p:cNvPicPr>
          <p:nvPr userDrawn="1"/>
        </p:nvPicPr>
        <p:blipFill>
          <a:blip r:embed="rId2">
            <a:extLst>
              <a:ext uri="{BEBA8EAE-BF5A-486C-A8C5-ECC9F3942E4B}">
                <a14:imgProps xmlns:a14="http://schemas.microsoft.com/office/drawing/2010/main">
                  <a14:imgLayer r:embed="rId3">
                    <a14:imgEffect>
                      <a14:sharpenSoften amount="20000"/>
                    </a14:imgEffect>
                    <a14:imgEffect>
                      <a14:colorTemperature colorTemp="5391"/>
                    </a14:imgEffect>
                    <a14:imgEffect>
                      <a14:brightnessContrast bright="-28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BB721E3-2C80-41EE-9C59-899E8A9E81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7B72DC-A03F-48ED-BC4B-28F3C94926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E670D0-979A-4D2A-A14D-63A157F8F029}"/>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5" name="Footer Placeholder 4">
            <a:extLst>
              <a:ext uri="{FF2B5EF4-FFF2-40B4-BE49-F238E27FC236}">
                <a16:creationId xmlns:a16="http://schemas.microsoft.com/office/drawing/2014/main" id="{DF3D4C50-8118-43D0-A2BD-4A21D84203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87693A-0394-4D0A-9930-B8374ABAAD73}"/>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3588992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15F94-0C47-4387-99F0-6574276B2C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349772-1B44-4407-BA94-FA615009B3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888423-18B2-4160-8276-9231DBA7048F}"/>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5" name="Footer Placeholder 4">
            <a:extLst>
              <a:ext uri="{FF2B5EF4-FFF2-40B4-BE49-F238E27FC236}">
                <a16:creationId xmlns:a16="http://schemas.microsoft.com/office/drawing/2014/main" id="{8287930C-E657-440E-A6F6-6C00AFEB46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B6C5B5-E857-42DC-B3C4-FB7BDFE7BB03}"/>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210422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56B320-CC49-407B-805A-D7EEE91FBD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BED6B7-FAF2-4C04-94F1-7D5E39A008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1C6E5A-49D4-4B16-8FAC-61487693537E}"/>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5" name="Footer Placeholder 4">
            <a:extLst>
              <a:ext uri="{FF2B5EF4-FFF2-40B4-BE49-F238E27FC236}">
                <a16:creationId xmlns:a16="http://schemas.microsoft.com/office/drawing/2014/main" id="{71D42D00-1DB1-43BA-88CD-B23A77467D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771FAE-D222-4EAB-B2EE-7E64835D806F}"/>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957504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41A6D-7562-42A2-BC36-8BA06B87672E}"/>
              </a:ext>
            </a:extLst>
          </p:cNvPr>
          <p:cNvSpPr>
            <a:spLocks noGrp="1"/>
          </p:cNvSpPr>
          <p:nvPr>
            <p:ph type="title"/>
          </p:nvPr>
        </p:nvSpPr>
        <p:spPr/>
        <p:txBody>
          <a:bodyPr>
            <a:noAutofit/>
          </a:bodyPr>
          <a:lstStyle>
            <a:lvl1pPr>
              <a:defRPr sz="5400">
                <a:effectLst>
                  <a:glow rad="127000">
                    <a:srgbClr val="F2F5F8"/>
                  </a:glow>
                </a:effectLst>
                <a:latin typeface="Posterama" panose="020B0502040204020203" pitchFamily="34" charset="0"/>
                <a:cs typeface="Posterama" panose="020B0502040204020203"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FF966B9-94FD-4BCE-A40A-7DE2A1C9D397}"/>
              </a:ext>
            </a:extLst>
          </p:cNvPr>
          <p:cNvSpPr>
            <a:spLocks noGrp="1"/>
          </p:cNvSpPr>
          <p:nvPr>
            <p:ph idx="1"/>
          </p:nvPr>
        </p:nvSpPr>
        <p:spPr/>
        <p:txBody>
          <a:bodyPr/>
          <a:lstStyle>
            <a:lvl1pPr>
              <a:defRPr b="1">
                <a:effectLst>
                  <a:glow rad="127000">
                    <a:srgbClr val="F2F5F8"/>
                  </a:glow>
                </a:effectLst>
              </a:defRPr>
            </a:lvl1pPr>
            <a:lvl2pPr>
              <a:defRPr>
                <a:effectLst>
                  <a:glow rad="127000">
                    <a:srgbClr val="F2F5F8"/>
                  </a:glow>
                </a:effectLst>
              </a:defRPr>
            </a:lvl2pPr>
            <a:lvl3pPr>
              <a:defRPr>
                <a:effectLst>
                  <a:glow rad="127000">
                    <a:srgbClr val="F2F5F8"/>
                  </a:glow>
                </a:effectLst>
              </a:defRPr>
            </a:lvl3pPr>
            <a:lvl4pPr>
              <a:defRPr>
                <a:effectLst>
                  <a:glow rad="127000">
                    <a:srgbClr val="F2F5F8"/>
                  </a:glow>
                </a:effectLst>
              </a:defRPr>
            </a:lvl4pPr>
            <a:lvl5pPr>
              <a:defRPr>
                <a:effectLst>
                  <a:glow rad="127000">
                    <a:srgbClr val="F2F5F8"/>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3DCEB57-E0F9-42D1-B11E-9D7C1AE0B549}"/>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5" name="Footer Placeholder 4">
            <a:extLst>
              <a:ext uri="{FF2B5EF4-FFF2-40B4-BE49-F238E27FC236}">
                <a16:creationId xmlns:a16="http://schemas.microsoft.com/office/drawing/2014/main" id="{00B690CA-B16F-4E5D-A5E1-2DF55828F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89AC7F-7D3D-4941-BD6F-B48DA326E00C}"/>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2852046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65560-D1C4-4611-AC46-3DBC86D27A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60A1EC-CDED-4214-A231-9B701907D0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043321-EFB8-481B-8553-FDA645DEC94F}"/>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5" name="Footer Placeholder 4">
            <a:extLst>
              <a:ext uri="{FF2B5EF4-FFF2-40B4-BE49-F238E27FC236}">
                <a16:creationId xmlns:a16="http://schemas.microsoft.com/office/drawing/2014/main" id="{C97F2B78-6DCC-4C3F-BD5C-877AAE82AF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4767A-94D0-4F5F-B8A2-DD6C2ABEA8F6}"/>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3441835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F8D5E-FA50-4DAC-B4B7-C752562DE2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276364-5FBC-4DD6-8F2D-7965EFFDD6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4B7597-AAE6-43D3-AB38-054AD5208A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0E3DE1-3E78-45DB-B2CB-1EE5E89D7B00}"/>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6" name="Footer Placeholder 5">
            <a:extLst>
              <a:ext uri="{FF2B5EF4-FFF2-40B4-BE49-F238E27FC236}">
                <a16:creationId xmlns:a16="http://schemas.microsoft.com/office/drawing/2014/main" id="{AA0C91A0-E11C-4CD2-B7EF-C1B98C4B0F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ED3139-89EA-4C6D-BA01-705E1DAE8525}"/>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765482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064F-07F9-4443-AC5C-C72600E2EF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2C5662-3974-4FC6-8D5C-398B34378D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050917-DC95-4EA9-9DFA-0C2A409B7C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C0C397-0C87-45F6-90FD-9CCB2D87DF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8B9B9C-5B87-4A59-AE3A-0B75175C26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748D73-5A52-4922-B444-FB07AED970AA}"/>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8" name="Footer Placeholder 7">
            <a:extLst>
              <a:ext uri="{FF2B5EF4-FFF2-40B4-BE49-F238E27FC236}">
                <a16:creationId xmlns:a16="http://schemas.microsoft.com/office/drawing/2014/main" id="{18724246-95A0-45B6-9D01-91B1C3117B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7C47CC-F8AE-47A7-B012-38DB0562D304}"/>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130810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7F40C-A696-4E07-AB6B-A30861D3E3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022AC0-0B63-409B-93C0-14D2E24E6140}"/>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4" name="Footer Placeholder 3">
            <a:extLst>
              <a:ext uri="{FF2B5EF4-FFF2-40B4-BE49-F238E27FC236}">
                <a16:creationId xmlns:a16="http://schemas.microsoft.com/office/drawing/2014/main" id="{7B5F3384-2D9C-46C8-8AF5-AB60294C6A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3307FF-90ED-4519-BBA8-136E0186901D}"/>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508492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5ADB04-F4D9-4DE8-B557-9ECCCC6DD734}"/>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3" name="Footer Placeholder 2">
            <a:extLst>
              <a:ext uri="{FF2B5EF4-FFF2-40B4-BE49-F238E27FC236}">
                <a16:creationId xmlns:a16="http://schemas.microsoft.com/office/drawing/2014/main" id="{4A5ED1A7-1024-41B1-A9B2-C89A1B6C5E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072F3C-6324-4DE2-B1ED-6C01769AAA66}"/>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065449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6CBF9-D165-4709-8D3B-E7336D9D43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662B48-39B2-4FDE-8A3B-BBC15AF4F4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446D8B-37FD-47C5-99CC-6EF6646B8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49B952-7759-4F49-A6BD-8D43EE29F35B}"/>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6" name="Footer Placeholder 5">
            <a:extLst>
              <a:ext uri="{FF2B5EF4-FFF2-40B4-BE49-F238E27FC236}">
                <a16:creationId xmlns:a16="http://schemas.microsoft.com/office/drawing/2014/main" id="{B8AC3E91-1973-4F6B-BDF5-0BBE952552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52931E-CAB6-4667-B34A-986830FB7D9C}"/>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4290440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E9280-5028-4074-A65E-2D841158EB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B52E05-4593-49AE-ADC8-803BCD9949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100AA2-81F9-4FBE-AE87-C972F60D44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C25749-6393-45B4-8022-9DA8CCDDA5B4}"/>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6" name="Footer Placeholder 5">
            <a:extLst>
              <a:ext uri="{FF2B5EF4-FFF2-40B4-BE49-F238E27FC236}">
                <a16:creationId xmlns:a16="http://schemas.microsoft.com/office/drawing/2014/main" id="{8351B4BF-0C38-4E01-811F-09869C43EF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89FE8D-A7E8-4A23-B886-C6BC075997BF}"/>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28640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picture containing indoor, purple, green, sitting&#10;&#10;Description automatically generated">
            <a:extLst>
              <a:ext uri="{FF2B5EF4-FFF2-40B4-BE49-F238E27FC236}">
                <a16:creationId xmlns:a16="http://schemas.microsoft.com/office/drawing/2014/main" id="{DE935DA3-EC46-4086-8FC0-F70FD4017092}"/>
              </a:ext>
            </a:extLst>
          </p:cNvPr>
          <p:cNvPicPr>
            <a:picLocks noChangeAspect="1"/>
          </p:cNvPicPr>
          <p:nvPr userDrawn="1"/>
        </p:nvPicPr>
        <p:blipFill>
          <a:blip r:embed="rId13">
            <a:extLst>
              <a:ext uri="{BEBA8EAE-BF5A-486C-A8C5-ECC9F3942E4B}">
                <a14:imgProps xmlns:a14="http://schemas.microsoft.com/office/drawing/2010/main">
                  <a14:imgLayer r:embed="rId14">
                    <a14:imgEffect>
                      <a14:sharpenSoften amount="20000"/>
                    </a14:imgEffect>
                    <a14:imgEffect>
                      <a14:brightnessContrast bright="-25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BCEAEEC2-DDE6-4E62-88C9-83D8D24C276D}"/>
              </a:ext>
            </a:extLst>
          </p:cNvPr>
          <p:cNvSpPr>
            <a:spLocks noGrp="1"/>
          </p:cNvSpPr>
          <p:nvPr>
            <p:ph type="title"/>
          </p:nvPr>
        </p:nvSpPr>
        <p:spPr>
          <a:xfrm>
            <a:off x="398585" y="118942"/>
            <a:ext cx="11347938"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379C17F-76A0-4CBF-93A1-42EFF36C3D88}"/>
              </a:ext>
            </a:extLst>
          </p:cNvPr>
          <p:cNvSpPr>
            <a:spLocks noGrp="1"/>
          </p:cNvSpPr>
          <p:nvPr>
            <p:ph type="body" idx="1"/>
          </p:nvPr>
        </p:nvSpPr>
        <p:spPr>
          <a:xfrm>
            <a:off x="398585" y="1444505"/>
            <a:ext cx="10955215" cy="47324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D20B639-337B-4794-B555-79F6F09C79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812010-27DC-4F28-A7FD-DA9EA2A327E2}" type="datetimeFigureOut">
              <a:rPr lang="en-US" smtClean="0"/>
              <a:t>7/15/2021</a:t>
            </a:fld>
            <a:endParaRPr lang="en-US"/>
          </a:p>
        </p:txBody>
      </p:sp>
      <p:sp>
        <p:nvSpPr>
          <p:cNvPr id="5" name="Footer Placeholder 4">
            <a:extLst>
              <a:ext uri="{FF2B5EF4-FFF2-40B4-BE49-F238E27FC236}">
                <a16:creationId xmlns:a16="http://schemas.microsoft.com/office/drawing/2014/main" id="{052AD204-CB2D-4F8A-9164-8308EA6462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B97FB6-6CBD-4C8D-8086-127F5DBEB6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B69588-6F03-4C3A-BC7D-811A5EA13291}" type="slidenum">
              <a:rPr lang="en-US" smtClean="0"/>
              <a:t>‹#›</a:t>
            </a:fld>
            <a:endParaRPr lang="en-US"/>
          </a:p>
        </p:txBody>
      </p:sp>
    </p:spTree>
    <p:extLst>
      <p:ext uri="{BB962C8B-B14F-4D97-AF65-F5344CB8AC3E}">
        <p14:creationId xmlns:p14="http://schemas.microsoft.com/office/powerpoint/2010/main" val="1142567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7000" b="1" kern="1200">
          <a:solidFill>
            <a:srgbClr val="6A3183"/>
          </a:solidFill>
          <a:latin typeface="Pristina" panose="03060402040406080204" pitchFamily="66"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rgbClr val="0054A6"/>
                </a:solidFill>
                <a:effectLst>
                  <a:glow rad="127000">
                    <a:schemeClr val="bg1"/>
                  </a:glow>
                  <a:outerShdw blurRad="38100" dist="38100" dir="2700000" algn="tl">
                    <a:srgbClr val="000000">
                      <a:alpha val="43137"/>
                    </a:srgbClr>
                  </a:outerShd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rgbClr val="0054A6"/>
                </a:solidFill>
                <a:effectLst>
                  <a:glow rad="127000">
                    <a:schemeClr val="bg1"/>
                  </a:glow>
                  <a:outerShdw blurRad="38100" dist="38100" dir="2700000" algn="tl">
                    <a:srgbClr val="000000">
                      <a:alpha val="43137"/>
                    </a:srgbClr>
                  </a:outerShd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rgbClr val="0054A6"/>
                </a:solidFill>
                <a:effectLst>
                  <a:glow rad="127000">
                    <a:schemeClr val="bg1"/>
                  </a:glow>
                  <a:outerShdw blurRad="38100" dist="38100" dir="2700000" algn="tl">
                    <a:srgbClr val="000000">
                      <a:alpha val="43137"/>
                    </a:srgbClr>
                  </a:outerShdw>
                </a:effectLst>
                <a:latin typeface="Pristina" panose="03060402040406080204" pitchFamily="66" charset="0"/>
              </a:rPr>
              <a:t>Psalm 39:7</a:t>
            </a:r>
          </a:p>
        </p:txBody>
      </p:sp>
      <p:pic>
        <p:nvPicPr>
          <p:cNvPr id="9" name="Picture 8" descr="A close up of a sign&#10;&#10;Description automatically generated">
            <a:extLst>
              <a:ext uri="{FF2B5EF4-FFF2-40B4-BE49-F238E27FC236}">
                <a16:creationId xmlns:a16="http://schemas.microsoft.com/office/drawing/2014/main" id="{E703A003-FC9F-4169-9464-57948887B1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5907" y="1934307"/>
            <a:ext cx="5533293" cy="2295221"/>
          </a:xfrm>
          <a:prstGeom prst="rect">
            <a:avLst/>
          </a:prstGeom>
          <a:effectLst>
            <a:glow rad="127000">
              <a:schemeClr val="bg1"/>
            </a:glow>
          </a:effectLst>
        </p:spPr>
      </p:pic>
      <p:grpSp>
        <p:nvGrpSpPr>
          <p:cNvPr id="7" name="Group 6">
            <a:extLst>
              <a:ext uri="{FF2B5EF4-FFF2-40B4-BE49-F238E27FC236}">
                <a16:creationId xmlns:a16="http://schemas.microsoft.com/office/drawing/2014/main" id="{377E2E83-0E86-4F92-A799-775126BE4A3A}"/>
              </a:ext>
            </a:extLst>
          </p:cNvPr>
          <p:cNvGrpSpPr/>
          <p:nvPr/>
        </p:nvGrpSpPr>
        <p:grpSpPr>
          <a:xfrm>
            <a:off x="509040" y="5066893"/>
            <a:ext cx="2477806" cy="1200783"/>
            <a:chOff x="962969" y="5030136"/>
            <a:chExt cx="2477806" cy="1200783"/>
          </a:xfrm>
          <a:effectLst>
            <a:glow rad="127000">
              <a:srgbClr val="0054A6">
                <a:alpha val="39000"/>
              </a:srgbClr>
            </a:glow>
          </a:effectLst>
        </p:grpSpPr>
        <p:pic>
          <p:nvPicPr>
            <p:cNvPr id="10" name="Picture 9">
              <a:extLst>
                <a:ext uri="{FF2B5EF4-FFF2-40B4-BE49-F238E27FC236}">
                  <a16:creationId xmlns:a16="http://schemas.microsoft.com/office/drawing/2014/main" id="{03482F4A-3678-4121-B0B3-DA7606518C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992879" y="5065630"/>
              <a:ext cx="2336800" cy="1069975"/>
            </a:xfrm>
            <a:prstGeom prst="rect">
              <a:avLst/>
            </a:prstGeom>
            <a:noFill/>
            <a:effectLst>
              <a:glow rad="38100">
                <a:schemeClr val="tx1">
                  <a:alpha val="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pic>
          <p:nvPicPr>
            <p:cNvPr id="14" name="Picture 13" descr="Logo&#10;&#10;Description automatically generated">
              <a:extLst>
                <a:ext uri="{FF2B5EF4-FFF2-40B4-BE49-F238E27FC236}">
                  <a16:creationId xmlns:a16="http://schemas.microsoft.com/office/drawing/2014/main" id="{57054BC7-01B8-4318-8921-06218B0C40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969" y="5030136"/>
              <a:ext cx="2477806" cy="1200783"/>
            </a:xfrm>
            <a:prstGeom prst="rect">
              <a:avLst/>
            </a:prstGeom>
            <a:effectLst>
              <a:glow rad="127000">
                <a:schemeClr val="bg1"/>
              </a:glow>
            </a:effectLst>
          </p:spPr>
        </p:pic>
      </p:grpSp>
    </p:spTree>
    <p:extLst>
      <p:ext uri="{BB962C8B-B14F-4D97-AF65-F5344CB8AC3E}">
        <p14:creationId xmlns:p14="http://schemas.microsoft.com/office/powerpoint/2010/main" val="175948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that is standing in the dark&#10;&#10;Description automatically generated">
            <a:extLst>
              <a:ext uri="{FF2B5EF4-FFF2-40B4-BE49-F238E27FC236}">
                <a16:creationId xmlns:a16="http://schemas.microsoft.com/office/drawing/2014/main" id="{2F88091B-ACE4-4993-B8A5-B16244363D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1376" y="0"/>
            <a:ext cx="7354111" cy="6858000"/>
          </a:xfrm>
          <a:prstGeom prst="rect">
            <a:avLst/>
          </a:prstGeom>
        </p:spPr>
      </p:pic>
      <p:sp>
        <p:nvSpPr>
          <p:cNvPr id="2" name="Title 1">
            <a:extLst>
              <a:ext uri="{FF2B5EF4-FFF2-40B4-BE49-F238E27FC236}">
                <a16:creationId xmlns:a16="http://schemas.microsoft.com/office/drawing/2014/main" id="{273436B1-40DD-44A1-A141-044DD2033E2E}"/>
              </a:ext>
            </a:extLst>
          </p:cNvPr>
          <p:cNvSpPr>
            <a:spLocks noGrp="1"/>
          </p:cNvSpPr>
          <p:nvPr>
            <p:ph type="title"/>
          </p:nvPr>
        </p:nvSpPr>
        <p:spPr/>
        <p:txBody>
          <a:bodyPr/>
          <a:lstStyle/>
          <a:p>
            <a:r>
              <a:rPr lang="en-US" dirty="0">
                <a:solidFill>
                  <a:schemeClr val="tx1"/>
                </a:solidFill>
              </a:rPr>
              <a:t>Because He is </a:t>
            </a:r>
            <a:r>
              <a:rPr lang="en-US" dirty="0">
                <a:solidFill>
                  <a:schemeClr val="bg1"/>
                </a:solidFill>
                <a:effectLst>
                  <a:glow rad="190500">
                    <a:srgbClr val="481F67"/>
                  </a:glow>
                </a:effectLst>
              </a:rPr>
              <a:t>MY PORTION</a:t>
            </a:r>
          </a:p>
        </p:txBody>
      </p:sp>
      <p:sp>
        <p:nvSpPr>
          <p:cNvPr id="5" name="Content Placeholder 4">
            <a:extLst>
              <a:ext uri="{FF2B5EF4-FFF2-40B4-BE49-F238E27FC236}">
                <a16:creationId xmlns:a16="http://schemas.microsoft.com/office/drawing/2014/main" id="{8F02A6B0-BC16-49C0-8FB9-17955EC8553A}"/>
              </a:ext>
            </a:extLst>
          </p:cNvPr>
          <p:cNvSpPr>
            <a:spLocks noGrp="1"/>
          </p:cNvSpPr>
          <p:nvPr>
            <p:ph idx="1"/>
          </p:nvPr>
        </p:nvSpPr>
        <p:spPr>
          <a:xfrm>
            <a:off x="398586" y="2240923"/>
            <a:ext cx="5525696" cy="3936039"/>
          </a:xfrm>
        </p:spPr>
        <p:txBody>
          <a:bodyPr/>
          <a:lstStyle/>
          <a:p>
            <a:pPr algn="ctr"/>
            <a:r>
              <a:rPr lang="en-US" dirty="0">
                <a:effectLst>
                  <a:glow rad="127000">
                    <a:schemeClr val="bg1"/>
                  </a:glow>
                </a:effectLst>
              </a:rPr>
              <a:t>“So what do you get from following the Lord?”</a:t>
            </a:r>
          </a:p>
        </p:txBody>
      </p:sp>
    </p:spTree>
    <p:extLst>
      <p:ext uri="{BB962C8B-B14F-4D97-AF65-F5344CB8AC3E}">
        <p14:creationId xmlns:p14="http://schemas.microsoft.com/office/powerpoint/2010/main" val="4229315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436B1-40DD-44A1-A141-044DD2033E2E}"/>
              </a:ext>
            </a:extLst>
          </p:cNvPr>
          <p:cNvSpPr>
            <a:spLocks noGrp="1"/>
          </p:cNvSpPr>
          <p:nvPr>
            <p:ph type="title"/>
          </p:nvPr>
        </p:nvSpPr>
        <p:spPr/>
        <p:txBody>
          <a:bodyPr/>
          <a:lstStyle/>
          <a:p>
            <a:r>
              <a:rPr lang="en-US" dirty="0">
                <a:solidFill>
                  <a:schemeClr val="tx1"/>
                </a:solidFill>
              </a:rPr>
              <a:t>Because He is </a:t>
            </a:r>
            <a:r>
              <a:rPr lang="en-US" dirty="0">
                <a:solidFill>
                  <a:schemeClr val="bg1"/>
                </a:solidFill>
                <a:effectLst>
                  <a:glow rad="190500">
                    <a:srgbClr val="481F67"/>
                  </a:glow>
                </a:effectLst>
              </a:rPr>
              <a:t>MY PORTION</a:t>
            </a:r>
          </a:p>
        </p:txBody>
      </p:sp>
      <p:sp>
        <p:nvSpPr>
          <p:cNvPr id="5" name="Content Placeholder 4">
            <a:extLst>
              <a:ext uri="{FF2B5EF4-FFF2-40B4-BE49-F238E27FC236}">
                <a16:creationId xmlns:a16="http://schemas.microsoft.com/office/drawing/2014/main" id="{8F02A6B0-BC16-49C0-8FB9-17955EC8553A}"/>
              </a:ext>
            </a:extLst>
          </p:cNvPr>
          <p:cNvSpPr>
            <a:spLocks noGrp="1"/>
          </p:cNvSpPr>
          <p:nvPr>
            <p:ph idx="1"/>
          </p:nvPr>
        </p:nvSpPr>
        <p:spPr>
          <a:xfrm>
            <a:off x="398585" y="1444505"/>
            <a:ext cx="11102249" cy="4732458"/>
          </a:xfrm>
        </p:spPr>
        <p:txBody>
          <a:bodyPr/>
          <a:lstStyle/>
          <a:p>
            <a:r>
              <a:rPr lang="en-US" baseline="30000" dirty="0">
                <a:effectLst>
                  <a:glow rad="127000">
                    <a:schemeClr val="bg1"/>
                  </a:glow>
                </a:effectLst>
              </a:rPr>
              <a:t> 21</a:t>
            </a:r>
            <a:r>
              <a:rPr lang="en-US" dirty="0">
                <a:effectLst>
                  <a:glow rad="127000">
                    <a:schemeClr val="bg1"/>
                  </a:glow>
                </a:effectLst>
              </a:rPr>
              <a:t> But this I call to mind, and therefore I have hope:</a:t>
            </a:r>
          </a:p>
        </p:txBody>
      </p:sp>
      <p:pic>
        <p:nvPicPr>
          <p:cNvPr id="6" name="Picture 5" descr="A picture containing plate, sign, food&#10;&#10;Description automatically generated">
            <a:extLst>
              <a:ext uri="{FF2B5EF4-FFF2-40B4-BE49-F238E27FC236}">
                <a16:creationId xmlns:a16="http://schemas.microsoft.com/office/drawing/2014/main" id="{6C3C4F3D-8E05-4B85-9BF5-C103B4FF68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0062" y="2674737"/>
            <a:ext cx="7130387" cy="2957699"/>
          </a:xfrm>
          <a:prstGeom prst="rect">
            <a:avLst/>
          </a:prstGeom>
          <a:effectLst>
            <a:glow rad="127000">
              <a:schemeClr val="bg1"/>
            </a:glow>
          </a:effectLst>
        </p:spPr>
      </p:pic>
    </p:spTree>
    <p:extLst>
      <p:ext uri="{BB962C8B-B14F-4D97-AF65-F5344CB8AC3E}">
        <p14:creationId xmlns:p14="http://schemas.microsoft.com/office/powerpoint/2010/main" val="2126372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436B1-40DD-44A1-A141-044DD2033E2E}"/>
              </a:ext>
            </a:extLst>
          </p:cNvPr>
          <p:cNvSpPr>
            <a:spLocks noGrp="1"/>
          </p:cNvSpPr>
          <p:nvPr>
            <p:ph type="title"/>
          </p:nvPr>
        </p:nvSpPr>
        <p:spPr/>
        <p:txBody>
          <a:bodyPr/>
          <a:lstStyle/>
          <a:p>
            <a:r>
              <a:rPr lang="en-US" dirty="0">
                <a:solidFill>
                  <a:schemeClr val="tx1"/>
                </a:solidFill>
              </a:rPr>
              <a:t>Because He is </a:t>
            </a:r>
            <a:r>
              <a:rPr lang="en-US" dirty="0">
                <a:solidFill>
                  <a:schemeClr val="bg1"/>
                </a:solidFill>
                <a:effectLst>
                  <a:glow rad="190500">
                    <a:srgbClr val="481F67"/>
                  </a:glow>
                </a:effectLst>
              </a:rPr>
              <a:t>MY PORTION</a:t>
            </a:r>
          </a:p>
        </p:txBody>
      </p:sp>
      <p:sp>
        <p:nvSpPr>
          <p:cNvPr id="5" name="Content Placeholder 4">
            <a:extLst>
              <a:ext uri="{FF2B5EF4-FFF2-40B4-BE49-F238E27FC236}">
                <a16:creationId xmlns:a16="http://schemas.microsoft.com/office/drawing/2014/main" id="{8F02A6B0-BC16-49C0-8FB9-17955EC8553A}"/>
              </a:ext>
            </a:extLst>
          </p:cNvPr>
          <p:cNvSpPr>
            <a:spLocks noGrp="1"/>
          </p:cNvSpPr>
          <p:nvPr>
            <p:ph idx="1"/>
          </p:nvPr>
        </p:nvSpPr>
        <p:spPr>
          <a:xfrm>
            <a:off x="398585" y="1444505"/>
            <a:ext cx="11050733" cy="4732458"/>
          </a:xfrm>
        </p:spPr>
        <p:txBody>
          <a:bodyPr/>
          <a:lstStyle/>
          <a:p>
            <a:r>
              <a:rPr lang="en-US" baseline="30000" dirty="0">
                <a:effectLst>
                  <a:glow rad="127000">
                    <a:schemeClr val="bg1"/>
                  </a:glow>
                </a:effectLst>
              </a:rPr>
              <a:t> 21</a:t>
            </a:r>
            <a:r>
              <a:rPr lang="en-US" dirty="0">
                <a:effectLst>
                  <a:glow rad="127000">
                    <a:schemeClr val="bg1"/>
                  </a:glow>
                </a:effectLst>
              </a:rPr>
              <a:t> But </a:t>
            </a:r>
            <a:r>
              <a:rPr lang="en-US" dirty="0">
                <a:solidFill>
                  <a:schemeClr val="bg1"/>
                </a:solidFill>
                <a:effectLst>
                  <a:glow rad="190500">
                    <a:srgbClr val="7D0100"/>
                  </a:glow>
                </a:effectLst>
              </a:rPr>
              <a:t>this</a:t>
            </a:r>
            <a:r>
              <a:rPr lang="en-US" dirty="0">
                <a:effectLst>
                  <a:glow rad="127000">
                    <a:schemeClr val="bg1"/>
                  </a:glow>
                </a:effectLst>
              </a:rPr>
              <a:t> I call to mind, and therefore I have hope:</a:t>
            </a:r>
          </a:p>
        </p:txBody>
      </p:sp>
      <p:pic>
        <p:nvPicPr>
          <p:cNvPr id="6" name="Picture 5" descr="A picture containing plate, sign, food&#10;&#10;Description automatically generated">
            <a:extLst>
              <a:ext uri="{FF2B5EF4-FFF2-40B4-BE49-F238E27FC236}">
                <a16:creationId xmlns:a16="http://schemas.microsoft.com/office/drawing/2014/main" id="{6C3C4F3D-8E05-4B85-9BF5-C103B4FF68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0062" y="2674737"/>
            <a:ext cx="7130387" cy="2957699"/>
          </a:xfrm>
          <a:prstGeom prst="rect">
            <a:avLst/>
          </a:prstGeom>
          <a:effectLst>
            <a:glow rad="127000">
              <a:schemeClr val="bg1"/>
            </a:glow>
          </a:effectLst>
        </p:spPr>
      </p:pic>
    </p:spTree>
    <p:extLst>
      <p:ext uri="{BB962C8B-B14F-4D97-AF65-F5344CB8AC3E}">
        <p14:creationId xmlns:p14="http://schemas.microsoft.com/office/powerpoint/2010/main" val="3638324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436B1-40DD-44A1-A141-044DD2033E2E}"/>
              </a:ext>
            </a:extLst>
          </p:cNvPr>
          <p:cNvSpPr>
            <a:spLocks noGrp="1"/>
          </p:cNvSpPr>
          <p:nvPr>
            <p:ph type="title"/>
          </p:nvPr>
        </p:nvSpPr>
        <p:spPr/>
        <p:txBody>
          <a:bodyPr/>
          <a:lstStyle/>
          <a:p>
            <a:r>
              <a:rPr lang="en-US" dirty="0">
                <a:solidFill>
                  <a:schemeClr val="tx1"/>
                </a:solidFill>
              </a:rPr>
              <a:t>Because He is </a:t>
            </a:r>
            <a:r>
              <a:rPr lang="en-US" dirty="0">
                <a:solidFill>
                  <a:schemeClr val="bg1"/>
                </a:solidFill>
                <a:effectLst>
                  <a:glow rad="190500">
                    <a:srgbClr val="481F67"/>
                  </a:glow>
                </a:effectLst>
              </a:rPr>
              <a:t>MY PORTION</a:t>
            </a:r>
          </a:p>
        </p:txBody>
      </p:sp>
      <p:sp>
        <p:nvSpPr>
          <p:cNvPr id="5" name="Content Placeholder 4">
            <a:extLst>
              <a:ext uri="{FF2B5EF4-FFF2-40B4-BE49-F238E27FC236}">
                <a16:creationId xmlns:a16="http://schemas.microsoft.com/office/drawing/2014/main" id="{8F02A6B0-BC16-49C0-8FB9-17955EC8553A}"/>
              </a:ext>
            </a:extLst>
          </p:cNvPr>
          <p:cNvSpPr>
            <a:spLocks noGrp="1"/>
          </p:cNvSpPr>
          <p:nvPr>
            <p:ph idx="1"/>
          </p:nvPr>
        </p:nvSpPr>
        <p:spPr>
          <a:xfrm>
            <a:off x="398585" y="1444505"/>
            <a:ext cx="11037854" cy="4732458"/>
          </a:xfrm>
        </p:spPr>
        <p:txBody>
          <a:bodyPr/>
          <a:lstStyle/>
          <a:p>
            <a:r>
              <a:rPr lang="en-US" baseline="30000" dirty="0">
                <a:effectLst>
                  <a:glow rad="127000">
                    <a:schemeClr val="bg1"/>
                  </a:glow>
                </a:effectLst>
              </a:rPr>
              <a:t> 21</a:t>
            </a:r>
            <a:r>
              <a:rPr lang="en-US" dirty="0">
                <a:effectLst>
                  <a:glow rad="127000">
                    <a:schemeClr val="bg1"/>
                  </a:glow>
                </a:effectLst>
              </a:rPr>
              <a:t> But </a:t>
            </a:r>
            <a:r>
              <a:rPr lang="en-US" dirty="0">
                <a:solidFill>
                  <a:schemeClr val="bg1"/>
                </a:solidFill>
                <a:effectLst>
                  <a:glow rad="190500">
                    <a:srgbClr val="7D0100"/>
                  </a:glow>
                </a:effectLst>
              </a:rPr>
              <a:t>this</a:t>
            </a:r>
            <a:r>
              <a:rPr lang="en-US" dirty="0">
                <a:effectLst>
                  <a:glow rad="127000">
                    <a:schemeClr val="bg1"/>
                  </a:glow>
                </a:effectLst>
              </a:rPr>
              <a:t> I call to mind, and therefore I have hope:</a:t>
            </a:r>
          </a:p>
          <a:p>
            <a:r>
              <a:rPr lang="en-US" dirty="0">
                <a:effectLst/>
              </a:rPr>
              <a:t> </a:t>
            </a:r>
            <a:r>
              <a:rPr lang="en-US" baseline="30000" dirty="0">
                <a:effectLst>
                  <a:glow rad="127000">
                    <a:schemeClr val="bg1"/>
                  </a:glow>
                </a:effectLst>
              </a:rPr>
              <a:t>22</a:t>
            </a:r>
            <a:r>
              <a:rPr lang="en-US" dirty="0">
                <a:effectLst>
                  <a:glow rad="127000">
                    <a:schemeClr val="bg1"/>
                  </a:glow>
                </a:effectLst>
              </a:rPr>
              <a:t> The steadfast </a:t>
            </a:r>
            <a:r>
              <a:rPr lang="en-US" dirty="0">
                <a:solidFill>
                  <a:srgbClr val="C00000"/>
                </a:solidFill>
                <a:effectLst>
                  <a:glow rad="127000">
                    <a:schemeClr val="bg1"/>
                  </a:glow>
                </a:effectLst>
              </a:rPr>
              <a:t>love</a:t>
            </a:r>
            <a:r>
              <a:rPr lang="en-US" dirty="0">
                <a:effectLst>
                  <a:glow rad="127000">
                    <a:schemeClr val="bg1"/>
                  </a:glow>
                </a:effectLst>
              </a:rPr>
              <a:t> of the LORD never ceases; his </a:t>
            </a:r>
            <a:r>
              <a:rPr lang="en-US" dirty="0">
                <a:solidFill>
                  <a:srgbClr val="C00000"/>
                </a:solidFill>
                <a:effectLst>
                  <a:glow rad="127000">
                    <a:schemeClr val="bg1"/>
                  </a:glow>
                </a:effectLst>
              </a:rPr>
              <a:t>mercies</a:t>
            </a:r>
            <a:r>
              <a:rPr lang="en-US" dirty="0">
                <a:effectLst>
                  <a:glow rad="127000">
                    <a:schemeClr val="bg1"/>
                  </a:glow>
                </a:effectLst>
              </a:rPr>
              <a:t> never					 come to an end;</a:t>
            </a:r>
          </a:p>
          <a:p>
            <a:endParaRPr lang="en-US" dirty="0">
              <a:effectLst>
                <a:glow rad="127000">
                  <a:schemeClr val="bg1"/>
                </a:glow>
              </a:effectLst>
            </a:endParaRPr>
          </a:p>
        </p:txBody>
      </p:sp>
      <p:pic>
        <p:nvPicPr>
          <p:cNvPr id="4" name="Picture 3" descr="A picture containing drawing&#10;&#10;Description automatically generated">
            <a:extLst>
              <a:ext uri="{FF2B5EF4-FFF2-40B4-BE49-F238E27FC236}">
                <a16:creationId xmlns:a16="http://schemas.microsoft.com/office/drawing/2014/main" id="{BAD8CBB3-A33B-4E2B-A14A-F89F63781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3616" y="2770068"/>
            <a:ext cx="4038095" cy="3764710"/>
          </a:xfrm>
          <a:prstGeom prst="rect">
            <a:avLst/>
          </a:prstGeom>
          <a:effectLst>
            <a:outerShdw blurRad="50800" dist="330200" dir="5400000" algn="ctr" rotWithShape="0">
              <a:schemeClr val="tx1">
                <a:alpha val="29000"/>
              </a:schemeClr>
            </a:outerShdw>
          </a:effectLst>
        </p:spPr>
      </p:pic>
    </p:spTree>
    <p:extLst>
      <p:ext uri="{BB962C8B-B14F-4D97-AF65-F5344CB8AC3E}">
        <p14:creationId xmlns:p14="http://schemas.microsoft.com/office/powerpoint/2010/main" val="2858201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unset over a body of water&#10;&#10;Description automatically generated">
            <a:extLst>
              <a:ext uri="{FF2B5EF4-FFF2-40B4-BE49-F238E27FC236}">
                <a16:creationId xmlns:a16="http://schemas.microsoft.com/office/drawing/2014/main" id="{880395E7-895E-43AE-B361-6E643497B8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46" y="1619254"/>
            <a:ext cx="12215446" cy="6858000"/>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BAD8CBB3-A33B-4E2B-A14A-F89F637817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3616" y="2770068"/>
            <a:ext cx="4038095" cy="3764710"/>
          </a:xfrm>
          <a:prstGeom prst="rect">
            <a:avLst/>
          </a:prstGeom>
          <a:effectLst>
            <a:outerShdw blurRad="50800" dist="330200" dir="5400000" algn="ctr" rotWithShape="0">
              <a:schemeClr val="tx1">
                <a:alpha val="29000"/>
              </a:schemeClr>
            </a:outerShdw>
          </a:effectLst>
        </p:spPr>
      </p:pic>
      <p:sp>
        <p:nvSpPr>
          <p:cNvPr id="2" name="Title 1">
            <a:extLst>
              <a:ext uri="{FF2B5EF4-FFF2-40B4-BE49-F238E27FC236}">
                <a16:creationId xmlns:a16="http://schemas.microsoft.com/office/drawing/2014/main" id="{273436B1-40DD-44A1-A141-044DD2033E2E}"/>
              </a:ext>
            </a:extLst>
          </p:cNvPr>
          <p:cNvSpPr>
            <a:spLocks noGrp="1"/>
          </p:cNvSpPr>
          <p:nvPr>
            <p:ph type="title"/>
          </p:nvPr>
        </p:nvSpPr>
        <p:spPr/>
        <p:txBody>
          <a:bodyPr/>
          <a:lstStyle/>
          <a:p>
            <a:r>
              <a:rPr lang="en-US" dirty="0">
                <a:solidFill>
                  <a:schemeClr val="tx1"/>
                </a:solidFill>
              </a:rPr>
              <a:t>Because He is </a:t>
            </a:r>
            <a:r>
              <a:rPr lang="en-US" dirty="0">
                <a:solidFill>
                  <a:schemeClr val="bg1"/>
                </a:solidFill>
                <a:effectLst>
                  <a:glow rad="190500">
                    <a:srgbClr val="481F67"/>
                  </a:glow>
                </a:effectLst>
              </a:rPr>
              <a:t>MY PORTION</a:t>
            </a:r>
          </a:p>
        </p:txBody>
      </p:sp>
      <p:sp>
        <p:nvSpPr>
          <p:cNvPr id="5" name="Content Placeholder 4">
            <a:extLst>
              <a:ext uri="{FF2B5EF4-FFF2-40B4-BE49-F238E27FC236}">
                <a16:creationId xmlns:a16="http://schemas.microsoft.com/office/drawing/2014/main" id="{8F02A6B0-BC16-49C0-8FB9-17955EC8553A}"/>
              </a:ext>
            </a:extLst>
          </p:cNvPr>
          <p:cNvSpPr>
            <a:spLocks noGrp="1"/>
          </p:cNvSpPr>
          <p:nvPr>
            <p:ph idx="1"/>
          </p:nvPr>
        </p:nvSpPr>
        <p:spPr>
          <a:xfrm>
            <a:off x="398585" y="1444505"/>
            <a:ext cx="11037854" cy="4732458"/>
          </a:xfrm>
        </p:spPr>
        <p:txBody>
          <a:bodyPr/>
          <a:lstStyle/>
          <a:p>
            <a:r>
              <a:rPr lang="en-US" baseline="30000" dirty="0">
                <a:effectLst>
                  <a:glow rad="127000">
                    <a:schemeClr val="bg1"/>
                  </a:glow>
                </a:effectLst>
              </a:rPr>
              <a:t> 21</a:t>
            </a:r>
            <a:r>
              <a:rPr lang="en-US" dirty="0">
                <a:effectLst>
                  <a:glow rad="127000">
                    <a:schemeClr val="bg1"/>
                  </a:glow>
                </a:effectLst>
              </a:rPr>
              <a:t> But </a:t>
            </a:r>
            <a:r>
              <a:rPr lang="en-US" dirty="0">
                <a:solidFill>
                  <a:schemeClr val="bg1"/>
                </a:solidFill>
                <a:effectLst>
                  <a:glow rad="190500">
                    <a:srgbClr val="7D0100"/>
                  </a:glow>
                </a:effectLst>
              </a:rPr>
              <a:t>this</a:t>
            </a:r>
            <a:r>
              <a:rPr lang="en-US" dirty="0">
                <a:effectLst>
                  <a:glow rad="127000">
                    <a:schemeClr val="bg1"/>
                  </a:glow>
                </a:effectLst>
              </a:rPr>
              <a:t> I call to mind, and therefore I have hope:</a:t>
            </a:r>
          </a:p>
          <a:p>
            <a:r>
              <a:rPr lang="en-US" dirty="0">
                <a:effectLst/>
              </a:rPr>
              <a:t> </a:t>
            </a:r>
            <a:r>
              <a:rPr lang="en-US" baseline="30000" dirty="0">
                <a:effectLst>
                  <a:glow rad="127000">
                    <a:schemeClr val="bg1"/>
                  </a:glow>
                </a:effectLst>
              </a:rPr>
              <a:t>22</a:t>
            </a:r>
            <a:r>
              <a:rPr lang="en-US" dirty="0">
                <a:effectLst>
                  <a:glow rad="127000">
                    <a:schemeClr val="bg1"/>
                  </a:glow>
                </a:effectLst>
              </a:rPr>
              <a:t> The steadfast </a:t>
            </a:r>
            <a:r>
              <a:rPr lang="en-US" dirty="0">
                <a:solidFill>
                  <a:srgbClr val="C00000"/>
                </a:solidFill>
                <a:effectLst>
                  <a:glow rad="127000">
                    <a:schemeClr val="bg1"/>
                  </a:glow>
                </a:effectLst>
              </a:rPr>
              <a:t>love</a:t>
            </a:r>
            <a:r>
              <a:rPr lang="en-US" dirty="0">
                <a:effectLst>
                  <a:glow rad="127000">
                    <a:schemeClr val="bg1"/>
                  </a:glow>
                </a:effectLst>
              </a:rPr>
              <a:t> of the LORD never ceases; his </a:t>
            </a:r>
            <a:r>
              <a:rPr lang="en-US" dirty="0">
                <a:solidFill>
                  <a:srgbClr val="C00000"/>
                </a:solidFill>
                <a:effectLst>
                  <a:glow rad="127000">
                    <a:schemeClr val="bg1"/>
                  </a:glow>
                </a:effectLst>
              </a:rPr>
              <a:t>mercies</a:t>
            </a:r>
            <a:r>
              <a:rPr lang="en-US" dirty="0">
                <a:effectLst>
                  <a:glow rad="127000">
                    <a:schemeClr val="bg1"/>
                  </a:glow>
                </a:effectLst>
              </a:rPr>
              <a:t> never					 come to an end;</a:t>
            </a:r>
            <a:br>
              <a:rPr lang="en-US" dirty="0">
                <a:effectLst>
                  <a:glow rad="127000">
                    <a:schemeClr val="bg1"/>
                  </a:glow>
                </a:effectLst>
              </a:rPr>
            </a:br>
            <a:r>
              <a:rPr lang="en-US" baseline="30000" dirty="0">
                <a:effectLst>
                  <a:glow rad="127000">
                    <a:schemeClr val="bg1"/>
                  </a:glow>
                </a:effectLst>
              </a:rPr>
              <a:t>23</a:t>
            </a:r>
            <a:r>
              <a:rPr lang="en-US" dirty="0">
                <a:effectLst>
                  <a:glow rad="127000">
                    <a:schemeClr val="bg1"/>
                  </a:glow>
                </a:effectLst>
              </a:rPr>
              <a:t> they are new 					  every morning; </a:t>
            </a:r>
          </a:p>
        </p:txBody>
      </p:sp>
    </p:spTree>
    <p:extLst>
      <p:ext uri="{BB962C8B-B14F-4D97-AF65-F5344CB8AC3E}">
        <p14:creationId xmlns:p14="http://schemas.microsoft.com/office/powerpoint/2010/main" val="2749183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unset over a body of water&#10;&#10;Description automatically generated">
            <a:extLst>
              <a:ext uri="{FF2B5EF4-FFF2-40B4-BE49-F238E27FC236}">
                <a16:creationId xmlns:a16="http://schemas.microsoft.com/office/drawing/2014/main" id="{880395E7-895E-43AE-B361-6E643497B8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46" y="1619254"/>
            <a:ext cx="12215446" cy="6858000"/>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BAD8CBB3-A33B-4E2B-A14A-F89F637817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3616" y="2770068"/>
            <a:ext cx="4038095" cy="3764710"/>
          </a:xfrm>
          <a:prstGeom prst="rect">
            <a:avLst/>
          </a:prstGeom>
          <a:effectLst>
            <a:outerShdw blurRad="50800" dist="330200" dir="5400000" algn="ctr" rotWithShape="0">
              <a:schemeClr val="tx1">
                <a:alpha val="29000"/>
              </a:schemeClr>
            </a:outerShdw>
          </a:effectLst>
        </p:spPr>
      </p:pic>
      <p:sp>
        <p:nvSpPr>
          <p:cNvPr id="2" name="Title 1">
            <a:extLst>
              <a:ext uri="{FF2B5EF4-FFF2-40B4-BE49-F238E27FC236}">
                <a16:creationId xmlns:a16="http://schemas.microsoft.com/office/drawing/2014/main" id="{273436B1-40DD-44A1-A141-044DD2033E2E}"/>
              </a:ext>
            </a:extLst>
          </p:cNvPr>
          <p:cNvSpPr>
            <a:spLocks noGrp="1"/>
          </p:cNvSpPr>
          <p:nvPr>
            <p:ph type="title"/>
          </p:nvPr>
        </p:nvSpPr>
        <p:spPr/>
        <p:txBody>
          <a:bodyPr/>
          <a:lstStyle/>
          <a:p>
            <a:r>
              <a:rPr lang="en-US" dirty="0">
                <a:solidFill>
                  <a:schemeClr val="tx1"/>
                </a:solidFill>
              </a:rPr>
              <a:t>Because He is </a:t>
            </a:r>
            <a:r>
              <a:rPr lang="en-US" dirty="0">
                <a:solidFill>
                  <a:schemeClr val="bg1"/>
                </a:solidFill>
                <a:effectLst>
                  <a:glow rad="190500">
                    <a:srgbClr val="481F67"/>
                  </a:glow>
                </a:effectLst>
              </a:rPr>
              <a:t>MY PORTION</a:t>
            </a:r>
          </a:p>
        </p:txBody>
      </p:sp>
      <p:sp>
        <p:nvSpPr>
          <p:cNvPr id="5" name="Content Placeholder 4">
            <a:extLst>
              <a:ext uri="{FF2B5EF4-FFF2-40B4-BE49-F238E27FC236}">
                <a16:creationId xmlns:a16="http://schemas.microsoft.com/office/drawing/2014/main" id="{8F02A6B0-BC16-49C0-8FB9-17955EC8553A}"/>
              </a:ext>
            </a:extLst>
          </p:cNvPr>
          <p:cNvSpPr>
            <a:spLocks noGrp="1"/>
          </p:cNvSpPr>
          <p:nvPr>
            <p:ph idx="1"/>
          </p:nvPr>
        </p:nvSpPr>
        <p:spPr>
          <a:xfrm>
            <a:off x="398585" y="1444505"/>
            <a:ext cx="11037854" cy="4732458"/>
          </a:xfrm>
        </p:spPr>
        <p:txBody>
          <a:bodyPr/>
          <a:lstStyle/>
          <a:p>
            <a:r>
              <a:rPr lang="en-US" baseline="30000" dirty="0">
                <a:effectLst>
                  <a:glow rad="127000">
                    <a:schemeClr val="bg1"/>
                  </a:glow>
                </a:effectLst>
              </a:rPr>
              <a:t> 21</a:t>
            </a:r>
            <a:r>
              <a:rPr lang="en-US" dirty="0">
                <a:effectLst>
                  <a:glow rad="127000">
                    <a:schemeClr val="bg1"/>
                  </a:glow>
                </a:effectLst>
              </a:rPr>
              <a:t> But </a:t>
            </a:r>
            <a:r>
              <a:rPr lang="en-US" dirty="0">
                <a:solidFill>
                  <a:schemeClr val="bg1"/>
                </a:solidFill>
                <a:effectLst>
                  <a:glow rad="190500">
                    <a:srgbClr val="7D0100"/>
                  </a:glow>
                </a:effectLst>
              </a:rPr>
              <a:t>this</a:t>
            </a:r>
            <a:r>
              <a:rPr lang="en-US" dirty="0">
                <a:effectLst>
                  <a:glow rad="127000">
                    <a:schemeClr val="bg1"/>
                  </a:glow>
                </a:effectLst>
              </a:rPr>
              <a:t> I call to mind, and therefore I have hope:</a:t>
            </a:r>
          </a:p>
          <a:p>
            <a:r>
              <a:rPr lang="en-US" dirty="0">
                <a:effectLst/>
              </a:rPr>
              <a:t> </a:t>
            </a:r>
            <a:r>
              <a:rPr lang="en-US" baseline="30000" dirty="0">
                <a:effectLst>
                  <a:glow rad="127000">
                    <a:schemeClr val="bg1"/>
                  </a:glow>
                </a:effectLst>
              </a:rPr>
              <a:t>22</a:t>
            </a:r>
            <a:r>
              <a:rPr lang="en-US" dirty="0">
                <a:effectLst>
                  <a:glow rad="127000">
                    <a:schemeClr val="bg1"/>
                  </a:glow>
                </a:effectLst>
              </a:rPr>
              <a:t> The steadfast </a:t>
            </a:r>
            <a:r>
              <a:rPr lang="en-US" dirty="0">
                <a:solidFill>
                  <a:srgbClr val="C00000"/>
                </a:solidFill>
                <a:effectLst>
                  <a:glow rad="127000">
                    <a:schemeClr val="bg1"/>
                  </a:glow>
                </a:effectLst>
              </a:rPr>
              <a:t>love</a:t>
            </a:r>
            <a:r>
              <a:rPr lang="en-US" dirty="0">
                <a:effectLst>
                  <a:glow rad="127000">
                    <a:schemeClr val="bg1"/>
                  </a:glow>
                </a:effectLst>
              </a:rPr>
              <a:t> of the LORD never ceases; his </a:t>
            </a:r>
            <a:r>
              <a:rPr lang="en-US" dirty="0">
                <a:solidFill>
                  <a:srgbClr val="C00000"/>
                </a:solidFill>
                <a:effectLst>
                  <a:glow rad="127000">
                    <a:schemeClr val="bg1"/>
                  </a:glow>
                </a:effectLst>
              </a:rPr>
              <a:t>mercies</a:t>
            </a:r>
            <a:r>
              <a:rPr lang="en-US" dirty="0">
                <a:effectLst>
                  <a:glow rad="127000">
                    <a:schemeClr val="bg1"/>
                  </a:glow>
                </a:effectLst>
              </a:rPr>
              <a:t> never					 come to an end;</a:t>
            </a:r>
            <a:br>
              <a:rPr lang="en-US" dirty="0">
                <a:effectLst>
                  <a:glow rad="127000">
                    <a:schemeClr val="bg1"/>
                  </a:glow>
                </a:effectLst>
              </a:rPr>
            </a:br>
            <a:r>
              <a:rPr lang="en-US" baseline="30000" dirty="0">
                <a:effectLst>
                  <a:glow rad="127000">
                    <a:schemeClr val="bg1"/>
                  </a:glow>
                </a:effectLst>
              </a:rPr>
              <a:t>23</a:t>
            </a:r>
            <a:r>
              <a:rPr lang="en-US" dirty="0">
                <a:effectLst>
                  <a:glow rad="127000">
                    <a:schemeClr val="bg1"/>
                  </a:glow>
                </a:effectLst>
              </a:rPr>
              <a:t> they are new 					  every morning; </a:t>
            </a:r>
            <a:r>
              <a:rPr lang="en-US" dirty="0">
                <a:solidFill>
                  <a:srgbClr val="C00000"/>
                </a:solidFill>
                <a:effectLst>
                  <a:glow rad="127000">
                    <a:schemeClr val="bg1"/>
                  </a:glow>
                </a:effectLst>
              </a:rPr>
              <a:t>great is your 						   faithfulness.</a:t>
            </a:r>
          </a:p>
          <a:p>
            <a:endParaRPr lang="en-US" dirty="0">
              <a:effectLst>
                <a:glow rad="127000">
                  <a:schemeClr val="bg1"/>
                </a:glow>
              </a:effectLst>
            </a:endParaRPr>
          </a:p>
          <a:p>
            <a:endParaRPr lang="en-US" dirty="0">
              <a:effectLst>
                <a:glow rad="127000">
                  <a:schemeClr val="bg1"/>
                </a:glow>
              </a:effectLst>
            </a:endParaRPr>
          </a:p>
        </p:txBody>
      </p:sp>
    </p:spTree>
    <p:extLst>
      <p:ext uri="{BB962C8B-B14F-4D97-AF65-F5344CB8AC3E}">
        <p14:creationId xmlns:p14="http://schemas.microsoft.com/office/powerpoint/2010/main" val="2662895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that is standing in the dark&#10;&#10;Description automatically generated">
            <a:extLst>
              <a:ext uri="{FF2B5EF4-FFF2-40B4-BE49-F238E27FC236}">
                <a16:creationId xmlns:a16="http://schemas.microsoft.com/office/drawing/2014/main" id="{2F88091B-ACE4-4993-B8A5-B16244363D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1376" y="0"/>
            <a:ext cx="7354111" cy="6858000"/>
          </a:xfrm>
          <a:prstGeom prst="rect">
            <a:avLst/>
          </a:prstGeom>
        </p:spPr>
      </p:pic>
      <p:sp>
        <p:nvSpPr>
          <p:cNvPr id="2" name="Title 1">
            <a:extLst>
              <a:ext uri="{FF2B5EF4-FFF2-40B4-BE49-F238E27FC236}">
                <a16:creationId xmlns:a16="http://schemas.microsoft.com/office/drawing/2014/main" id="{273436B1-40DD-44A1-A141-044DD2033E2E}"/>
              </a:ext>
            </a:extLst>
          </p:cNvPr>
          <p:cNvSpPr>
            <a:spLocks noGrp="1"/>
          </p:cNvSpPr>
          <p:nvPr>
            <p:ph type="title"/>
          </p:nvPr>
        </p:nvSpPr>
        <p:spPr/>
        <p:txBody>
          <a:bodyPr/>
          <a:lstStyle/>
          <a:p>
            <a:r>
              <a:rPr lang="en-US" dirty="0">
                <a:solidFill>
                  <a:schemeClr val="tx1"/>
                </a:solidFill>
              </a:rPr>
              <a:t>Because He is </a:t>
            </a:r>
            <a:r>
              <a:rPr lang="en-US" dirty="0">
                <a:solidFill>
                  <a:schemeClr val="bg1"/>
                </a:solidFill>
                <a:effectLst>
                  <a:glow rad="190500">
                    <a:srgbClr val="481F67"/>
                  </a:glow>
                </a:effectLst>
              </a:rPr>
              <a:t>MY PORTION</a:t>
            </a:r>
          </a:p>
        </p:txBody>
      </p:sp>
      <p:sp>
        <p:nvSpPr>
          <p:cNvPr id="5" name="Content Placeholder 4">
            <a:extLst>
              <a:ext uri="{FF2B5EF4-FFF2-40B4-BE49-F238E27FC236}">
                <a16:creationId xmlns:a16="http://schemas.microsoft.com/office/drawing/2014/main" id="{8F02A6B0-BC16-49C0-8FB9-17955EC8553A}"/>
              </a:ext>
            </a:extLst>
          </p:cNvPr>
          <p:cNvSpPr>
            <a:spLocks noGrp="1"/>
          </p:cNvSpPr>
          <p:nvPr>
            <p:ph idx="1"/>
          </p:nvPr>
        </p:nvSpPr>
        <p:spPr>
          <a:xfrm>
            <a:off x="398586" y="2240923"/>
            <a:ext cx="5525696" cy="3936039"/>
          </a:xfrm>
        </p:spPr>
        <p:txBody>
          <a:bodyPr/>
          <a:lstStyle/>
          <a:p>
            <a:pPr algn="ctr"/>
            <a:r>
              <a:rPr lang="en-US" dirty="0">
                <a:effectLst>
                  <a:glow rad="127000">
                    <a:schemeClr val="bg1"/>
                  </a:glow>
                </a:effectLst>
              </a:rPr>
              <a:t>“So what do you get from following the Lord?”</a:t>
            </a:r>
          </a:p>
        </p:txBody>
      </p:sp>
    </p:spTree>
    <p:extLst>
      <p:ext uri="{BB962C8B-B14F-4D97-AF65-F5344CB8AC3E}">
        <p14:creationId xmlns:p14="http://schemas.microsoft.com/office/powerpoint/2010/main" val="1544305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436B1-40DD-44A1-A141-044DD2033E2E}"/>
              </a:ext>
            </a:extLst>
          </p:cNvPr>
          <p:cNvSpPr>
            <a:spLocks noGrp="1"/>
          </p:cNvSpPr>
          <p:nvPr>
            <p:ph type="title"/>
          </p:nvPr>
        </p:nvSpPr>
        <p:spPr/>
        <p:txBody>
          <a:bodyPr/>
          <a:lstStyle/>
          <a:p>
            <a:r>
              <a:rPr lang="en-US" dirty="0">
                <a:solidFill>
                  <a:schemeClr val="tx1"/>
                </a:solidFill>
              </a:rPr>
              <a:t>Because He is </a:t>
            </a:r>
            <a:r>
              <a:rPr lang="en-US" dirty="0">
                <a:solidFill>
                  <a:schemeClr val="bg1"/>
                </a:solidFill>
                <a:effectLst>
                  <a:glow rad="190500">
                    <a:srgbClr val="481F67"/>
                  </a:glow>
                </a:effectLst>
              </a:rPr>
              <a:t>MY PORTION</a:t>
            </a:r>
          </a:p>
        </p:txBody>
      </p:sp>
      <p:sp>
        <p:nvSpPr>
          <p:cNvPr id="5" name="Content Placeholder 4">
            <a:extLst>
              <a:ext uri="{FF2B5EF4-FFF2-40B4-BE49-F238E27FC236}">
                <a16:creationId xmlns:a16="http://schemas.microsoft.com/office/drawing/2014/main" id="{8F02A6B0-BC16-49C0-8FB9-17955EC8553A}"/>
              </a:ext>
            </a:extLst>
          </p:cNvPr>
          <p:cNvSpPr>
            <a:spLocks noGrp="1"/>
          </p:cNvSpPr>
          <p:nvPr>
            <p:ph idx="1"/>
          </p:nvPr>
        </p:nvSpPr>
        <p:spPr>
          <a:xfrm>
            <a:off x="398586" y="1444505"/>
            <a:ext cx="5873426" cy="4732458"/>
          </a:xfrm>
        </p:spPr>
        <p:txBody>
          <a:bodyPr/>
          <a:lstStyle/>
          <a:p>
            <a:pPr algn="ctr"/>
            <a:r>
              <a:rPr lang="en-US" dirty="0">
                <a:effectLst>
                  <a:glow rad="127000">
                    <a:schemeClr val="bg1"/>
                  </a:glow>
                </a:effectLst>
              </a:rPr>
              <a:t>"</a:t>
            </a:r>
            <a:r>
              <a:rPr lang="en-US" dirty="0">
                <a:solidFill>
                  <a:schemeClr val="bg1"/>
                </a:solidFill>
                <a:effectLst>
                  <a:glow rad="127000">
                    <a:srgbClr val="7D0100"/>
                  </a:glow>
                </a:effectLst>
              </a:rPr>
              <a:t>The LORD is my portion</a:t>
            </a:r>
            <a:r>
              <a:rPr lang="en-US" dirty="0">
                <a:effectLst>
                  <a:glow rad="127000">
                    <a:schemeClr val="bg1"/>
                  </a:glow>
                </a:effectLst>
              </a:rPr>
              <a:t>," says my soul, "therefore </a:t>
            </a:r>
            <a:br>
              <a:rPr lang="en-US" dirty="0">
                <a:effectLst>
                  <a:glow rad="127000">
                    <a:schemeClr val="bg1"/>
                  </a:glow>
                </a:effectLst>
              </a:rPr>
            </a:br>
            <a:r>
              <a:rPr lang="en-US" dirty="0">
                <a:solidFill>
                  <a:srgbClr val="7D0100"/>
                </a:solidFill>
                <a:effectLst>
                  <a:glow rad="127000">
                    <a:schemeClr val="bg1"/>
                  </a:glow>
                </a:effectLst>
              </a:rPr>
              <a:t>I will hope in him</a:t>
            </a:r>
            <a:r>
              <a:rPr lang="en-US" dirty="0">
                <a:effectLst>
                  <a:glow rad="127000">
                    <a:schemeClr val="bg1"/>
                  </a:glow>
                </a:effectLst>
              </a:rPr>
              <a:t>." </a:t>
            </a:r>
            <a:r>
              <a:rPr lang="en-US" sz="3200" dirty="0">
                <a:effectLst>
                  <a:glow rad="127000">
                    <a:schemeClr val="bg1"/>
                  </a:glow>
                </a:effectLst>
              </a:rPr>
              <a:t>(Lamentations 3:24)</a:t>
            </a:r>
            <a:endParaRPr lang="en-US" dirty="0">
              <a:effectLst>
                <a:glow rad="127000">
                  <a:schemeClr val="bg1"/>
                </a:glow>
              </a:effectLst>
            </a:endParaRPr>
          </a:p>
          <a:p>
            <a:pPr algn="ctr"/>
            <a:endParaRPr lang="en-US" dirty="0">
              <a:effectLst>
                <a:glow rad="127000">
                  <a:schemeClr val="bg1"/>
                </a:glow>
              </a:effectLst>
            </a:endParaRPr>
          </a:p>
        </p:txBody>
      </p:sp>
      <p:pic>
        <p:nvPicPr>
          <p:cNvPr id="4" name="Picture 3" descr="A picture containing plate, sign, food&#10;&#10;Description automatically generated">
            <a:extLst>
              <a:ext uri="{FF2B5EF4-FFF2-40B4-BE49-F238E27FC236}">
                <a16:creationId xmlns:a16="http://schemas.microsoft.com/office/drawing/2014/main" id="{644741FD-E4A4-4B51-B542-6D8810446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846790">
            <a:off x="4379938" y="3041814"/>
            <a:ext cx="7130387" cy="2957699"/>
          </a:xfrm>
          <a:prstGeom prst="rect">
            <a:avLst/>
          </a:prstGeom>
          <a:effectLst>
            <a:glow rad="127000">
              <a:schemeClr val="bg1"/>
            </a:glow>
          </a:effectLst>
        </p:spPr>
      </p:pic>
    </p:spTree>
    <p:extLst>
      <p:ext uri="{BB962C8B-B14F-4D97-AF65-F5344CB8AC3E}">
        <p14:creationId xmlns:p14="http://schemas.microsoft.com/office/powerpoint/2010/main" val="29108115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772FB6D-B401-4959-9DCD-61AA8998EE3A}"/>
              </a:ext>
            </a:extLst>
          </p:cNvPr>
          <p:cNvSpPr/>
          <p:nvPr/>
        </p:nvSpPr>
        <p:spPr>
          <a:xfrm>
            <a:off x="3902299" y="1326524"/>
            <a:ext cx="2193701" cy="949987"/>
          </a:xfrm>
          <a:prstGeom prst="rect">
            <a:avLst/>
          </a:prstGeom>
          <a:solidFill>
            <a:srgbClr val="7D01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3436B1-40DD-44A1-A141-044DD2033E2E}"/>
              </a:ext>
            </a:extLst>
          </p:cNvPr>
          <p:cNvSpPr>
            <a:spLocks noGrp="1"/>
          </p:cNvSpPr>
          <p:nvPr>
            <p:ph type="title"/>
          </p:nvPr>
        </p:nvSpPr>
        <p:spPr/>
        <p:txBody>
          <a:bodyPr/>
          <a:lstStyle/>
          <a:p>
            <a:r>
              <a:rPr lang="en-US" dirty="0">
                <a:solidFill>
                  <a:schemeClr val="tx1"/>
                </a:solidFill>
              </a:rPr>
              <a:t>Because He is </a:t>
            </a:r>
            <a:r>
              <a:rPr lang="en-US" dirty="0">
                <a:solidFill>
                  <a:schemeClr val="bg1"/>
                </a:solidFill>
                <a:effectLst>
                  <a:glow rad="190500">
                    <a:srgbClr val="481F67"/>
                  </a:glow>
                </a:effectLst>
              </a:rPr>
              <a:t>MY PORTION</a:t>
            </a:r>
          </a:p>
        </p:txBody>
      </p:sp>
      <p:sp>
        <p:nvSpPr>
          <p:cNvPr id="5" name="Content Placeholder 4">
            <a:extLst>
              <a:ext uri="{FF2B5EF4-FFF2-40B4-BE49-F238E27FC236}">
                <a16:creationId xmlns:a16="http://schemas.microsoft.com/office/drawing/2014/main" id="{8F02A6B0-BC16-49C0-8FB9-17955EC8553A}"/>
              </a:ext>
            </a:extLst>
          </p:cNvPr>
          <p:cNvSpPr>
            <a:spLocks noGrp="1"/>
          </p:cNvSpPr>
          <p:nvPr>
            <p:ph idx="1"/>
          </p:nvPr>
        </p:nvSpPr>
        <p:spPr>
          <a:xfrm>
            <a:off x="398586" y="1444505"/>
            <a:ext cx="5873426" cy="4732458"/>
          </a:xfrm>
        </p:spPr>
        <p:txBody>
          <a:bodyPr/>
          <a:lstStyle/>
          <a:p>
            <a:pPr algn="ctr"/>
            <a:r>
              <a:rPr lang="en-US" dirty="0">
                <a:effectLst>
                  <a:glow rad="127000">
                    <a:schemeClr val="bg1"/>
                  </a:glow>
                </a:effectLst>
              </a:rPr>
              <a:t>"</a:t>
            </a:r>
            <a:r>
              <a:rPr lang="en-US" dirty="0">
                <a:solidFill>
                  <a:schemeClr val="bg1"/>
                </a:solidFill>
                <a:effectLst>
                  <a:glow rad="127000">
                    <a:srgbClr val="7D0100"/>
                  </a:glow>
                </a:effectLst>
              </a:rPr>
              <a:t>The LORD is my portion</a:t>
            </a:r>
            <a:r>
              <a:rPr lang="en-US" dirty="0">
                <a:effectLst>
                  <a:glow rad="127000">
                    <a:schemeClr val="bg1"/>
                  </a:glow>
                </a:effectLst>
              </a:rPr>
              <a:t>," says my soul, "therefore </a:t>
            </a:r>
            <a:br>
              <a:rPr lang="en-US" dirty="0">
                <a:effectLst>
                  <a:glow rad="127000">
                    <a:schemeClr val="bg1"/>
                  </a:glow>
                </a:effectLst>
              </a:rPr>
            </a:br>
            <a:r>
              <a:rPr lang="en-US" dirty="0">
                <a:solidFill>
                  <a:srgbClr val="7D0100"/>
                </a:solidFill>
                <a:effectLst>
                  <a:glow rad="127000">
                    <a:schemeClr val="bg1"/>
                  </a:glow>
                </a:effectLst>
              </a:rPr>
              <a:t>I will hope in him</a:t>
            </a:r>
            <a:r>
              <a:rPr lang="en-US" dirty="0">
                <a:effectLst>
                  <a:glow rad="127000">
                    <a:schemeClr val="bg1"/>
                  </a:glow>
                </a:effectLst>
              </a:rPr>
              <a:t>." </a:t>
            </a:r>
            <a:r>
              <a:rPr lang="en-US" sz="3200" dirty="0">
                <a:effectLst>
                  <a:glow rad="127000">
                    <a:schemeClr val="bg1"/>
                  </a:glow>
                </a:effectLst>
              </a:rPr>
              <a:t>(Lamentations 3:24)</a:t>
            </a:r>
            <a:endParaRPr lang="en-US" dirty="0">
              <a:effectLst>
                <a:glow rad="127000">
                  <a:schemeClr val="bg1"/>
                </a:glow>
              </a:effectLst>
            </a:endParaRPr>
          </a:p>
          <a:p>
            <a:pPr algn="ctr"/>
            <a:endParaRPr lang="en-US" dirty="0">
              <a:effectLst>
                <a:glow rad="127000">
                  <a:schemeClr val="bg1"/>
                </a:glow>
              </a:effectLst>
            </a:endParaRPr>
          </a:p>
        </p:txBody>
      </p:sp>
      <p:pic>
        <p:nvPicPr>
          <p:cNvPr id="6" name="Picture 5" descr="A picture containing plate, sign, food&#10;&#10;Description automatically generated">
            <a:extLst>
              <a:ext uri="{FF2B5EF4-FFF2-40B4-BE49-F238E27FC236}">
                <a16:creationId xmlns:a16="http://schemas.microsoft.com/office/drawing/2014/main" id="{9EB8B035-F13A-457C-9316-76668B9319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846790">
            <a:off x="4379938" y="3041814"/>
            <a:ext cx="7130387" cy="2957699"/>
          </a:xfrm>
          <a:prstGeom prst="rect">
            <a:avLst/>
          </a:prstGeom>
          <a:effectLst>
            <a:glow rad="127000">
              <a:schemeClr val="bg1"/>
            </a:glow>
          </a:effectLst>
        </p:spPr>
      </p:pic>
    </p:spTree>
    <p:extLst>
      <p:ext uri="{BB962C8B-B14F-4D97-AF65-F5344CB8AC3E}">
        <p14:creationId xmlns:p14="http://schemas.microsoft.com/office/powerpoint/2010/main" val="23147849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772FB6D-B401-4959-9DCD-61AA8998EE3A}"/>
              </a:ext>
            </a:extLst>
          </p:cNvPr>
          <p:cNvSpPr/>
          <p:nvPr/>
        </p:nvSpPr>
        <p:spPr>
          <a:xfrm>
            <a:off x="3902299" y="1326524"/>
            <a:ext cx="2193701" cy="949987"/>
          </a:xfrm>
          <a:prstGeom prst="rect">
            <a:avLst/>
          </a:prstGeom>
          <a:solidFill>
            <a:srgbClr val="7D01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3436B1-40DD-44A1-A141-044DD2033E2E}"/>
              </a:ext>
            </a:extLst>
          </p:cNvPr>
          <p:cNvSpPr>
            <a:spLocks noGrp="1"/>
          </p:cNvSpPr>
          <p:nvPr>
            <p:ph type="title"/>
          </p:nvPr>
        </p:nvSpPr>
        <p:spPr/>
        <p:txBody>
          <a:bodyPr/>
          <a:lstStyle/>
          <a:p>
            <a:r>
              <a:rPr lang="en-US" dirty="0">
                <a:solidFill>
                  <a:schemeClr val="tx1"/>
                </a:solidFill>
              </a:rPr>
              <a:t>Because He is </a:t>
            </a:r>
            <a:r>
              <a:rPr lang="en-US" dirty="0">
                <a:solidFill>
                  <a:schemeClr val="bg1"/>
                </a:solidFill>
                <a:effectLst>
                  <a:glow rad="190500">
                    <a:srgbClr val="481F67"/>
                  </a:glow>
                </a:effectLst>
              </a:rPr>
              <a:t>MY PORTION</a:t>
            </a:r>
          </a:p>
        </p:txBody>
      </p:sp>
      <p:sp>
        <p:nvSpPr>
          <p:cNvPr id="5" name="Content Placeholder 4">
            <a:extLst>
              <a:ext uri="{FF2B5EF4-FFF2-40B4-BE49-F238E27FC236}">
                <a16:creationId xmlns:a16="http://schemas.microsoft.com/office/drawing/2014/main" id="{8F02A6B0-BC16-49C0-8FB9-17955EC8553A}"/>
              </a:ext>
            </a:extLst>
          </p:cNvPr>
          <p:cNvSpPr>
            <a:spLocks noGrp="1"/>
          </p:cNvSpPr>
          <p:nvPr>
            <p:ph idx="1"/>
          </p:nvPr>
        </p:nvSpPr>
        <p:spPr>
          <a:xfrm>
            <a:off x="398586" y="1444505"/>
            <a:ext cx="5873426" cy="4732458"/>
          </a:xfrm>
        </p:spPr>
        <p:txBody>
          <a:bodyPr/>
          <a:lstStyle/>
          <a:p>
            <a:pPr algn="ctr"/>
            <a:r>
              <a:rPr lang="en-US" dirty="0">
                <a:effectLst>
                  <a:glow rad="127000">
                    <a:schemeClr val="bg1"/>
                  </a:glow>
                </a:effectLst>
              </a:rPr>
              <a:t>"</a:t>
            </a:r>
            <a:r>
              <a:rPr lang="en-US" dirty="0">
                <a:solidFill>
                  <a:schemeClr val="bg1"/>
                </a:solidFill>
                <a:effectLst>
                  <a:glow rad="127000">
                    <a:srgbClr val="7D0100"/>
                  </a:glow>
                </a:effectLst>
              </a:rPr>
              <a:t>The LORD is my portion</a:t>
            </a:r>
            <a:r>
              <a:rPr lang="en-US" dirty="0">
                <a:effectLst>
                  <a:glow rad="127000">
                    <a:schemeClr val="bg1"/>
                  </a:glow>
                </a:effectLst>
              </a:rPr>
              <a:t>," says my soul, "therefore </a:t>
            </a:r>
            <a:br>
              <a:rPr lang="en-US" dirty="0">
                <a:effectLst>
                  <a:glow rad="127000">
                    <a:schemeClr val="bg1"/>
                  </a:glow>
                </a:effectLst>
              </a:rPr>
            </a:br>
            <a:r>
              <a:rPr lang="en-US" dirty="0">
                <a:solidFill>
                  <a:srgbClr val="7D0100"/>
                </a:solidFill>
                <a:effectLst>
                  <a:glow rad="127000">
                    <a:schemeClr val="bg1"/>
                  </a:glow>
                </a:effectLst>
              </a:rPr>
              <a:t>I will hope in him</a:t>
            </a:r>
            <a:r>
              <a:rPr lang="en-US" dirty="0">
                <a:effectLst>
                  <a:glow rad="127000">
                    <a:schemeClr val="bg1"/>
                  </a:glow>
                </a:effectLst>
              </a:rPr>
              <a:t>." </a:t>
            </a:r>
            <a:r>
              <a:rPr lang="en-US" sz="3200" dirty="0">
                <a:effectLst>
                  <a:glow rad="127000">
                    <a:schemeClr val="bg1"/>
                  </a:glow>
                </a:effectLst>
              </a:rPr>
              <a:t>(Lamentations 3:24)</a:t>
            </a:r>
            <a:endParaRPr lang="en-US" dirty="0">
              <a:effectLst>
                <a:glow rad="127000">
                  <a:schemeClr val="bg1"/>
                </a:glow>
              </a:effectLst>
            </a:endParaRPr>
          </a:p>
          <a:p>
            <a:pPr algn="ctr"/>
            <a:endParaRPr lang="en-US" dirty="0">
              <a:effectLst>
                <a:glow rad="127000">
                  <a:schemeClr val="bg1"/>
                </a:glow>
              </a:effectLst>
            </a:endParaRPr>
          </a:p>
        </p:txBody>
      </p:sp>
      <p:sp>
        <p:nvSpPr>
          <p:cNvPr id="4" name="TextBox 3">
            <a:extLst>
              <a:ext uri="{FF2B5EF4-FFF2-40B4-BE49-F238E27FC236}">
                <a16:creationId xmlns:a16="http://schemas.microsoft.com/office/drawing/2014/main" id="{3A77B3D0-F2C5-4697-92CC-B1370B787EAD}"/>
              </a:ext>
            </a:extLst>
          </p:cNvPr>
          <p:cNvSpPr txBox="1"/>
          <p:nvPr/>
        </p:nvSpPr>
        <p:spPr>
          <a:xfrm>
            <a:off x="6096000" y="2987899"/>
            <a:ext cx="5250287" cy="2800767"/>
          </a:xfrm>
          <a:prstGeom prst="rect">
            <a:avLst/>
          </a:prstGeom>
          <a:noFill/>
        </p:spPr>
        <p:txBody>
          <a:bodyPr wrap="square" rtlCol="0">
            <a:spAutoFit/>
          </a:bodyPr>
          <a:lstStyle/>
          <a:p>
            <a:pPr algn="ctr"/>
            <a:r>
              <a:rPr lang="en-US" sz="8800" b="1" dirty="0">
                <a:solidFill>
                  <a:schemeClr val="bg1"/>
                </a:solidFill>
                <a:effectLst>
                  <a:glow rad="190500">
                    <a:srgbClr val="7D0100"/>
                  </a:glow>
                </a:effectLst>
                <a:latin typeface="Arial Black" panose="020B0A04020102020204" pitchFamily="34" charset="0"/>
              </a:rPr>
              <a:t>“I HAVE GOD!”</a:t>
            </a:r>
          </a:p>
        </p:txBody>
      </p:sp>
    </p:spTree>
    <p:extLst>
      <p:ext uri="{BB962C8B-B14F-4D97-AF65-F5344CB8AC3E}">
        <p14:creationId xmlns:p14="http://schemas.microsoft.com/office/powerpoint/2010/main" val="3374951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effectLst>
                  <a:glow rad="127000">
                    <a:schemeClr val="bg1"/>
                  </a:glow>
                </a:effectLst>
                <a:latin typeface="Pristina" panose="03060402040406080204" pitchFamily="66" charset="0"/>
              </a:rPr>
              <a:t>Psalm 39:7</a:t>
            </a:r>
          </a:p>
        </p:txBody>
      </p:sp>
      <p:grpSp>
        <p:nvGrpSpPr>
          <p:cNvPr id="4" name="Group 3">
            <a:extLst>
              <a:ext uri="{FF2B5EF4-FFF2-40B4-BE49-F238E27FC236}">
                <a16:creationId xmlns:a16="http://schemas.microsoft.com/office/drawing/2014/main" id="{3DA59D75-F0BD-4DEF-ADB6-D2B26E30699D}"/>
              </a:ext>
            </a:extLst>
          </p:cNvPr>
          <p:cNvGrpSpPr/>
          <p:nvPr/>
        </p:nvGrpSpPr>
        <p:grpSpPr>
          <a:xfrm>
            <a:off x="0" y="0"/>
            <a:ext cx="12192000" cy="6858000"/>
            <a:chOff x="0" y="0"/>
            <a:chExt cx="12192000" cy="6858000"/>
          </a:xfrm>
        </p:grpSpPr>
        <p:pic>
          <p:nvPicPr>
            <p:cNvPr id="10" name="Picture 9" descr="A picture containing purple, building, green, brick&#10;&#10;Description automatically generated">
              <a:extLst>
                <a:ext uri="{FF2B5EF4-FFF2-40B4-BE49-F238E27FC236}">
                  <a16:creationId xmlns:a16="http://schemas.microsoft.com/office/drawing/2014/main" id="{8033356F-94A5-4E52-BB20-2CB4A871F8A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0000"/>
                      </a14:imgEffect>
                      <a14:imgEffect>
                        <a14:colorTemperature colorTemp="5391"/>
                      </a14:imgEffect>
                      <a14:imgEffect>
                        <a14:brightnessContrast bright="-28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effectLst>
                    <a:glow rad="127000">
                      <a:schemeClr val="bg1"/>
                    </a:glo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effectLst>
                    <a:glow rad="127000">
                      <a:schemeClr val="bg1"/>
                    </a:glow>
                  </a:effectLst>
                  <a:latin typeface="Pristina" panose="03060402040406080204" pitchFamily="66" charset="0"/>
                </a:rPr>
                <a:t>is in the Lord</a:t>
              </a:r>
            </a:p>
          </p:txBody>
        </p:sp>
        <p:pic>
          <p:nvPicPr>
            <p:cNvPr id="9" name="Picture 8" descr="A close up of a logo&#10;&#10;Description automatically generated">
              <a:extLst>
                <a:ext uri="{FF2B5EF4-FFF2-40B4-BE49-F238E27FC236}">
                  <a16:creationId xmlns:a16="http://schemas.microsoft.com/office/drawing/2014/main" id="{6B77F1C8-044A-4164-ACF1-281BCD0300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4241" y="1631026"/>
              <a:ext cx="6119445" cy="3059723"/>
            </a:xfrm>
            <a:prstGeom prst="rect">
              <a:avLst/>
            </a:prstGeom>
            <a:effectLst>
              <a:glow rad="127000">
                <a:schemeClr val="bg1"/>
              </a:glow>
            </a:effectLst>
          </p:spPr>
        </p:pic>
        <p:pic>
          <p:nvPicPr>
            <p:cNvPr id="3" name="Picture 2" descr="A picture containing plate, sign, food&#10;&#10;Description automatically generated">
              <a:extLst>
                <a:ext uri="{FF2B5EF4-FFF2-40B4-BE49-F238E27FC236}">
                  <a16:creationId xmlns:a16="http://schemas.microsoft.com/office/drawing/2014/main" id="{F94257D6-BAB7-40CE-B5F5-66779A0D47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1127" y="1914883"/>
              <a:ext cx="5489947" cy="2277241"/>
            </a:xfrm>
            <a:prstGeom prst="rect">
              <a:avLst/>
            </a:prstGeom>
          </p:spPr>
        </p:pic>
      </p:grpSp>
    </p:spTree>
    <p:extLst>
      <p:ext uri="{BB962C8B-B14F-4D97-AF65-F5344CB8AC3E}">
        <p14:creationId xmlns:p14="http://schemas.microsoft.com/office/powerpoint/2010/main" val="5430066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772FB6D-B401-4959-9DCD-61AA8998EE3A}"/>
              </a:ext>
            </a:extLst>
          </p:cNvPr>
          <p:cNvSpPr/>
          <p:nvPr/>
        </p:nvSpPr>
        <p:spPr>
          <a:xfrm>
            <a:off x="1019399" y="2428153"/>
            <a:ext cx="4365401" cy="949987"/>
          </a:xfrm>
          <a:prstGeom prst="rect">
            <a:avLst/>
          </a:prstGeom>
          <a:solidFill>
            <a:srgbClr val="7D01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3436B1-40DD-44A1-A141-044DD2033E2E}"/>
              </a:ext>
            </a:extLst>
          </p:cNvPr>
          <p:cNvSpPr>
            <a:spLocks noGrp="1"/>
          </p:cNvSpPr>
          <p:nvPr>
            <p:ph type="title"/>
          </p:nvPr>
        </p:nvSpPr>
        <p:spPr/>
        <p:txBody>
          <a:bodyPr/>
          <a:lstStyle/>
          <a:p>
            <a:r>
              <a:rPr lang="en-US" dirty="0">
                <a:solidFill>
                  <a:schemeClr val="tx1"/>
                </a:solidFill>
              </a:rPr>
              <a:t>Because He is </a:t>
            </a:r>
            <a:r>
              <a:rPr lang="en-US" dirty="0">
                <a:solidFill>
                  <a:schemeClr val="bg1"/>
                </a:solidFill>
                <a:effectLst>
                  <a:glow rad="190500">
                    <a:srgbClr val="481F67"/>
                  </a:glow>
                </a:effectLst>
              </a:rPr>
              <a:t>MY PORTION</a:t>
            </a:r>
          </a:p>
        </p:txBody>
      </p:sp>
      <p:sp>
        <p:nvSpPr>
          <p:cNvPr id="5" name="Content Placeholder 4">
            <a:extLst>
              <a:ext uri="{FF2B5EF4-FFF2-40B4-BE49-F238E27FC236}">
                <a16:creationId xmlns:a16="http://schemas.microsoft.com/office/drawing/2014/main" id="{8F02A6B0-BC16-49C0-8FB9-17955EC8553A}"/>
              </a:ext>
            </a:extLst>
          </p:cNvPr>
          <p:cNvSpPr>
            <a:spLocks noGrp="1"/>
          </p:cNvSpPr>
          <p:nvPr>
            <p:ph idx="1"/>
          </p:nvPr>
        </p:nvSpPr>
        <p:spPr>
          <a:xfrm>
            <a:off x="398586" y="1444505"/>
            <a:ext cx="5873426" cy="4732458"/>
          </a:xfrm>
        </p:spPr>
        <p:txBody>
          <a:bodyPr/>
          <a:lstStyle/>
          <a:p>
            <a:pPr algn="ctr"/>
            <a:r>
              <a:rPr lang="en-US" dirty="0">
                <a:effectLst>
                  <a:glow rad="127000">
                    <a:schemeClr val="bg1"/>
                  </a:glow>
                </a:effectLst>
              </a:rPr>
              <a:t>"</a:t>
            </a:r>
            <a:r>
              <a:rPr lang="en-US" dirty="0">
                <a:solidFill>
                  <a:schemeClr val="bg1"/>
                </a:solidFill>
                <a:effectLst>
                  <a:glow rad="127000">
                    <a:srgbClr val="7D0100"/>
                  </a:glow>
                </a:effectLst>
              </a:rPr>
              <a:t>The LORD is my portion</a:t>
            </a:r>
            <a:r>
              <a:rPr lang="en-US" dirty="0">
                <a:effectLst>
                  <a:glow rad="127000">
                    <a:schemeClr val="bg1"/>
                  </a:glow>
                </a:effectLst>
              </a:rPr>
              <a:t>," says my soul, "therefore </a:t>
            </a:r>
            <a:br>
              <a:rPr lang="en-US" dirty="0">
                <a:effectLst>
                  <a:glow rad="127000">
                    <a:schemeClr val="bg1"/>
                  </a:glow>
                </a:effectLst>
              </a:rPr>
            </a:br>
            <a:r>
              <a:rPr lang="en-US" dirty="0">
                <a:solidFill>
                  <a:schemeClr val="bg1"/>
                </a:solidFill>
                <a:effectLst>
                  <a:glow rad="127000">
                    <a:srgbClr val="7D0100"/>
                  </a:glow>
                </a:effectLst>
              </a:rPr>
              <a:t>I will hope in him." </a:t>
            </a:r>
            <a:r>
              <a:rPr lang="en-US" sz="3200" dirty="0">
                <a:effectLst>
                  <a:glow rad="127000">
                    <a:schemeClr val="bg1"/>
                  </a:glow>
                </a:effectLst>
              </a:rPr>
              <a:t>(Lamentations 3:24)</a:t>
            </a:r>
            <a:endParaRPr lang="en-US" dirty="0">
              <a:effectLst>
                <a:glow rad="127000">
                  <a:schemeClr val="bg1"/>
                </a:glow>
              </a:effectLst>
            </a:endParaRPr>
          </a:p>
          <a:p>
            <a:pPr algn="ctr"/>
            <a:endParaRPr lang="en-US" dirty="0">
              <a:effectLst>
                <a:glow rad="127000">
                  <a:schemeClr val="bg1"/>
                </a:glow>
              </a:effectLst>
            </a:endParaRPr>
          </a:p>
        </p:txBody>
      </p:sp>
      <p:grpSp>
        <p:nvGrpSpPr>
          <p:cNvPr id="6" name="Group 5">
            <a:extLst>
              <a:ext uri="{FF2B5EF4-FFF2-40B4-BE49-F238E27FC236}">
                <a16:creationId xmlns:a16="http://schemas.microsoft.com/office/drawing/2014/main" id="{4FAFBD30-B44A-4723-860E-FA4CAB79E4C3}"/>
              </a:ext>
            </a:extLst>
          </p:cNvPr>
          <p:cNvGrpSpPr/>
          <p:nvPr/>
        </p:nvGrpSpPr>
        <p:grpSpPr>
          <a:xfrm>
            <a:off x="5663223" y="2873088"/>
            <a:ext cx="6083300" cy="3421856"/>
            <a:chOff x="0" y="0"/>
            <a:chExt cx="12192000" cy="6858000"/>
          </a:xfrm>
        </p:grpSpPr>
        <p:pic>
          <p:nvPicPr>
            <p:cNvPr id="7" name="Picture 6" descr="A picture containing purple, building, green, brick&#10;&#10;Description automatically generated">
              <a:extLst>
                <a:ext uri="{FF2B5EF4-FFF2-40B4-BE49-F238E27FC236}">
                  <a16:creationId xmlns:a16="http://schemas.microsoft.com/office/drawing/2014/main" id="{16EE61EF-791A-4B61-981D-063E6E5509D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0000"/>
                      </a14:imgEffect>
                      <a14:imgEffect>
                        <a14:colorTemperature colorTemp="5391"/>
                      </a14:imgEffect>
                      <a14:imgEffect>
                        <a14:brightnessContrast bright="-28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effectLst>
              <a:glow rad="317500">
                <a:schemeClr val="bg1"/>
              </a:glow>
            </a:effectLst>
          </p:spPr>
        </p:pic>
        <p:sp>
          <p:nvSpPr>
            <p:cNvPr id="8" name="TextBox 7">
              <a:extLst>
                <a:ext uri="{FF2B5EF4-FFF2-40B4-BE49-F238E27FC236}">
                  <a16:creationId xmlns:a16="http://schemas.microsoft.com/office/drawing/2014/main" id="{495D787E-E2A9-41E6-B4DC-531A602FF2A9}"/>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id="{5CD39DDE-7FA2-4D64-A446-122AE94AE5EA}"/>
                </a:ext>
              </a:extLst>
            </p:cNvPr>
            <p:cNvSpPr txBox="1"/>
            <p:nvPr/>
          </p:nvSpPr>
          <p:spPr>
            <a:xfrm rot="21226939">
              <a:off x="597878" y="242744"/>
              <a:ext cx="4079631" cy="2220618"/>
            </a:xfrm>
            <a:prstGeom prst="rect">
              <a:avLst/>
            </a:prstGeom>
            <a:noFill/>
          </p:spPr>
          <p:txBody>
            <a:bodyPr wrap="square" rtlCol="0">
              <a:spAutoFit/>
            </a:bodyPr>
            <a:lstStyle/>
            <a:p>
              <a:r>
                <a:rPr lang="en-US" sz="6600" dirty="0">
                  <a:effectLst>
                    <a:glow rad="127000">
                      <a:schemeClr val="bg1"/>
                    </a:glow>
                  </a:effectLst>
                  <a:latin typeface="Pristina" panose="03060402040406080204" pitchFamily="66" charset="0"/>
                </a:rPr>
                <a:t>My</a:t>
              </a:r>
            </a:p>
          </p:txBody>
        </p:sp>
        <p:sp>
          <p:nvSpPr>
            <p:cNvPr id="10" name="TextBox 9">
              <a:extLst>
                <a:ext uri="{FF2B5EF4-FFF2-40B4-BE49-F238E27FC236}">
                  <a16:creationId xmlns:a16="http://schemas.microsoft.com/office/drawing/2014/main" id="{7A8DC36C-9626-460D-BDA4-4A372D1E9CC4}"/>
                </a:ext>
              </a:extLst>
            </p:cNvPr>
            <p:cNvSpPr txBox="1"/>
            <p:nvPr/>
          </p:nvSpPr>
          <p:spPr>
            <a:xfrm>
              <a:off x="4185137" y="4431324"/>
              <a:ext cx="8006863" cy="2220618"/>
            </a:xfrm>
            <a:prstGeom prst="rect">
              <a:avLst/>
            </a:prstGeom>
            <a:noFill/>
          </p:spPr>
          <p:txBody>
            <a:bodyPr wrap="square" rtlCol="0">
              <a:spAutoFit/>
            </a:bodyPr>
            <a:lstStyle/>
            <a:p>
              <a:pPr algn="ctr"/>
              <a:r>
                <a:rPr lang="en-US" sz="6600" dirty="0">
                  <a:effectLst>
                    <a:glow rad="127000">
                      <a:schemeClr val="bg1"/>
                    </a:glow>
                  </a:effectLst>
                  <a:latin typeface="Pristina" panose="03060402040406080204" pitchFamily="66" charset="0"/>
                </a:rPr>
                <a:t>is in the Lord</a:t>
              </a:r>
            </a:p>
          </p:txBody>
        </p:sp>
        <p:pic>
          <p:nvPicPr>
            <p:cNvPr id="11" name="Picture 10" descr="A close up of a logo&#10;&#10;Description automatically generated">
              <a:extLst>
                <a:ext uri="{FF2B5EF4-FFF2-40B4-BE49-F238E27FC236}">
                  <a16:creationId xmlns:a16="http://schemas.microsoft.com/office/drawing/2014/main" id="{3FB330C0-B3B4-4DEB-9157-1BAA4B19BC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4241" y="1631026"/>
              <a:ext cx="6119445" cy="3059723"/>
            </a:xfrm>
            <a:prstGeom prst="rect">
              <a:avLst/>
            </a:prstGeom>
            <a:effectLst>
              <a:glow rad="127000">
                <a:schemeClr val="bg1"/>
              </a:glow>
            </a:effectLst>
          </p:spPr>
        </p:pic>
        <p:pic>
          <p:nvPicPr>
            <p:cNvPr id="12" name="Picture 11" descr="A picture containing plate, sign, food&#10;&#10;Description automatically generated">
              <a:extLst>
                <a:ext uri="{FF2B5EF4-FFF2-40B4-BE49-F238E27FC236}">
                  <a16:creationId xmlns:a16="http://schemas.microsoft.com/office/drawing/2014/main" id="{66002D2A-1835-4628-B43F-DE63BD5272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1127" y="1914883"/>
              <a:ext cx="5489947" cy="2277241"/>
            </a:xfrm>
            <a:prstGeom prst="rect">
              <a:avLst/>
            </a:prstGeom>
          </p:spPr>
        </p:pic>
      </p:grpSp>
      <p:sp>
        <p:nvSpPr>
          <p:cNvPr id="13" name="TextBox 12">
            <a:extLst>
              <a:ext uri="{FF2B5EF4-FFF2-40B4-BE49-F238E27FC236}">
                <a16:creationId xmlns:a16="http://schemas.microsoft.com/office/drawing/2014/main" id="{42155397-2560-4D6C-88DA-2672886BF6EC}"/>
              </a:ext>
            </a:extLst>
          </p:cNvPr>
          <p:cNvSpPr txBox="1"/>
          <p:nvPr/>
        </p:nvSpPr>
        <p:spPr>
          <a:xfrm>
            <a:off x="9827845" y="5820577"/>
            <a:ext cx="1753578" cy="523220"/>
          </a:xfrm>
          <a:prstGeom prst="rect">
            <a:avLst/>
          </a:prstGeom>
          <a:noFill/>
        </p:spPr>
        <p:txBody>
          <a:bodyPr wrap="square" rtlCol="0">
            <a:spAutoFit/>
          </a:bodyPr>
          <a:lstStyle/>
          <a:p>
            <a:r>
              <a:rPr lang="en-US" sz="2800" b="1" dirty="0">
                <a:effectLst>
                  <a:glow rad="127000">
                    <a:schemeClr val="bg1"/>
                  </a:glow>
                </a:effectLst>
                <a:latin typeface="Pristina" panose="03060402040406080204" pitchFamily="66" charset="0"/>
              </a:rPr>
              <a:t>Psalm 39:7</a:t>
            </a:r>
          </a:p>
        </p:txBody>
      </p:sp>
    </p:spTree>
    <p:extLst>
      <p:ext uri="{BB962C8B-B14F-4D97-AF65-F5344CB8AC3E}">
        <p14:creationId xmlns:p14="http://schemas.microsoft.com/office/powerpoint/2010/main" val="3605420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436B1-40DD-44A1-A141-044DD2033E2E}"/>
              </a:ext>
            </a:extLst>
          </p:cNvPr>
          <p:cNvSpPr>
            <a:spLocks noGrp="1"/>
          </p:cNvSpPr>
          <p:nvPr>
            <p:ph type="title"/>
          </p:nvPr>
        </p:nvSpPr>
        <p:spPr/>
        <p:txBody>
          <a:bodyPr/>
          <a:lstStyle/>
          <a:p>
            <a:r>
              <a:rPr lang="en-US" dirty="0">
                <a:solidFill>
                  <a:schemeClr val="tx1"/>
                </a:solidFill>
              </a:rPr>
              <a:t>Because He is </a:t>
            </a:r>
            <a:r>
              <a:rPr lang="en-US" dirty="0">
                <a:solidFill>
                  <a:schemeClr val="bg1"/>
                </a:solidFill>
                <a:effectLst>
                  <a:glow rad="190500">
                    <a:srgbClr val="481F67"/>
                  </a:glow>
                </a:effectLst>
              </a:rPr>
              <a:t>MY PORTION</a:t>
            </a:r>
          </a:p>
        </p:txBody>
      </p:sp>
      <p:sp>
        <p:nvSpPr>
          <p:cNvPr id="5" name="Content Placeholder 4">
            <a:extLst>
              <a:ext uri="{FF2B5EF4-FFF2-40B4-BE49-F238E27FC236}">
                <a16:creationId xmlns:a16="http://schemas.microsoft.com/office/drawing/2014/main" id="{8F02A6B0-BC16-49C0-8FB9-17955EC8553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525407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436B1-40DD-44A1-A141-044DD2033E2E}"/>
              </a:ext>
            </a:extLst>
          </p:cNvPr>
          <p:cNvSpPr>
            <a:spLocks noGrp="1"/>
          </p:cNvSpPr>
          <p:nvPr>
            <p:ph type="title"/>
          </p:nvPr>
        </p:nvSpPr>
        <p:spPr/>
        <p:txBody>
          <a:bodyPr/>
          <a:lstStyle/>
          <a:p>
            <a:r>
              <a:rPr lang="en-US" dirty="0">
                <a:solidFill>
                  <a:schemeClr val="tx1"/>
                </a:solidFill>
              </a:rPr>
              <a:t>Because He is </a:t>
            </a:r>
            <a:r>
              <a:rPr lang="en-US" dirty="0">
                <a:solidFill>
                  <a:schemeClr val="bg1"/>
                </a:solidFill>
                <a:effectLst>
                  <a:glow rad="190500">
                    <a:srgbClr val="481F67"/>
                  </a:glow>
                </a:effectLst>
              </a:rPr>
              <a:t>MY PORTION</a:t>
            </a:r>
          </a:p>
        </p:txBody>
      </p:sp>
      <p:sp>
        <p:nvSpPr>
          <p:cNvPr id="5" name="Content Placeholder 4">
            <a:extLst>
              <a:ext uri="{FF2B5EF4-FFF2-40B4-BE49-F238E27FC236}">
                <a16:creationId xmlns:a16="http://schemas.microsoft.com/office/drawing/2014/main" id="{8F02A6B0-BC16-49C0-8FB9-17955EC8553A}"/>
              </a:ext>
            </a:extLst>
          </p:cNvPr>
          <p:cNvSpPr>
            <a:spLocks noGrp="1"/>
          </p:cNvSpPr>
          <p:nvPr>
            <p:ph idx="1"/>
          </p:nvPr>
        </p:nvSpPr>
        <p:spPr>
          <a:xfrm>
            <a:off x="398586" y="1444505"/>
            <a:ext cx="5873426" cy="4732458"/>
          </a:xfrm>
        </p:spPr>
        <p:txBody>
          <a:bodyPr/>
          <a:lstStyle/>
          <a:p>
            <a:pPr algn="ctr"/>
            <a:r>
              <a:rPr lang="en-US" dirty="0">
                <a:effectLst>
                  <a:glow rad="127000">
                    <a:schemeClr val="bg1"/>
                  </a:glow>
                </a:effectLst>
              </a:rPr>
              <a:t>"The LORD is my portion," says my soul, </a:t>
            </a:r>
            <a:br>
              <a:rPr lang="en-US" dirty="0">
                <a:effectLst>
                  <a:glow rad="127000">
                    <a:schemeClr val="bg1"/>
                  </a:glow>
                </a:effectLst>
              </a:rPr>
            </a:br>
            <a:r>
              <a:rPr lang="en-US" dirty="0">
                <a:effectLst>
                  <a:glow rad="127000">
                    <a:schemeClr val="bg1"/>
                  </a:glow>
                </a:effectLst>
              </a:rPr>
              <a:t>"therefore I will hope in him." </a:t>
            </a:r>
            <a:r>
              <a:rPr lang="en-US" sz="3200" dirty="0">
                <a:effectLst>
                  <a:glow rad="127000">
                    <a:schemeClr val="bg1"/>
                  </a:glow>
                </a:effectLst>
              </a:rPr>
              <a:t>(Lamentations 3:24)</a:t>
            </a:r>
            <a:endParaRPr lang="en-US" dirty="0">
              <a:effectLst>
                <a:glow rad="127000">
                  <a:schemeClr val="bg1"/>
                </a:glow>
              </a:effectLst>
            </a:endParaRPr>
          </a:p>
          <a:p>
            <a:pPr algn="ctr"/>
            <a:endParaRPr lang="en-US" dirty="0">
              <a:effectLst>
                <a:glow rad="127000">
                  <a:schemeClr val="bg1"/>
                </a:glow>
              </a:effectLst>
            </a:endParaRPr>
          </a:p>
        </p:txBody>
      </p:sp>
    </p:spTree>
    <p:extLst>
      <p:ext uri="{BB962C8B-B14F-4D97-AF65-F5344CB8AC3E}">
        <p14:creationId xmlns:p14="http://schemas.microsoft.com/office/powerpoint/2010/main" val="3371943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that is standing in the dark&#10;&#10;Description automatically generated">
            <a:extLst>
              <a:ext uri="{FF2B5EF4-FFF2-40B4-BE49-F238E27FC236}">
                <a16:creationId xmlns:a16="http://schemas.microsoft.com/office/drawing/2014/main" id="{2F88091B-ACE4-4993-B8A5-B16244363D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1376" y="0"/>
            <a:ext cx="7354111" cy="6858000"/>
          </a:xfrm>
          <a:prstGeom prst="rect">
            <a:avLst/>
          </a:prstGeom>
        </p:spPr>
      </p:pic>
      <p:sp>
        <p:nvSpPr>
          <p:cNvPr id="2" name="Title 1">
            <a:extLst>
              <a:ext uri="{FF2B5EF4-FFF2-40B4-BE49-F238E27FC236}">
                <a16:creationId xmlns:a16="http://schemas.microsoft.com/office/drawing/2014/main" id="{273436B1-40DD-44A1-A141-044DD2033E2E}"/>
              </a:ext>
            </a:extLst>
          </p:cNvPr>
          <p:cNvSpPr>
            <a:spLocks noGrp="1"/>
          </p:cNvSpPr>
          <p:nvPr>
            <p:ph type="title"/>
          </p:nvPr>
        </p:nvSpPr>
        <p:spPr/>
        <p:txBody>
          <a:bodyPr/>
          <a:lstStyle/>
          <a:p>
            <a:r>
              <a:rPr lang="en-US" dirty="0">
                <a:solidFill>
                  <a:schemeClr val="tx1"/>
                </a:solidFill>
              </a:rPr>
              <a:t>Because He is </a:t>
            </a:r>
            <a:r>
              <a:rPr lang="en-US" dirty="0">
                <a:solidFill>
                  <a:schemeClr val="bg1"/>
                </a:solidFill>
                <a:effectLst>
                  <a:glow rad="190500">
                    <a:srgbClr val="481F67"/>
                  </a:glow>
                </a:effectLst>
              </a:rPr>
              <a:t>MY PORTION</a:t>
            </a:r>
          </a:p>
        </p:txBody>
      </p:sp>
      <p:sp>
        <p:nvSpPr>
          <p:cNvPr id="5" name="Content Placeholder 4">
            <a:extLst>
              <a:ext uri="{FF2B5EF4-FFF2-40B4-BE49-F238E27FC236}">
                <a16:creationId xmlns:a16="http://schemas.microsoft.com/office/drawing/2014/main" id="{8F02A6B0-BC16-49C0-8FB9-17955EC8553A}"/>
              </a:ext>
            </a:extLst>
          </p:cNvPr>
          <p:cNvSpPr>
            <a:spLocks noGrp="1"/>
          </p:cNvSpPr>
          <p:nvPr>
            <p:ph idx="1"/>
          </p:nvPr>
        </p:nvSpPr>
        <p:spPr>
          <a:xfrm>
            <a:off x="398586" y="2240923"/>
            <a:ext cx="5525696" cy="3936039"/>
          </a:xfrm>
        </p:spPr>
        <p:txBody>
          <a:bodyPr/>
          <a:lstStyle/>
          <a:p>
            <a:pPr algn="ctr"/>
            <a:r>
              <a:rPr lang="en-US" dirty="0">
                <a:effectLst>
                  <a:glow rad="127000">
                    <a:schemeClr val="bg1"/>
                  </a:glow>
                </a:effectLst>
              </a:rPr>
              <a:t>“So what do you get from following the Lord?”</a:t>
            </a:r>
          </a:p>
        </p:txBody>
      </p:sp>
    </p:spTree>
    <p:extLst>
      <p:ext uri="{BB962C8B-B14F-4D97-AF65-F5344CB8AC3E}">
        <p14:creationId xmlns:p14="http://schemas.microsoft.com/office/powerpoint/2010/main" val="2660322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 old stone building&#10;&#10;Description automatically generated">
            <a:extLst>
              <a:ext uri="{FF2B5EF4-FFF2-40B4-BE49-F238E27FC236}">
                <a16:creationId xmlns:a16="http://schemas.microsoft.com/office/drawing/2014/main" id="{2C83E5E7-CFAA-4F30-9E7F-0E23543A685F}"/>
              </a:ext>
            </a:extLst>
          </p:cNvPr>
          <p:cNvPicPr>
            <a:picLocks noChangeAspect="1"/>
          </p:cNvPicPr>
          <p:nvPr/>
        </p:nvPicPr>
        <p:blipFill rotWithShape="1">
          <a:blip r:embed="rId3">
            <a:extLst>
              <a:ext uri="{28A0092B-C50C-407E-A947-70E740481C1C}">
                <a14:useLocalDpi xmlns:a14="http://schemas.microsoft.com/office/drawing/2010/main" val="0"/>
              </a:ext>
            </a:extLst>
          </a:blip>
          <a:srcRect b="29795"/>
          <a:stretch/>
        </p:blipFill>
        <p:spPr>
          <a:xfrm>
            <a:off x="12494" y="1116574"/>
            <a:ext cx="12179506" cy="5741426"/>
          </a:xfrm>
          <a:prstGeom prst="rect">
            <a:avLst/>
          </a:prstGeom>
        </p:spPr>
      </p:pic>
      <p:sp>
        <p:nvSpPr>
          <p:cNvPr id="2" name="Title 1">
            <a:extLst>
              <a:ext uri="{FF2B5EF4-FFF2-40B4-BE49-F238E27FC236}">
                <a16:creationId xmlns:a16="http://schemas.microsoft.com/office/drawing/2014/main" id="{273436B1-40DD-44A1-A141-044DD2033E2E}"/>
              </a:ext>
            </a:extLst>
          </p:cNvPr>
          <p:cNvSpPr>
            <a:spLocks noGrp="1"/>
          </p:cNvSpPr>
          <p:nvPr>
            <p:ph type="title"/>
          </p:nvPr>
        </p:nvSpPr>
        <p:spPr/>
        <p:txBody>
          <a:bodyPr/>
          <a:lstStyle/>
          <a:p>
            <a:r>
              <a:rPr lang="en-US" dirty="0">
                <a:solidFill>
                  <a:schemeClr val="tx1"/>
                </a:solidFill>
              </a:rPr>
              <a:t>Because He is </a:t>
            </a:r>
            <a:r>
              <a:rPr lang="en-US" dirty="0">
                <a:solidFill>
                  <a:schemeClr val="bg1"/>
                </a:solidFill>
                <a:effectLst>
                  <a:glow rad="190500">
                    <a:srgbClr val="481F67"/>
                  </a:glow>
                </a:effectLst>
              </a:rPr>
              <a:t>MY PORTION</a:t>
            </a:r>
          </a:p>
        </p:txBody>
      </p:sp>
      <p:sp>
        <p:nvSpPr>
          <p:cNvPr id="5" name="Content Placeholder 4">
            <a:extLst>
              <a:ext uri="{FF2B5EF4-FFF2-40B4-BE49-F238E27FC236}">
                <a16:creationId xmlns:a16="http://schemas.microsoft.com/office/drawing/2014/main" id="{8F02A6B0-BC16-49C0-8FB9-17955EC8553A}"/>
              </a:ext>
            </a:extLst>
          </p:cNvPr>
          <p:cNvSpPr>
            <a:spLocks noGrp="1"/>
          </p:cNvSpPr>
          <p:nvPr>
            <p:ph idx="1"/>
          </p:nvPr>
        </p:nvSpPr>
        <p:spPr/>
        <p:txBody>
          <a:bodyPr/>
          <a:lstStyle/>
          <a:p>
            <a:pPr algn="ctr"/>
            <a:r>
              <a:rPr lang="en-US" dirty="0">
                <a:effectLst>
                  <a:glow rad="127000">
                    <a:schemeClr val="bg1"/>
                  </a:glow>
                </a:effectLst>
              </a:rPr>
              <a:t>Times were tough: WAR and ENSLAVEMENT</a:t>
            </a:r>
          </a:p>
          <a:p>
            <a:pPr algn="ctr"/>
            <a:endParaRPr lang="en-US" dirty="0">
              <a:effectLst>
                <a:glow rad="127000">
                  <a:schemeClr val="bg1"/>
                </a:glow>
              </a:effectLst>
            </a:endParaRPr>
          </a:p>
        </p:txBody>
      </p:sp>
    </p:spTree>
    <p:extLst>
      <p:ext uri="{BB962C8B-B14F-4D97-AF65-F5344CB8AC3E}">
        <p14:creationId xmlns:p14="http://schemas.microsoft.com/office/powerpoint/2010/main" val="1831543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436B1-40DD-44A1-A141-044DD2033E2E}"/>
              </a:ext>
            </a:extLst>
          </p:cNvPr>
          <p:cNvSpPr>
            <a:spLocks noGrp="1"/>
          </p:cNvSpPr>
          <p:nvPr>
            <p:ph type="title"/>
          </p:nvPr>
        </p:nvSpPr>
        <p:spPr/>
        <p:txBody>
          <a:bodyPr/>
          <a:lstStyle/>
          <a:p>
            <a:r>
              <a:rPr lang="en-US" dirty="0">
                <a:solidFill>
                  <a:schemeClr val="tx1"/>
                </a:solidFill>
              </a:rPr>
              <a:t>Because He is </a:t>
            </a:r>
            <a:r>
              <a:rPr lang="en-US" dirty="0">
                <a:solidFill>
                  <a:schemeClr val="bg1"/>
                </a:solidFill>
                <a:effectLst>
                  <a:glow rad="190500">
                    <a:srgbClr val="481F67"/>
                  </a:glow>
                </a:effectLst>
              </a:rPr>
              <a:t>MY PORTION</a:t>
            </a:r>
          </a:p>
        </p:txBody>
      </p:sp>
      <p:sp>
        <p:nvSpPr>
          <p:cNvPr id="5" name="Content Placeholder 4">
            <a:extLst>
              <a:ext uri="{FF2B5EF4-FFF2-40B4-BE49-F238E27FC236}">
                <a16:creationId xmlns:a16="http://schemas.microsoft.com/office/drawing/2014/main" id="{8F02A6B0-BC16-49C0-8FB9-17955EC8553A}"/>
              </a:ext>
            </a:extLst>
          </p:cNvPr>
          <p:cNvSpPr>
            <a:spLocks noGrp="1"/>
          </p:cNvSpPr>
          <p:nvPr>
            <p:ph idx="1"/>
          </p:nvPr>
        </p:nvSpPr>
        <p:spPr/>
        <p:txBody>
          <a:bodyPr/>
          <a:lstStyle/>
          <a:p>
            <a:pPr algn="ctr"/>
            <a:r>
              <a:rPr lang="en-US" dirty="0">
                <a:effectLst>
                  <a:glow rad="127000">
                    <a:schemeClr val="bg1"/>
                  </a:glow>
                </a:effectLst>
              </a:rPr>
              <a:t>Times were tough: WAR, ENSLAVEMENT</a:t>
            </a:r>
          </a:p>
          <a:p>
            <a:r>
              <a:rPr lang="en-US" dirty="0">
                <a:effectLst>
                  <a:glow rad="127000">
                    <a:schemeClr val="bg1"/>
                  </a:glow>
                </a:effectLst>
              </a:rPr>
              <a:t>My eyes are spent with </a:t>
            </a:r>
            <a:br>
              <a:rPr lang="en-US" dirty="0">
                <a:effectLst>
                  <a:glow rad="127000">
                    <a:schemeClr val="bg1"/>
                  </a:glow>
                </a:effectLst>
              </a:rPr>
            </a:br>
            <a:r>
              <a:rPr lang="en-US" dirty="0">
                <a:effectLst>
                  <a:glow rad="127000">
                    <a:schemeClr val="bg1"/>
                  </a:glow>
                </a:effectLst>
              </a:rPr>
              <a:t>weeping; my stomach </a:t>
            </a:r>
            <a:br>
              <a:rPr lang="en-US" dirty="0">
                <a:effectLst>
                  <a:glow rad="127000">
                    <a:schemeClr val="bg1"/>
                  </a:glow>
                </a:effectLst>
              </a:rPr>
            </a:br>
            <a:r>
              <a:rPr lang="en-US" dirty="0">
                <a:effectLst>
                  <a:glow rad="127000">
                    <a:schemeClr val="bg1"/>
                  </a:glow>
                </a:effectLst>
              </a:rPr>
              <a:t>churns;  </a:t>
            </a:r>
            <a:r>
              <a:rPr lang="en-US" sz="3200" dirty="0">
                <a:effectLst>
                  <a:glow rad="127000">
                    <a:schemeClr val="bg1"/>
                  </a:glow>
                </a:effectLst>
              </a:rPr>
              <a:t>(Lamentations 2:11) </a:t>
            </a:r>
            <a:br>
              <a:rPr lang="en-US" sz="3200" dirty="0">
                <a:effectLst>
                  <a:glow rad="127000">
                    <a:schemeClr val="bg1"/>
                  </a:glow>
                </a:effectLst>
              </a:rPr>
            </a:br>
            <a:endParaRPr lang="en-US" sz="3200" dirty="0">
              <a:effectLst>
                <a:glow rad="127000">
                  <a:schemeClr val="bg1"/>
                </a:glow>
              </a:effectLst>
            </a:endParaRPr>
          </a:p>
          <a:p>
            <a:pPr algn="ctr"/>
            <a:endParaRPr lang="en-US" dirty="0">
              <a:effectLst>
                <a:glow rad="127000">
                  <a:schemeClr val="bg1"/>
                </a:glow>
              </a:effectLst>
            </a:endParaRPr>
          </a:p>
        </p:txBody>
      </p:sp>
      <p:pic>
        <p:nvPicPr>
          <p:cNvPr id="8" name="Picture 7" descr="A person that is standing in the dark&#10;&#10;Description automatically generated">
            <a:extLst>
              <a:ext uri="{FF2B5EF4-FFF2-40B4-BE49-F238E27FC236}">
                <a16:creationId xmlns:a16="http://schemas.microsoft.com/office/drawing/2014/main" id="{2C66F3DE-27BC-4E08-AD94-560AD0B9DB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1679476"/>
            <a:ext cx="10414000" cy="7425581"/>
          </a:xfrm>
          <a:prstGeom prst="rect">
            <a:avLst/>
          </a:prstGeom>
        </p:spPr>
      </p:pic>
    </p:spTree>
    <p:extLst>
      <p:ext uri="{BB962C8B-B14F-4D97-AF65-F5344CB8AC3E}">
        <p14:creationId xmlns:p14="http://schemas.microsoft.com/office/powerpoint/2010/main" val="3423962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that is standing in the dark&#10;&#10;Description automatically generated">
            <a:extLst>
              <a:ext uri="{FF2B5EF4-FFF2-40B4-BE49-F238E27FC236}">
                <a16:creationId xmlns:a16="http://schemas.microsoft.com/office/drawing/2014/main" id="{D9CEEA24-AC90-48B3-B44F-AFDDBFE364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1679476"/>
            <a:ext cx="10414000" cy="7425581"/>
          </a:xfrm>
          <a:prstGeom prst="rect">
            <a:avLst/>
          </a:prstGeom>
        </p:spPr>
      </p:pic>
      <p:sp>
        <p:nvSpPr>
          <p:cNvPr id="2" name="Title 1">
            <a:extLst>
              <a:ext uri="{FF2B5EF4-FFF2-40B4-BE49-F238E27FC236}">
                <a16:creationId xmlns:a16="http://schemas.microsoft.com/office/drawing/2014/main" id="{273436B1-40DD-44A1-A141-044DD2033E2E}"/>
              </a:ext>
            </a:extLst>
          </p:cNvPr>
          <p:cNvSpPr>
            <a:spLocks noGrp="1"/>
          </p:cNvSpPr>
          <p:nvPr>
            <p:ph type="title"/>
          </p:nvPr>
        </p:nvSpPr>
        <p:spPr/>
        <p:txBody>
          <a:bodyPr/>
          <a:lstStyle/>
          <a:p>
            <a:r>
              <a:rPr lang="en-US" dirty="0">
                <a:solidFill>
                  <a:schemeClr val="tx1"/>
                </a:solidFill>
              </a:rPr>
              <a:t>Because He is </a:t>
            </a:r>
            <a:r>
              <a:rPr lang="en-US" dirty="0">
                <a:solidFill>
                  <a:schemeClr val="bg1"/>
                </a:solidFill>
                <a:effectLst>
                  <a:glow rad="190500">
                    <a:srgbClr val="481F67"/>
                  </a:glow>
                </a:effectLst>
              </a:rPr>
              <a:t>MY PORTION</a:t>
            </a:r>
          </a:p>
        </p:txBody>
      </p:sp>
      <p:sp>
        <p:nvSpPr>
          <p:cNvPr id="5" name="Content Placeholder 4">
            <a:extLst>
              <a:ext uri="{FF2B5EF4-FFF2-40B4-BE49-F238E27FC236}">
                <a16:creationId xmlns:a16="http://schemas.microsoft.com/office/drawing/2014/main" id="{8F02A6B0-BC16-49C0-8FB9-17955EC8553A}"/>
              </a:ext>
            </a:extLst>
          </p:cNvPr>
          <p:cNvSpPr>
            <a:spLocks noGrp="1"/>
          </p:cNvSpPr>
          <p:nvPr>
            <p:ph idx="1"/>
          </p:nvPr>
        </p:nvSpPr>
        <p:spPr/>
        <p:txBody>
          <a:bodyPr/>
          <a:lstStyle/>
          <a:p>
            <a:pPr algn="ctr"/>
            <a:r>
              <a:rPr lang="en-US" dirty="0">
                <a:effectLst>
                  <a:glow rad="127000">
                    <a:schemeClr val="bg1"/>
                  </a:glow>
                </a:effectLst>
              </a:rPr>
              <a:t>Times were tough: WAR, ENSLAVEMENT</a:t>
            </a:r>
          </a:p>
          <a:p>
            <a:r>
              <a:rPr lang="en-US" dirty="0">
                <a:effectLst>
                  <a:glow rad="127000">
                    <a:schemeClr val="bg1"/>
                  </a:glow>
                </a:effectLst>
              </a:rPr>
              <a:t>My eyes are spent with </a:t>
            </a:r>
            <a:br>
              <a:rPr lang="en-US" dirty="0">
                <a:effectLst>
                  <a:glow rad="127000">
                    <a:schemeClr val="bg1"/>
                  </a:glow>
                </a:effectLst>
              </a:rPr>
            </a:br>
            <a:r>
              <a:rPr lang="en-US" dirty="0">
                <a:effectLst>
                  <a:glow rad="127000">
                    <a:schemeClr val="bg1"/>
                  </a:glow>
                </a:effectLst>
              </a:rPr>
              <a:t>weeping; my stomach </a:t>
            </a:r>
            <a:br>
              <a:rPr lang="en-US" dirty="0">
                <a:effectLst>
                  <a:glow rad="127000">
                    <a:schemeClr val="bg1"/>
                  </a:glow>
                </a:effectLst>
              </a:rPr>
            </a:br>
            <a:r>
              <a:rPr lang="en-US" dirty="0">
                <a:effectLst>
                  <a:glow rad="127000">
                    <a:schemeClr val="bg1"/>
                  </a:glow>
                </a:effectLst>
              </a:rPr>
              <a:t>churns;  </a:t>
            </a:r>
            <a:r>
              <a:rPr lang="en-US" sz="3200" dirty="0">
                <a:effectLst>
                  <a:glow rad="127000">
                    <a:schemeClr val="bg1"/>
                  </a:glow>
                </a:effectLst>
              </a:rPr>
              <a:t>(Lamentations 2:11) </a:t>
            </a:r>
            <a:br>
              <a:rPr lang="en-US" sz="3200" dirty="0">
                <a:effectLst>
                  <a:glow rad="127000">
                    <a:schemeClr val="bg1"/>
                  </a:glow>
                </a:effectLst>
              </a:rPr>
            </a:br>
            <a:endParaRPr lang="en-US" sz="3200" dirty="0">
              <a:effectLst>
                <a:glow rad="127000">
                  <a:schemeClr val="bg1"/>
                </a:glow>
              </a:effectLst>
            </a:endParaRPr>
          </a:p>
          <a:p>
            <a:r>
              <a:rPr lang="en-US" dirty="0">
                <a:effectLst>
                  <a:glow rad="127000">
                    <a:schemeClr val="bg1"/>
                  </a:glow>
                </a:effectLst>
              </a:rPr>
              <a:t>My soul is bereft of peace; </a:t>
            </a:r>
            <a:br>
              <a:rPr lang="en-US" dirty="0">
                <a:effectLst>
                  <a:glow rad="127000">
                    <a:schemeClr val="bg1"/>
                  </a:glow>
                </a:effectLst>
              </a:rPr>
            </a:br>
            <a:r>
              <a:rPr lang="en-US" dirty="0">
                <a:effectLst>
                  <a:glow rad="127000">
                    <a:schemeClr val="bg1"/>
                  </a:glow>
                </a:effectLst>
              </a:rPr>
              <a:t>I have forgotten what </a:t>
            </a:r>
            <a:br>
              <a:rPr lang="en-US" dirty="0">
                <a:effectLst>
                  <a:glow rad="127000">
                    <a:schemeClr val="bg1"/>
                  </a:glow>
                </a:effectLst>
              </a:rPr>
            </a:br>
            <a:r>
              <a:rPr lang="en-US" dirty="0">
                <a:effectLst>
                  <a:glow rad="127000">
                    <a:schemeClr val="bg1"/>
                  </a:glow>
                </a:effectLst>
              </a:rPr>
              <a:t>happiness is. </a:t>
            </a:r>
            <a:r>
              <a:rPr lang="en-US" sz="3200" dirty="0">
                <a:effectLst>
                  <a:glow rad="127000">
                    <a:schemeClr val="bg1"/>
                  </a:glow>
                </a:effectLst>
              </a:rPr>
              <a:t>(Lam 3:17) </a:t>
            </a:r>
            <a:endParaRPr lang="en-US" sz="2400" dirty="0">
              <a:effectLst>
                <a:glow rad="127000">
                  <a:schemeClr val="bg1"/>
                </a:glow>
              </a:effectLst>
            </a:endParaRPr>
          </a:p>
          <a:p>
            <a:pPr algn="ctr"/>
            <a:endParaRPr lang="en-US" dirty="0">
              <a:effectLst>
                <a:glow rad="127000">
                  <a:schemeClr val="bg1"/>
                </a:glow>
              </a:effectLst>
            </a:endParaRPr>
          </a:p>
        </p:txBody>
      </p:sp>
    </p:spTree>
    <p:extLst>
      <p:ext uri="{BB962C8B-B14F-4D97-AF65-F5344CB8AC3E}">
        <p14:creationId xmlns:p14="http://schemas.microsoft.com/office/powerpoint/2010/main" val="912674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436B1-40DD-44A1-A141-044DD2033E2E}"/>
              </a:ext>
            </a:extLst>
          </p:cNvPr>
          <p:cNvSpPr>
            <a:spLocks noGrp="1"/>
          </p:cNvSpPr>
          <p:nvPr>
            <p:ph type="title"/>
          </p:nvPr>
        </p:nvSpPr>
        <p:spPr/>
        <p:txBody>
          <a:bodyPr/>
          <a:lstStyle/>
          <a:p>
            <a:r>
              <a:rPr lang="en-US" dirty="0">
                <a:solidFill>
                  <a:schemeClr val="tx1"/>
                </a:solidFill>
              </a:rPr>
              <a:t>Because He is </a:t>
            </a:r>
            <a:r>
              <a:rPr lang="en-US" dirty="0">
                <a:solidFill>
                  <a:schemeClr val="bg1"/>
                </a:solidFill>
                <a:effectLst>
                  <a:glow rad="190500">
                    <a:srgbClr val="481F67"/>
                  </a:glow>
                </a:effectLst>
              </a:rPr>
              <a:t>MY PORTION</a:t>
            </a:r>
          </a:p>
        </p:txBody>
      </p:sp>
      <p:sp>
        <p:nvSpPr>
          <p:cNvPr id="5" name="Content Placeholder 4">
            <a:extLst>
              <a:ext uri="{FF2B5EF4-FFF2-40B4-BE49-F238E27FC236}">
                <a16:creationId xmlns:a16="http://schemas.microsoft.com/office/drawing/2014/main" id="{8F02A6B0-BC16-49C0-8FB9-17955EC8553A}"/>
              </a:ext>
            </a:extLst>
          </p:cNvPr>
          <p:cNvSpPr>
            <a:spLocks noGrp="1"/>
          </p:cNvSpPr>
          <p:nvPr>
            <p:ph idx="1"/>
          </p:nvPr>
        </p:nvSpPr>
        <p:spPr/>
        <p:txBody>
          <a:bodyPr/>
          <a:lstStyle/>
          <a:p>
            <a:pPr algn="ctr"/>
            <a:r>
              <a:rPr lang="en-US" dirty="0">
                <a:effectLst>
                  <a:glow rad="127000">
                    <a:schemeClr val="bg1"/>
                  </a:glow>
                </a:effectLst>
              </a:rPr>
              <a:t>Times were tough: WAR, ENSLAVEMENT</a:t>
            </a:r>
          </a:p>
          <a:p>
            <a:r>
              <a:rPr lang="en-US" dirty="0">
                <a:effectLst/>
              </a:rPr>
              <a:t> </a:t>
            </a:r>
            <a:br>
              <a:rPr lang="en-US" dirty="0">
                <a:effectLst/>
              </a:rPr>
            </a:br>
            <a:r>
              <a:rPr lang="en-US" dirty="0">
                <a:effectLst>
                  <a:glow rad="127000">
                    <a:schemeClr val="bg1"/>
                  </a:glow>
                </a:effectLst>
              </a:rPr>
              <a:t>I call and cry for help </a:t>
            </a:r>
            <a:br>
              <a:rPr lang="en-US" dirty="0">
                <a:effectLst>
                  <a:glow rad="127000">
                    <a:schemeClr val="bg1"/>
                  </a:glow>
                </a:effectLst>
              </a:rPr>
            </a:br>
            <a:r>
              <a:rPr lang="en-US" dirty="0">
                <a:effectLst>
                  <a:glow rad="127000">
                    <a:schemeClr val="bg1"/>
                  </a:glow>
                </a:effectLst>
              </a:rPr>
              <a:t>he shuts out my prayer. </a:t>
            </a:r>
            <a:br>
              <a:rPr lang="en-US" dirty="0">
                <a:effectLst>
                  <a:glow rad="127000">
                    <a:schemeClr val="bg1"/>
                  </a:glow>
                </a:effectLst>
              </a:rPr>
            </a:br>
            <a:r>
              <a:rPr lang="en-US" sz="3200" dirty="0">
                <a:effectLst>
                  <a:glow rad="127000">
                    <a:schemeClr val="bg1"/>
                  </a:glow>
                </a:effectLst>
              </a:rPr>
              <a:t>(Lamentations 3:8) </a:t>
            </a:r>
            <a:endParaRPr lang="en-US" dirty="0">
              <a:effectLst>
                <a:glow rad="127000">
                  <a:schemeClr val="bg1"/>
                </a:glow>
              </a:effectLst>
            </a:endParaRPr>
          </a:p>
        </p:txBody>
      </p:sp>
      <p:pic>
        <p:nvPicPr>
          <p:cNvPr id="4" name="Picture 3" descr="A person that is standing in the dark&#10;&#10;Description automatically generated">
            <a:extLst>
              <a:ext uri="{FF2B5EF4-FFF2-40B4-BE49-F238E27FC236}">
                <a16:creationId xmlns:a16="http://schemas.microsoft.com/office/drawing/2014/main" id="{997FA546-0770-4CEF-BAEE-C6FE19C13D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1679476"/>
            <a:ext cx="10414000" cy="7425581"/>
          </a:xfrm>
          <a:prstGeom prst="rect">
            <a:avLst/>
          </a:prstGeom>
        </p:spPr>
      </p:pic>
    </p:spTree>
    <p:extLst>
      <p:ext uri="{BB962C8B-B14F-4D97-AF65-F5344CB8AC3E}">
        <p14:creationId xmlns:p14="http://schemas.microsoft.com/office/powerpoint/2010/main" val="35152667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E5481292D5DA446A15ABEAA765E4995" ma:contentTypeVersion="10" ma:contentTypeDescription="Create a new document." ma:contentTypeScope="" ma:versionID="1637d78e60513517a5bd537bcc816ab2">
  <xsd:schema xmlns:xsd="http://www.w3.org/2001/XMLSchema" xmlns:xs="http://www.w3.org/2001/XMLSchema" xmlns:p="http://schemas.microsoft.com/office/2006/metadata/properties" xmlns:ns3="8c4c45f5-121e-489d-a1f0-70c412b0108b" targetNamespace="http://schemas.microsoft.com/office/2006/metadata/properties" ma:root="true" ma:fieldsID="fb2093741666d1c571d305f9529c2952" ns3:_="">
    <xsd:import namespace="8c4c45f5-121e-489d-a1f0-70c412b0108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4c45f5-121e-489d-a1f0-70c412b010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7EC4EB3-75F3-457A-8B92-BDD3EA12D6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4c45f5-121e-489d-a1f0-70c412b010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0F0BDCF-A7FA-4170-A17D-C7B6966A4FB1}">
  <ds:schemaRefs>
    <ds:schemaRef ds:uri="http://schemas.microsoft.com/sharepoint/v3/contenttype/forms"/>
  </ds:schemaRefs>
</ds:datastoreItem>
</file>

<file path=customXml/itemProps3.xml><?xml version="1.0" encoding="utf-8"?>
<ds:datastoreItem xmlns:ds="http://schemas.openxmlformats.org/officeDocument/2006/customXml" ds:itemID="{E75A0C98-33A7-49EA-A13F-6133C98695D8}">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1642</TotalTime>
  <Words>1454</Words>
  <Application>Microsoft Office PowerPoint</Application>
  <PresentationFormat>Widescreen</PresentationFormat>
  <Paragraphs>104</Paragraphs>
  <Slides>20</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Arial Black</vt:lpstr>
      <vt:lpstr>Calibri</vt:lpstr>
      <vt:lpstr>Posterama</vt:lpstr>
      <vt:lpstr>Pristina</vt:lpstr>
      <vt:lpstr>Symbol</vt:lpstr>
      <vt:lpstr>Office Theme</vt:lpstr>
      <vt:lpstr>PowerPoint Presentation</vt:lpstr>
      <vt:lpstr>PowerPoint Presentation</vt:lpstr>
      <vt:lpstr>Because He is MY PORTION</vt:lpstr>
      <vt:lpstr>Because He is MY PORTION</vt:lpstr>
      <vt:lpstr>Because He is MY PORTION</vt:lpstr>
      <vt:lpstr>Because He is MY PORTION</vt:lpstr>
      <vt:lpstr>Because He is MY PORTION</vt:lpstr>
      <vt:lpstr>Because He is MY PORTION</vt:lpstr>
      <vt:lpstr>Because He is MY PORTION</vt:lpstr>
      <vt:lpstr>Because He is MY PORTION</vt:lpstr>
      <vt:lpstr>Because He is MY PORTION</vt:lpstr>
      <vt:lpstr>Because He is MY PORTION</vt:lpstr>
      <vt:lpstr>Because He is MY PORTION</vt:lpstr>
      <vt:lpstr>Because He is MY PORTION</vt:lpstr>
      <vt:lpstr>Because He is MY PORTION</vt:lpstr>
      <vt:lpstr>Because He is MY PORTION</vt:lpstr>
      <vt:lpstr>Because He is MY PORTION</vt:lpstr>
      <vt:lpstr>Because He is MY PORTION</vt:lpstr>
      <vt:lpstr>Because He is MY PORTION</vt:lpstr>
      <vt:lpstr>Because He is MY PORTION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72</cp:revision>
  <dcterms:created xsi:type="dcterms:W3CDTF">2020-03-19T13:50:31Z</dcterms:created>
  <dcterms:modified xsi:type="dcterms:W3CDTF">2021-07-16T03:26:25Z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0x0101005E5481292D5DA446A15ABEAA765E4995</vt:lpwstr>
  </property>
</Properties>
</file>