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3" r:id="rId5"/>
    <p:sldId id="334" r:id="rId6"/>
    <p:sldId id="322" r:id="rId7"/>
    <p:sldId id="338" r:id="rId8"/>
    <p:sldId id="339" r:id="rId9"/>
    <p:sldId id="352" r:id="rId10"/>
    <p:sldId id="340" r:id="rId11"/>
    <p:sldId id="341" r:id="rId12"/>
    <p:sldId id="336" r:id="rId13"/>
    <p:sldId id="342" r:id="rId14"/>
    <p:sldId id="343" r:id="rId15"/>
    <p:sldId id="344" r:id="rId16"/>
    <p:sldId id="345" r:id="rId17"/>
    <p:sldId id="346" r:id="rId18"/>
    <p:sldId id="337" r:id="rId19"/>
    <p:sldId id="347" r:id="rId20"/>
    <p:sldId id="348" r:id="rId21"/>
    <p:sldId id="349" r:id="rId22"/>
    <p:sldId id="350" r:id="rId23"/>
    <p:sldId id="353" r:id="rId24"/>
    <p:sldId id="35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8FEFE"/>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541" autoAdjust="0"/>
  </p:normalViewPr>
  <p:slideViewPr>
    <p:cSldViewPr snapToGrid="0">
      <p:cViewPr varScale="1">
        <p:scale>
          <a:sx n="71" d="100"/>
          <a:sy n="71" d="100"/>
        </p:scale>
        <p:origin x="106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ikrepo.com/flhke/red-and-black-devil-masquerade-mas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LIFE_magazine_logo.sv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mpliancesigns.com/PKE-22155_13878_Set.shtml?gs=26.00&amp;gclid=CjwKCAjw1v_0BRAkEiwALFkj5tSuWjff1E5HuIWpXw_1a84NATn1Rxt2awjORpynugjBfTPsgd4N7xoCmx0QAvD_Bw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eedpix.com/photo/download/856109/forever-infinite-infinity-loop-perspective-repeating-symbol-free-vector-graphics-free-pictur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pload.wikimedia.org/wikipedia/commons/thumb/c/c7/PikiWiki_Israel_40923_Yanchik_Hill_near_kibbutz_Nir_Am.JPG/2048px-PikiWiki_Israel_40923_Yanchik_Hill_near_kibbutz_Nir_Am.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thumb/c/c7/PikiWiki_Israel_40923_Yanchik_Hill_near_kibbutz_Nir_Am.JPG/2048px-PikiWiki_Israel_40923_Yanchik_Hill_near_kibbutz_Nir_Am.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reebibleimages.org/photos/lumo-jerusale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gerrythomasen/106809905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glin.af.mil/News/Commentaries/Display/Article/1464911/sleep-for-better-healt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2818207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1457972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2144434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222882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https://www.pikrepo.com/flhke/red-and-black-devil-masquerade-mask</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402274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https://commons.wikimedia.org/wiki/File:LIFE_magazine_logo.svg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1016143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https://www.compliancesigns.com/PKE-22155_13878_Set.shtml?gs=26.00&amp;gclid=CjwKCAjw1v_0BRAkEiwALFkj5tSuWjff1E5HuIWpXw_1a84NATn1Rxt2awjORpynugjBfTPsgd4N7xoCmx0QAvD_BwE</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17</a:t>
            </a:fld>
            <a:endParaRPr lang="en-US"/>
          </a:p>
        </p:txBody>
      </p:sp>
    </p:spTree>
    <p:extLst>
      <p:ext uri="{BB962C8B-B14F-4D97-AF65-F5344CB8AC3E}">
        <p14:creationId xmlns:p14="http://schemas.microsoft.com/office/powerpoint/2010/main" val="3958031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https://www.needpix.com/photo/download/856109/forever-infinite-infinity-loop-perspective-repeating-symbol-free-vector-graphics-free-pictures</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18</a:t>
            </a:fld>
            <a:endParaRPr lang="en-US"/>
          </a:p>
        </p:txBody>
      </p:sp>
    </p:spTree>
    <p:extLst>
      <p:ext uri="{BB962C8B-B14F-4D97-AF65-F5344CB8AC3E}">
        <p14:creationId xmlns:p14="http://schemas.microsoft.com/office/powerpoint/2010/main" val="319413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19</a:t>
            </a:fld>
            <a:endParaRPr lang="en-US"/>
          </a:p>
        </p:txBody>
      </p:sp>
    </p:spTree>
    <p:extLst>
      <p:ext uri="{BB962C8B-B14F-4D97-AF65-F5344CB8AC3E}">
        <p14:creationId xmlns:p14="http://schemas.microsoft.com/office/powerpoint/2010/main" val="278908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20</a:t>
            </a:fld>
            <a:endParaRPr lang="en-US"/>
          </a:p>
        </p:txBody>
      </p:sp>
    </p:spTree>
    <p:extLst>
      <p:ext uri="{BB962C8B-B14F-4D97-AF65-F5344CB8AC3E}">
        <p14:creationId xmlns:p14="http://schemas.microsoft.com/office/powerpoint/2010/main" val="236033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3</a:t>
            </a:fld>
            <a:endParaRPr lang="en-US"/>
          </a:p>
        </p:txBody>
      </p:sp>
    </p:spTree>
    <p:extLst>
      <p:ext uri="{BB962C8B-B14F-4D97-AF65-F5344CB8AC3E}">
        <p14:creationId xmlns:p14="http://schemas.microsoft.com/office/powerpoint/2010/main" val="24271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266930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https://upload.wikimedia.org/wikipedia/commons/thumb/c/c7/PikiWiki_Israel_40923_Yanchik_Hill_near_kibbutz_Nir_Am.JPG/2048px-PikiWiki_Israel_40923_Yanchik_Hill_near_kibbutz_Nir_Am.JPG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87275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https://upload.wikimedia.org/wikipedia/commons/thumb/c/c7/PikiWiki_Israel_40923_Yanchik_Hill_near_kibbutz_Nir_Am.JPG/2048px-PikiWiki_Israel_40923_Yanchik_Hill_near_kibbutz_Nir_Am.JPG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2100982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http://www.freebibleimages.org/photos/lumo-jerusalem/</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40384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376062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https://www.flickr.com/photos/gerrythomasen/1068099054</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226873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https://www.eglin.af.mil/News/Commentaries/Display/Article/1464911/sleep-for-better-health/</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213724450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stone wall&#10;&#10;Description automatically generated">
            <a:extLst>
              <a:ext uri="{FF2B5EF4-FFF2-40B4-BE49-F238E27FC236}">
                <a16:creationId xmlns:a16="http://schemas.microsoft.com/office/drawing/2014/main" id="{52153DAA-A3CE-4A95-9E91-4FDE0388D985}"/>
              </a:ext>
            </a:extLst>
          </p:cNvPr>
          <p:cNvPicPr>
            <a:picLocks noChangeAspect="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2000"/>
                    </a14:imgEffect>
                    <a14:imgEffect>
                      <a14:brightnessContrast bright="9000" contrast="8000"/>
                    </a14:imgEffect>
                  </a14:imgLayer>
                </a14:imgProps>
              </a:ex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man, riding, standing, water&#10;&#10;Description automatically generated">
            <a:extLst>
              <a:ext uri="{FF2B5EF4-FFF2-40B4-BE49-F238E27FC236}">
                <a16:creationId xmlns:a16="http://schemas.microsoft.com/office/drawing/2014/main" id="{CC3D78D9-E719-474B-B3B8-603C754A2311}"/>
              </a:ext>
            </a:extLst>
          </p:cNvPr>
          <p:cNvPicPr>
            <a:picLocks noChangeAspect="1"/>
          </p:cNvPicPr>
          <p:nvPr userDrawn="1"/>
        </p:nvPicPr>
        <p:blipFill rotWithShape="1">
          <a:blip r:embed="rId13">
            <a:duotone>
              <a:prstClr val="black"/>
              <a:schemeClr val="accent2">
                <a:tint val="45000"/>
                <a:satMod val="400000"/>
              </a:schemeClr>
            </a:duotone>
            <a:extLst>
              <a:ext uri="{BEBA8EAE-BF5A-486C-A8C5-ECC9F3942E4B}">
                <a14:imgProps xmlns:a14="http://schemas.microsoft.com/office/drawing/2010/main">
                  <a14:imgLayer r:embed="rId14">
                    <a14:imgEffect>
                      <a14:colorTemperature colorTemp="9835"/>
                    </a14:imgEffect>
                    <a14:imgEffect>
                      <a14:saturation sat="265000"/>
                    </a14:imgEffect>
                    <a14:imgEffect>
                      <a14:brightnessContrast bright="9000" contrast="80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857BC2C2-68C7-4681-918C-1F61CD105C21}"/>
              </a:ext>
            </a:extLst>
          </p:cNvPr>
          <p:cNvPicPr>
            <a:picLocks noChangeAspect="1"/>
          </p:cNvPicPr>
          <p:nvPr/>
        </p:nvPicPr>
        <p:blipFill rotWithShape="1">
          <a:blip r:embed="rId3">
            <a:extLst>
              <a:ext uri="{28A0092B-C50C-407E-A947-70E740481C1C}">
                <a14:useLocalDpi xmlns:a14="http://schemas.microsoft.com/office/drawing/2010/main" val="0"/>
              </a:ext>
            </a:extLst>
          </a:blip>
          <a:srcRect l="35880" t="27116" b="1"/>
          <a:stretch/>
        </p:blipFill>
        <p:spPr>
          <a:xfrm>
            <a:off x="2167467" y="-90311"/>
            <a:ext cx="10024534" cy="694831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131358" cy="4732458"/>
          </a:xfrm>
        </p:spPr>
        <p:txBody>
          <a:bodyPr/>
          <a:lstStyle/>
          <a:p>
            <a:r>
              <a:rPr lang="en-US" dirty="0">
                <a:effectLst>
                  <a:glow rad="127000">
                    <a:schemeClr val="bg1"/>
                  </a:glow>
                </a:effectLst>
              </a:rPr>
              <a:t>He who keeps you will not slumber. </a:t>
            </a:r>
            <a:r>
              <a:rPr lang="en-US" baseline="30000" dirty="0">
                <a:effectLst>
                  <a:glow rad="127000">
                    <a:schemeClr val="bg1"/>
                  </a:glow>
                </a:effectLst>
              </a:rPr>
              <a:t>4</a:t>
            </a:r>
            <a:r>
              <a:rPr lang="en-US" dirty="0">
                <a:effectLst>
                  <a:glow rad="127000">
                    <a:schemeClr val="bg1"/>
                  </a:glow>
                </a:effectLst>
              </a:rPr>
              <a:t> Behold, he who keeps Israel will neither slumber nor sleep. </a:t>
            </a:r>
          </a:p>
        </p:txBody>
      </p:sp>
      <p:sp>
        <p:nvSpPr>
          <p:cNvPr id="4" name="&quot;Not Allowed&quot; Symbol 3">
            <a:extLst>
              <a:ext uri="{FF2B5EF4-FFF2-40B4-BE49-F238E27FC236}">
                <a16:creationId xmlns:a16="http://schemas.microsoft.com/office/drawing/2014/main" id="{5052821E-17FB-4C49-A4FD-8DD632E52063}"/>
              </a:ext>
            </a:extLst>
          </p:cNvPr>
          <p:cNvSpPr/>
          <p:nvPr/>
        </p:nvSpPr>
        <p:spPr>
          <a:xfrm>
            <a:off x="6207162" y="1592132"/>
            <a:ext cx="4819426" cy="4584831"/>
          </a:xfrm>
          <a:prstGeom prst="noSmoking">
            <a:avLst>
              <a:gd name="adj" fmla="val 9232"/>
            </a:avLst>
          </a:prstGeom>
          <a:solidFill>
            <a:srgbClr val="C00000">
              <a:alpha val="56000"/>
            </a:srgbClr>
          </a:solid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815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pPr algn="ctr"/>
            <a:r>
              <a:rPr lang="en-US" dirty="0">
                <a:effectLst>
                  <a:glow rad="127000">
                    <a:schemeClr val="bg1"/>
                  </a:glow>
                </a:effectLst>
              </a:rPr>
              <a:t>“The LORD is your keeper” </a:t>
            </a:r>
            <a:br>
              <a:rPr lang="en-US" dirty="0">
                <a:effectLst>
                  <a:glow rad="127000">
                    <a:schemeClr val="bg1"/>
                  </a:glow>
                </a:effectLst>
              </a:rPr>
            </a:br>
            <a:r>
              <a:rPr lang="en-US" sz="3200" dirty="0">
                <a:effectLst>
                  <a:glow rad="127000">
                    <a:schemeClr val="bg1"/>
                  </a:glow>
                </a:effectLst>
              </a:rPr>
              <a:t>(Psalm 121:5)</a:t>
            </a:r>
            <a:endParaRPr lang="en-US" dirty="0">
              <a:effectLst>
                <a:glow rad="127000">
                  <a:schemeClr val="bg1"/>
                </a:glow>
              </a:effectLst>
            </a:endParaRPr>
          </a:p>
        </p:txBody>
      </p:sp>
      <p:pic>
        <p:nvPicPr>
          <p:cNvPr id="4" name="Picture 3" descr="A hand holding an object in her hand&#10;&#10;Description automatically generated">
            <a:extLst>
              <a:ext uri="{FF2B5EF4-FFF2-40B4-BE49-F238E27FC236}">
                <a16:creationId xmlns:a16="http://schemas.microsoft.com/office/drawing/2014/main" id="{D15C92BC-8007-4F86-A964-96FA4471D5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tretch>
            <a:fillRect/>
          </a:stretch>
        </p:blipFill>
        <p:spPr>
          <a:xfrm>
            <a:off x="3924352" y="2635399"/>
            <a:ext cx="3267531" cy="3200847"/>
          </a:xfrm>
          <a:prstGeom prst="rect">
            <a:avLst/>
          </a:prstGeom>
        </p:spPr>
      </p:pic>
    </p:spTree>
    <p:extLst>
      <p:ext uri="{BB962C8B-B14F-4D97-AF65-F5344CB8AC3E}">
        <p14:creationId xmlns:p14="http://schemas.microsoft.com/office/powerpoint/2010/main" val="340692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pPr algn="ctr"/>
            <a:r>
              <a:rPr lang="en-US" dirty="0">
                <a:effectLst>
                  <a:glow rad="127000">
                    <a:schemeClr val="bg1"/>
                  </a:glow>
                </a:effectLst>
              </a:rPr>
              <a:t>“The LORD is your keeper” </a:t>
            </a:r>
            <a:br>
              <a:rPr lang="en-US" dirty="0">
                <a:effectLst>
                  <a:glow rad="127000">
                    <a:schemeClr val="bg1"/>
                  </a:glow>
                </a:effectLst>
              </a:rPr>
            </a:br>
            <a:r>
              <a:rPr lang="en-US" dirty="0">
                <a:effectLst>
                  <a:glow rad="127000">
                    <a:schemeClr val="bg1"/>
                  </a:glow>
                </a:effectLst>
              </a:rPr>
              <a:t>the LORD is your shade on your right hand. </a:t>
            </a:r>
          </a:p>
          <a:p>
            <a:pPr algn="ctr"/>
            <a:endParaRPr lang="en-US" dirty="0">
              <a:effectLst>
                <a:glow rad="127000">
                  <a:schemeClr val="bg1"/>
                </a:glow>
              </a:effectLst>
            </a:endParaRPr>
          </a:p>
        </p:txBody>
      </p:sp>
      <p:pic>
        <p:nvPicPr>
          <p:cNvPr id="4" name="Picture 3" descr="A hand holding an object in her hand&#10;&#10;Description automatically generated">
            <a:extLst>
              <a:ext uri="{FF2B5EF4-FFF2-40B4-BE49-F238E27FC236}">
                <a16:creationId xmlns:a16="http://schemas.microsoft.com/office/drawing/2014/main" id="{D15C92BC-8007-4F86-A964-96FA4471D5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tretch>
            <a:fillRect/>
          </a:stretch>
        </p:blipFill>
        <p:spPr>
          <a:xfrm>
            <a:off x="3924352" y="2635399"/>
            <a:ext cx="3267531" cy="3200847"/>
          </a:xfrm>
          <a:prstGeom prst="rect">
            <a:avLst/>
          </a:prstGeom>
        </p:spPr>
      </p:pic>
      <p:sp>
        <p:nvSpPr>
          <p:cNvPr id="3" name="Oval 2">
            <a:extLst>
              <a:ext uri="{FF2B5EF4-FFF2-40B4-BE49-F238E27FC236}">
                <a16:creationId xmlns:a16="http://schemas.microsoft.com/office/drawing/2014/main" id="{BF397ACA-093A-4B51-8CEA-511C34B8BA6E}"/>
              </a:ext>
            </a:extLst>
          </p:cNvPr>
          <p:cNvSpPr/>
          <p:nvPr/>
        </p:nvSpPr>
        <p:spPr>
          <a:xfrm>
            <a:off x="5013064" y="5744584"/>
            <a:ext cx="3528508" cy="839096"/>
          </a:xfrm>
          <a:prstGeom prst="ellipse">
            <a:avLst/>
          </a:prstGeom>
          <a:solidFill>
            <a:schemeClr val="tx1">
              <a:alpha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58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pPr algn="ctr"/>
            <a:r>
              <a:rPr lang="en-US" dirty="0">
                <a:effectLst>
                  <a:glow rad="127000">
                    <a:schemeClr val="bg1"/>
                  </a:glow>
                </a:effectLst>
              </a:rPr>
              <a:t>“The LORD is your keeper” </a:t>
            </a:r>
            <a:br>
              <a:rPr lang="en-US" dirty="0">
                <a:effectLst>
                  <a:glow rad="127000">
                    <a:schemeClr val="bg1"/>
                  </a:glow>
                </a:effectLst>
              </a:rPr>
            </a:br>
            <a:r>
              <a:rPr lang="en-US" dirty="0">
                <a:effectLst>
                  <a:glow rad="127000">
                    <a:schemeClr val="bg1"/>
                  </a:glow>
                </a:effectLst>
              </a:rPr>
              <a:t>the LORD is your shade on your right hand.</a:t>
            </a:r>
            <a:br>
              <a:rPr lang="en-US" dirty="0">
                <a:effectLst>
                  <a:glow rad="127000">
                    <a:schemeClr val="bg1"/>
                  </a:glow>
                </a:effectLst>
              </a:rPr>
            </a:br>
            <a:r>
              <a:rPr lang="en-US" baseline="30000" dirty="0">
                <a:effectLst>
                  <a:glow rad="127000">
                    <a:schemeClr val="bg1"/>
                  </a:glow>
                </a:effectLst>
              </a:rPr>
              <a:t>6</a:t>
            </a:r>
            <a:r>
              <a:rPr lang="en-US" dirty="0">
                <a:effectLst>
                  <a:glow rad="127000">
                    <a:schemeClr val="bg1"/>
                  </a:glow>
                </a:effectLst>
              </a:rPr>
              <a:t> “The sun shall not strike you by day, nor the moon by night.” </a:t>
            </a:r>
          </a:p>
          <a:p>
            <a:pPr algn="ctr"/>
            <a:endParaRPr lang="en-US" dirty="0">
              <a:effectLst>
                <a:glow rad="127000">
                  <a:schemeClr val="bg1"/>
                </a:glow>
              </a:effectLst>
            </a:endParaRPr>
          </a:p>
        </p:txBody>
      </p:sp>
    </p:spTree>
    <p:extLst>
      <p:ext uri="{BB962C8B-B14F-4D97-AF65-F5344CB8AC3E}">
        <p14:creationId xmlns:p14="http://schemas.microsoft.com/office/powerpoint/2010/main" val="3241860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pPr algn="ctr"/>
            <a:r>
              <a:rPr lang="en-US" dirty="0">
                <a:effectLst>
                  <a:glow rad="127000">
                    <a:schemeClr val="bg1"/>
                  </a:glow>
                </a:effectLst>
              </a:rPr>
              <a:t>“The LORD is your keeper” </a:t>
            </a:r>
            <a:br>
              <a:rPr lang="en-US" dirty="0">
                <a:effectLst>
                  <a:glow rad="127000">
                    <a:schemeClr val="bg1"/>
                  </a:glow>
                </a:effectLst>
              </a:rPr>
            </a:br>
            <a:r>
              <a:rPr lang="en-US" dirty="0">
                <a:effectLst>
                  <a:glow rad="127000">
                    <a:schemeClr val="bg1"/>
                  </a:glow>
                </a:effectLst>
              </a:rPr>
              <a:t>the LORD is your shade on your right hand.</a:t>
            </a:r>
            <a:br>
              <a:rPr lang="en-US" dirty="0">
                <a:effectLst>
                  <a:glow rad="127000">
                    <a:schemeClr val="bg1"/>
                  </a:glow>
                </a:effectLst>
              </a:rPr>
            </a:br>
            <a:r>
              <a:rPr lang="en-US" baseline="30000" dirty="0">
                <a:effectLst>
                  <a:glow rad="127000">
                    <a:schemeClr val="bg1"/>
                  </a:glow>
                </a:effectLst>
              </a:rPr>
              <a:t>6</a:t>
            </a:r>
            <a:r>
              <a:rPr lang="en-US" dirty="0">
                <a:effectLst>
                  <a:glow rad="127000">
                    <a:schemeClr val="bg1"/>
                  </a:glow>
                </a:effectLst>
              </a:rPr>
              <a:t> “The sun shall not strike you by day, nor the moon by night.” </a:t>
            </a:r>
          </a:p>
          <a:p>
            <a:pPr algn="ctr"/>
            <a:endParaRPr lang="en-US" dirty="0">
              <a:effectLst>
                <a:glow rad="127000">
                  <a:schemeClr val="bg1"/>
                </a:glow>
              </a:effectLst>
            </a:endParaRPr>
          </a:p>
        </p:txBody>
      </p:sp>
      <p:sp>
        <p:nvSpPr>
          <p:cNvPr id="5" name="TextBox 4">
            <a:extLst>
              <a:ext uri="{FF2B5EF4-FFF2-40B4-BE49-F238E27FC236}">
                <a16:creationId xmlns:a16="http://schemas.microsoft.com/office/drawing/2014/main" id="{8903B2D2-A71A-4BFD-BB50-4BDF36D2475E}"/>
              </a:ext>
            </a:extLst>
          </p:cNvPr>
          <p:cNvSpPr txBox="1"/>
          <p:nvPr/>
        </p:nvSpPr>
        <p:spPr>
          <a:xfrm>
            <a:off x="1344706" y="3810734"/>
            <a:ext cx="8810513" cy="2754600"/>
          </a:xfrm>
          <a:prstGeom prst="rect">
            <a:avLst/>
          </a:prstGeom>
          <a:noFill/>
          <a:effectLst>
            <a:outerShdw blurRad="50800" dist="190500" dir="2700000" algn="tl" rotWithShape="0">
              <a:prstClr val="black">
                <a:alpha val="35000"/>
              </a:prstClr>
            </a:outerShdw>
          </a:effectLst>
        </p:spPr>
        <p:txBody>
          <a:bodyPr wrap="square" rtlCol="0">
            <a:spAutoFit/>
          </a:bodyPr>
          <a:lstStyle/>
          <a:p>
            <a:pPr algn="ctr"/>
            <a:r>
              <a:rPr lang="en-US" sz="17300" dirty="0">
                <a:latin typeface="Arial Black" panose="020B0A04020102020204" pitchFamily="34" charset="0"/>
              </a:rPr>
              <a:t>24 / 7</a:t>
            </a:r>
          </a:p>
        </p:txBody>
      </p:sp>
    </p:spTree>
    <p:extLst>
      <p:ext uri="{BB962C8B-B14F-4D97-AF65-F5344CB8AC3E}">
        <p14:creationId xmlns:p14="http://schemas.microsoft.com/office/powerpoint/2010/main" val="435325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131358" cy="4732458"/>
          </a:xfrm>
        </p:spPr>
        <p:txBody>
          <a:bodyPr/>
          <a:lstStyle/>
          <a:p>
            <a:r>
              <a:rPr lang="en-US" baseline="30000" dirty="0">
                <a:effectLst>
                  <a:glow rad="127000">
                    <a:schemeClr val="bg1"/>
                  </a:glow>
                </a:effectLst>
              </a:rPr>
              <a:t>7</a:t>
            </a:r>
            <a:r>
              <a:rPr lang="en-US" dirty="0">
                <a:effectLst>
                  <a:glow rad="127000">
                    <a:schemeClr val="bg1"/>
                  </a:glow>
                </a:effectLst>
              </a:rPr>
              <a:t> The LORD will </a:t>
            </a:r>
            <a:r>
              <a:rPr lang="en-US" dirty="0">
                <a:solidFill>
                  <a:srgbClr val="C00000"/>
                </a:solidFill>
                <a:effectLst>
                  <a:glow rad="127000">
                    <a:schemeClr val="bg1"/>
                  </a:glow>
                </a:effectLst>
              </a:rPr>
              <a:t>keep</a:t>
            </a:r>
            <a:r>
              <a:rPr lang="en-US" dirty="0">
                <a:effectLst>
                  <a:glow rad="127000">
                    <a:schemeClr val="bg1"/>
                  </a:glow>
                </a:effectLst>
              </a:rPr>
              <a:t> you from all evil; </a:t>
            </a:r>
            <a:br>
              <a:rPr lang="en-US" dirty="0">
                <a:effectLst>
                  <a:glow rad="127000">
                    <a:schemeClr val="bg1"/>
                  </a:glow>
                </a:effectLst>
              </a:rPr>
            </a:br>
            <a:endParaRPr lang="en-US" dirty="0">
              <a:effectLst>
                <a:glow rad="127000">
                  <a:schemeClr val="bg1"/>
                </a:glow>
              </a:effectLst>
            </a:endParaRPr>
          </a:p>
          <a:p>
            <a:endParaRPr lang="en-US" dirty="0">
              <a:effectLst>
                <a:glow rad="127000">
                  <a:schemeClr val="bg1"/>
                </a:glow>
              </a:effectLst>
            </a:endParaRPr>
          </a:p>
        </p:txBody>
      </p:sp>
      <p:pic>
        <p:nvPicPr>
          <p:cNvPr id="8" name="Picture 7" descr="A close up of a mask&#10;&#10;Description automatically generated">
            <a:extLst>
              <a:ext uri="{FF2B5EF4-FFF2-40B4-BE49-F238E27FC236}">
                <a16:creationId xmlns:a16="http://schemas.microsoft.com/office/drawing/2014/main" id="{93EB67BE-F04E-4686-9A9A-7AF10917B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521" y="781723"/>
            <a:ext cx="6666666" cy="6412698"/>
          </a:xfrm>
          <a:prstGeom prst="rect">
            <a:avLst/>
          </a:prstGeom>
        </p:spPr>
      </p:pic>
    </p:spTree>
    <p:extLst>
      <p:ext uri="{BB962C8B-B14F-4D97-AF65-F5344CB8AC3E}">
        <p14:creationId xmlns:p14="http://schemas.microsoft.com/office/powerpoint/2010/main" val="2232587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131358" cy="4732458"/>
          </a:xfrm>
        </p:spPr>
        <p:txBody>
          <a:bodyPr/>
          <a:lstStyle/>
          <a:p>
            <a:r>
              <a:rPr lang="en-US" baseline="30000" dirty="0">
                <a:effectLst>
                  <a:glow rad="127000">
                    <a:schemeClr val="bg1"/>
                  </a:glow>
                </a:effectLst>
              </a:rPr>
              <a:t>7</a:t>
            </a:r>
            <a:r>
              <a:rPr lang="en-US" dirty="0">
                <a:effectLst>
                  <a:glow rad="127000">
                    <a:schemeClr val="bg1"/>
                  </a:glow>
                </a:effectLst>
              </a:rPr>
              <a:t> The LORD will </a:t>
            </a:r>
            <a:r>
              <a:rPr lang="en-US" dirty="0">
                <a:solidFill>
                  <a:srgbClr val="C00000"/>
                </a:solidFill>
                <a:effectLst>
                  <a:glow rad="127000">
                    <a:schemeClr val="bg1"/>
                  </a:glow>
                </a:effectLst>
              </a:rPr>
              <a:t>keep</a:t>
            </a:r>
            <a:r>
              <a:rPr lang="en-US" dirty="0">
                <a:effectLst>
                  <a:glow rad="127000">
                    <a:schemeClr val="bg1"/>
                  </a:glow>
                </a:effectLst>
              </a:rPr>
              <a:t> you from all evil; </a:t>
            </a:r>
            <a:br>
              <a:rPr lang="en-US" dirty="0">
                <a:effectLst>
                  <a:glow rad="127000">
                    <a:schemeClr val="bg1"/>
                  </a:glow>
                </a:effectLst>
              </a:rPr>
            </a:br>
            <a:r>
              <a:rPr lang="en-US" dirty="0">
                <a:effectLst>
                  <a:glow rad="127000">
                    <a:schemeClr val="bg1"/>
                  </a:glow>
                </a:effectLst>
              </a:rPr>
              <a:t>he will </a:t>
            </a:r>
            <a:r>
              <a:rPr lang="en-US" dirty="0">
                <a:solidFill>
                  <a:srgbClr val="C00000"/>
                </a:solidFill>
                <a:effectLst>
                  <a:glow rad="127000">
                    <a:schemeClr val="bg1"/>
                  </a:glow>
                </a:effectLst>
              </a:rPr>
              <a:t>keep</a:t>
            </a:r>
            <a:r>
              <a:rPr lang="en-US" dirty="0">
                <a:effectLst>
                  <a:glow rad="127000">
                    <a:schemeClr val="bg1"/>
                  </a:glow>
                </a:effectLst>
              </a:rPr>
              <a:t> your life.</a:t>
            </a:r>
            <a:br>
              <a:rPr lang="en-US" dirty="0">
                <a:effectLst>
                  <a:glow rad="127000">
                    <a:schemeClr val="bg1"/>
                  </a:glow>
                </a:effectLst>
              </a:rPr>
            </a:br>
            <a:endParaRPr lang="en-US" dirty="0">
              <a:effectLst>
                <a:glow rad="127000">
                  <a:schemeClr val="bg1"/>
                </a:glow>
              </a:effectLst>
            </a:endParaRPr>
          </a:p>
        </p:txBody>
      </p:sp>
      <p:pic>
        <p:nvPicPr>
          <p:cNvPr id="2050" name="Picture 2">
            <a:extLst>
              <a:ext uri="{FF2B5EF4-FFF2-40B4-BE49-F238E27FC236}">
                <a16:creationId xmlns:a16="http://schemas.microsoft.com/office/drawing/2014/main" id="{91F5D627-9C3E-40F9-9DC1-9DF513B53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944" y="2096234"/>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7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131358" cy="4732458"/>
          </a:xfrm>
        </p:spPr>
        <p:txBody>
          <a:bodyPr/>
          <a:lstStyle/>
          <a:p>
            <a:r>
              <a:rPr lang="en-US" baseline="30000" dirty="0">
                <a:effectLst>
                  <a:glow rad="127000">
                    <a:schemeClr val="bg1"/>
                  </a:glow>
                </a:effectLst>
              </a:rPr>
              <a:t>7</a:t>
            </a:r>
            <a:r>
              <a:rPr lang="en-US" dirty="0">
                <a:effectLst>
                  <a:glow rad="127000">
                    <a:schemeClr val="bg1"/>
                  </a:glow>
                </a:effectLst>
              </a:rPr>
              <a:t> The LORD will keep you from all evil; </a:t>
            </a:r>
            <a:br>
              <a:rPr lang="en-US" dirty="0">
                <a:effectLst>
                  <a:glow rad="127000">
                    <a:schemeClr val="bg1"/>
                  </a:glow>
                </a:effectLst>
              </a:rPr>
            </a:br>
            <a:r>
              <a:rPr lang="en-US" dirty="0">
                <a:effectLst>
                  <a:glow rad="127000">
                    <a:schemeClr val="bg1"/>
                  </a:glow>
                </a:effectLst>
              </a:rPr>
              <a:t>he will keep your life.</a:t>
            </a:r>
            <a:br>
              <a:rPr lang="en-US" dirty="0">
                <a:effectLst>
                  <a:glow rad="127000">
                    <a:schemeClr val="bg1"/>
                  </a:glow>
                </a:effectLst>
              </a:rPr>
            </a:br>
            <a:r>
              <a:rPr lang="en-US" baseline="30000" dirty="0">
                <a:effectLst>
                  <a:glow rad="127000">
                    <a:schemeClr val="bg1"/>
                  </a:glow>
                </a:effectLst>
              </a:rPr>
              <a:t>8</a:t>
            </a:r>
            <a:r>
              <a:rPr lang="en-US" dirty="0">
                <a:effectLst>
                  <a:glow rad="127000">
                    <a:schemeClr val="bg1"/>
                  </a:glow>
                </a:effectLst>
              </a:rPr>
              <a:t> The LORD will </a:t>
            </a:r>
            <a:r>
              <a:rPr lang="en-US" dirty="0">
                <a:solidFill>
                  <a:srgbClr val="C00000"/>
                </a:solidFill>
                <a:effectLst>
                  <a:glow rad="127000">
                    <a:schemeClr val="bg1"/>
                  </a:glow>
                </a:effectLst>
              </a:rPr>
              <a:t>keep</a:t>
            </a:r>
            <a:r>
              <a:rPr lang="en-US" dirty="0">
                <a:effectLst>
                  <a:glow rad="127000">
                    <a:schemeClr val="bg1"/>
                  </a:glow>
                </a:effectLst>
              </a:rPr>
              <a:t> your going out and your coming in</a:t>
            </a:r>
          </a:p>
          <a:p>
            <a:endParaRPr lang="en-US" dirty="0">
              <a:effectLst>
                <a:glow rad="127000">
                  <a:schemeClr val="bg1"/>
                </a:glow>
              </a:effectLst>
            </a:endParaRPr>
          </a:p>
        </p:txBody>
      </p:sp>
      <p:pic>
        <p:nvPicPr>
          <p:cNvPr id="7" name="Picture 6" descr="A close up of a sign&#10;&#10;Description automatically generated">
            <a:extLst>
              <a:ext uri="{FF2B5EF4-FFF2-40B4-BE49-F238E27FC236}">
                <a16:creationId xmlns:a16="http://schemas.microsoft.com/office/drawing/2014/main" id="{2B66C156-A91E-4C3A-9B84-15EBC379A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234" y="381734"/>
            <a:ext cx="6858000" cy="6858000"/>
          </a:xfrm>
          <a:prstGeom prst="rect">
            <a:avLst/>
          </a:prstGeom>
        </p:spPr>
      </p:pic>
    </p:spTree>
    <p:extLst>
      <p:ext uri="{BB962C8B-B14F-4D97-AF65-F5344CB8AC3E}">
        <p14:creationId xmlns:p14="http://schemas.microsoft.com/office/powerpoint/2010/main" val="321247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131358" cy="4732458"/>
          </a:xfrm>
        </p:spPr>
        <p:txBody>
          <a:bodyPr/>
          <a:lstStyle/>
          <a:p>
            <a:r>
              <a:rPr lang="en-US" baseline="30000" dirty="0">
                <a:effectLst>
                  <a:glow rad="127000">
                    <a:schemeClr val="bg1"/>
                  </a:glow>
                </a:effectLst>
              </a:rPr>
              <a:t>7</a:t>
            </a:r>
            <a:r>
              <a:rPr lang="en-US" dirty="0">
                <a:effectLst>
                  <a:glow rad="127000">
                    <a:schemeClr val="bg1"/>
                  </a:glow>
                </a:effectLst>
              </a:rPr>
              <a:t> The LORD will </a:t>
            </a:r>
            <a:r>
              <a:rPr lang="en-US" dirty="0">
                <a:solidFill>
                  <a:srgbClr val="C00000"/>
                </a:solidFill>
                <a:effectLst>
                  <a:glow rad="127000">
                    <a:schemeClr val="bg1"/>
                  </a:glow>
                </a:effectLst>
              </a:rPr>
              <a:t>keep</a:t>
            </a:r>
            <a:r>
              <a:rPr lang="en-US" dirty="0">
                <a:effectLst>
                  <a:glow rad="127000">
                    <a:schemeClr val="bg1"/>
                  </a:glow>
                </a:effectLst>
              </a:rPr>
              <a:t> you from all evil; </a:t>
            </a:r>
            <a:br>
              <a:rPr lang="en-US" dirty="0">
                <a:effectLst>
                  <a:glow rad="127000">
                    <a:schemeClr val="bg1"/>
                  </a:glow>
                </a:effectLst>
              </a:rPr>
            </a:br>
            <a:r>
              <a:rPr lang="en-US" dirty="0">
                <a:effectLst>
                  <a:glow rad="127000">
                    <a:schemeClr val="bg1"/>
                  </a:glow>
                </a:effectLst>
              </a:rPr>
              <a:t>he will </a:t>
            </a:r>
            <a:r>
              <a:rPr lang="en-US" dirty="0">
                <a:solidFill>
                  <a:srgbClr val="C00000"/>
                </a:solidFill>
                <a:effectLst>
                  <a:glow rad="127000">
                    <a:schemeClr val="bg1"/>
                  </a:glow>
                </a:effectLst>
              </a:rPr>
              <a:t>keep</a:t>
            </a:r>
            <a:r>
              <a:rPr lang="en-US" dirty="0">
                <a:effectLst>
                  <a:glow rad="127000">
                    <a:schemeClr val="bg1"/>
                  </a:glow>
                </a:effectLst>
              </a:rPr>
              <a:t> your life.</a:t>
            </a:r>
            <a:br>
              <a:rPr lang="en-US" dirty="0">
                <a:effectLst>
                  <a:glow rad="127000">
                    <a:schemeClr val="bg1"/>
                  </a:glow>
                </a:effectLst>
              </a:rPr>
            </a:br>
            <a:r>
              <a:rPr lang="en-US" baseline="30000" dirty="0">
                <a:effectLst>
                  <a:glow rad="127000">
                    <a:schemeClr val="bg1"/>
                  </a:glow>
                </a:effectLst>
              </a:rPr>
              <a:t>8</a:t>
            </a:r>
            <a:r>
              <a:rPr lang="en-US" dirty="0">
                <a:effectLst>
                  <a:glow rad="127000">
                    <a:schemeClr val="bg1"/>
                  </a:glow>
                </a:effectLst>
              </a:rPr>
              <a:t> The LORD will </a:t>
            </a:r>
            <a:r>
              <a:rPr lang="en-US" dirty="0">
                <a:solidFill>
                  <a:srgbClr val="C00000"/>
                </a:solidFill>
                <a:effectLst>
                  <a:glow rad="127000">
                    <a:schemeClr val="bg1"/>
                  </a:glow>
                </a:effectLst>
              </a:rPr>
              <a:t>keep</a:t>
            </a:r>
            <a:r>
              <a:rPr lang="en-US" dirty="0">
                <a:effectLst>
                  <a:glow rad="127000">
                    <a:schemeClr val="bg1"/>
                  </a:glow>
                </a:effectLst>
              </a:rPr>
              <a:t> your going out and your coming in</a:t>
            </a:r>
            <a:br>
              <a:rPr lang="en-US" dirty="0">
                <a:effectLst>
                  <a:glow rad="127000">
                    <a:schemeClr val="bg1"/>
                  </a:glow>
                </a:effectLst>
              </a:rPr>
            </a:br>
            <a:r>
              <a:rPr lang="en-US" dirty="0">
                <a:effectLst>
                  <a:glow rad="127000">
                    <a:schemeClr val="bg1"/>
                  </a:glow>
                  <a:outerShdw blurRad="50800" dist="50800" dir="5400000" algn="ctr" rotWithShape="0">
                    <a:schemeClr val="bg1"/>
                  </a:outerShdw>
                </a:effectLst>
              </a:rPr>
              <a:t>from this time forth and </a:t>
            </a:r>
            <a:r>
              <a:rPr lang="en-US" dirty="0">
                <a:solidFill>
                  <a:srgbClr val="C00000"/>
                </a:solidFill>
                <a:effectLst>
                  <a:glow rad="127000">
                    <a:schemeClr val="bg1"/>
                  </a:glow>
                  <a:outerShdw blurRad="50800" dist="50800" dir="5400000" algn="ctr" rotWithShape="0">
                    <a:schemeClr val="bg1"/>
                  </a:outerShdw>
                </a:effectLst>
              </a:rPr>
              <a:t>forevermore</a:t>
            </a:r>
            <a:r>
              <a:rPr lang="en-US" dirty="0">
                <a:effectLst>
                  <a:glow rad="127000">
                    <a:schemeClr val="bg1"/>
                  </a:glow>
                  <a:outerShdw blurRad="50800" dist="50800" dir="5400000" algn="ctr" rotWithShape="0">
                    <a:schemeClr val="bg1"/>
                  </a:outerShdw>
                </a:effectLst>
              </a:rPr>
              <a:t>.</a:t>
            </a:r>
          </a:p>
          <a:p>
            <a:endParaRPr lang="en-US" dirty="0">
              <a:effectLst>
                <a:glow rad="127000">
                  <a:schemeClr val="bg1"/>
                </a:glow>
              </a:effectLst>
            </a:endParaRPr>
          </a:p>
        </p:txBody>
      </p:sp>
      <p:pic>
        <p:nvPicPr>
          <p:cNvPr id="5" name="Picture 4" descr="A picture containing drawing&#10;&#10;Description automatically generated">
            <a:extLst>
              <a:ext uri="{FF2B5EF4-FFF2-40B4-BE49-F238E27FC236}">
                <a16:creationId xmlns:a16="http://schemas.microsoft.com/office/drawing/2014/main" id="{0D4DFC54-8D93-4396-8DBF-8A5917DC2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543" y="2111485"/>
            <a:ext cx="5975380" cy="3398497"/>
          </a:xfrm>
          <a:prstGeom prst="rect">
            <a:avLst/>
          </a:prstGeom>
        </p:spPr>
      </p:pic>
    </p:spTree>
    <p:extLst>
      <p:ext uri="{BB962C8B-B14F-4D97-AF65-F5344CB8AC3E}">
        <p14:creationId xmlns:p14="http://schemas.microsoft.com/office/powerpoint/2010/main" val="3668594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5FF1BB9A-CC81-41CB-B42B-D8795801C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5" name="Content Placeholder 4">
            <a:extLst>
              <a:ext uri="{FF2B5EF4-FFF2-40B4-BE49-F238E27FC236}">
                <a16:creationId xmlns:a16="http://schemas.microsoft.com/office/drawing/2014/main" id="{53765127-F352-4D77-B866-8E91F2E720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82165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8002927F-3ED4-4823-9BA6-483500D52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p:spPr>
      </p:pic>
    </p:spTree>
    <p:extLst>
      <p:ext uri="{BB962C8B-B14F-4D97-AF65-F5344CB8AC3E}">
        <p14:creationId xmlns:p14="http://schemas.microsoft.com/office/powerpoint/2010/main" val="1727295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5FF1BB9A-CC81-41CB-B42B-D8795801C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50" y="0"/>
            <a:ext cx="90995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249640" cy="4732458"/>
          </a:xfrm>
        </p:spPr>
        <p:txBody>
          <a:bodyPr/>
          <a:lstStyle/>
          <a:p>
            <a:r>
              <a:rPr lang="en-US" dirty="0">
                <a:effectLst>
                  <a:glow rad="127000">
                    <a:schemeClr val="bg1"/>
                  </a:glow>
                </a:effectLst>
              </a:rPr>
              <a:t>“I give them eternal life, and they will never perish, and no one will snatch them out of my hand.  </a:t>
            </a:r>
            <a:r>
              <a:rPr lang="en-US" baseline="30000" dirty="0">
                <a:effectLst>
                  <a:glow rad="127000">
                    <a:schemeClr val="bg1"/>
                  </a:glow>
                </a:effectLst>
              </a:rPr>
              <a:t>29</a:t>
            </a:r>
            <a:r>
              <a:rPr lang="en-US" dirty="0">
                <a:effectLst>
                  <a:glow rad="127000">
                    <a:schemeClr val="bg1"/>
                  </a:glow>
                </a:effectLst>
              </a:rPr>
              <a:t> My Father, who has given them to me, is greater than all, and no one is able to snatch </a:t>
            </a:r>
            <a:br>
              <a:rPr lang="en-US" dirty="0">
                <a:effectLst>
                  <a:glow rad="127000">
                    <a:schemeClr val="bg1"/>
                  </a:glow>
                </a:effectLst>
              </a:rPr>
            </a:br>
            <a:r>
              <a:rPr lang="en-US" dirty="0">
                <a:effectLst>
                  <a:glow rad="127000">
                    <a:schemeClr val="bg1"/>
                  </a:glow>
                </a:effectLst>
              </a:rPr>
              <a:t>them out of the Father's hand.”  </a:t>
            </a:r>
            <a:r>
              <a:rPr lang="en-US" sz="3200" dirty="0">
                <a:effectLst>
                  <a:glow rad="127000">
                    <a:schemeClr val="bg1"/>
                  </a:glow>
                </a:effectLst>
              </a:rPr>
              <a:t>(John 10:28-29)</a:t>
            </a:r>
          </a:p>
          <a:p>
            <a:endParaRPr lang="en-US" dirty="0">
              <a:effectLst>
                <a:glow rad="127000">
                  <a:schemeClr val="bg1"/>
                </a:glow>
              </a:effectLst>
            </a:endParaRPr>
          </a:p>
        </p:txBody>
      </p:sp>
    </p:spTree>
    <p:extLst>
      <p:ext uri="{BB962C8B-B14F-4D97-AF65-F5344CB8AC3E}">
        <p14:creationId xmlns:p14="http://schemas.microsoft.com/office/powerpoint/2010/main" val="2465161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8002927F-3ED4-4823-9BA6-483500D52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p:spPr>
      </p:pic>
    </p:spTree>
    <p:extLst>
      <p:ext uri="{BB962C8B-B14F-4D97-AF65-F5344CB8AC3E}">
        <p14:creationId xmlns:p14="http://schemas.microsoft.com/office/powerpoint/2010/main" val="178107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216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pPr algn="ctr"/>
            <a:r>
              <a:rPr lang="en-US" dirty="0">
                <a:effectLst>
                  <a:glow rad="127000">
                    <a:schemeClr val="bg1"/>
                  </a:glow>
                </a:effectLst>
              </a:rPr>
              <a:t>“The LORD is your keeper” </a:t>
            </a:r>
            <a:br>
              <a:rPr lang="en-US" dirty="0">
                <a:effectLst>
                  <a:glow rad="127000">
                    <a:schemeClr val="bg1"/>
                  </a:glow>
                </a:effectLst>
              </a:rPr>
            </a:br>
            <a:r>
              <a:rPr lang="en-US" sz="3200" dirty="0">
                <a:effectLst>
                  <a:glow rad="127000">
                    <a:schemeClr val="bg1"/>
                  </a:glow>
                </a:effectLst>
              </a:rPr>
              <a:t>(Psalm 121:5)</a:t>
            </a:r>
            <a:endParaRPr lang="en-US" dirty="0">
              <a:effectLst>
                <a:glow rad="127000">
                  <a:schemeClr val="bg1"/>
                </a:glow>
              </a:effectLst>
            </a:endParaRPr>
          </a:p>
        </p:txBody>
      </p:sp>
    </p:spTree>
    <p:extLst>
      <p:ext uri="{BB962C8B-B14F-4D97-AF65-F5344CB8AC3E}">
        <p14:creationId xmlns:p14="http://schemas.microsoft.com/office/powerpoint/2010/main" val="398939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rt path&#10;&#10;Description automatically generated">
            <a:extLst>
              <a:ext uri="{FF2B5EF4-FFF2-40B4-BE49-F238E27FC236}">
                <a16:creationId xmlns:a16="http://schemas.microsoft.com/office/drawing/2014/main" id="{EF5639C7-99B3-45ED-9010-B1A4BC1D9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9"/>
            <a:ext cx="12192000" cy="684730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r>
              <a:rPr lang="en-US" baseline="30000" dirty="0">
                <a:effectLst>
                  <a:glow rad="127000">
                    <a:schemeClr val="bg1"/>
                  </a:glow>
                </a:effectLst>
              </a:rPr>
              <a:t>1 </a:t>
            </a:r>
            <a:r>
              <a:rPr lang="en-US" dirty="0">
                <a:effectLst>
                  <a:glow rad="127000">
                    <a:schemeClr val="bg1"/>
                  </a:glow>
                </a:effectLst>
              </a:rPr>
              <a:t>I lift up my eyes </a:t>
            </a:r>
            <a:br>
              <a:rPr lang="en-US" dirty="0">
                <a:effectLst>
                  <a:glow rad="127000">
                    <a:schemeClr val="bg1"/>
                  </a:glow>
                </a:effectLst>
              </a:rPr>
            </a:br>
            <a:r>
              <a:rPr lang="en-US" dirty="0">
                <a:effectLst>
                  <a:glow rad="127000">
                    <a:schemeClr val="bg1"/>
                  </a:glow>
                </a:effectLst>
              </a:rPr>
              <a:t>to the hills. </a:t>
            </a:r>
            <a:br>
              <a:rPr lang="en-US" dirty="0">
                <a:effectLst>
                  <a:glow rad="127000">
                    <a:schemeClr val="bg1"/>
                  </a:glow>
                </a:effectLst>
              </a:rPr>
            </a:br>
            <a:r>
              <a:rPr lang="en-US" sz="3200" dirty="0">
                <a:effectLst>
                  <a:glow rad="127000">
                    <a:schemeClr val="bg1"/>
                  </a:glow>
                </a:effectLst>
              </a:rPr>
              <a:t>(Psalm 121:1)</a:t>
            </a:r>
            <a:endParaRPr lang="en-US" dirty="0">
              <a:effectLst>
                <a:glow rad="127000">
                  <a:schemeClr val="bg1"/>
                </a:glow>
              </a:effectLst>
            </a:endParaRPr>
          </a:p>
        </p:txBody>
      </p:sp>
    </p:spTree>
    <p:extLst>
      <p:ext uri="{BB962C8B-B14F-4D97-AF65-F5344CB8AC3E}">
        <p14:creationId xmlns:p14="http://schemas.microsoft.com/office/powerpoint/2010/main" val="3277707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stle on top of a grass covered field&#10;&#10;Description automatically generated">
            <a:extLst>
              <a:ext uri="{FF2B5EF4-FFF2-40B4-BE49-F238E27FC236}">
                <a16:creationId xmlns:a16="http://schemas.microsoft.com/office/drawing/2014/main" id="{915418F1-D2E7-46EA-B78A-4F46EE456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58662"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p:txBody>
          <a:bodyPr/>
          <a:lstStyle/>
          <a:p>
            <a:r>
              <a:rPr lang="en-US" baseline="30000" dirty="0">
                <a:effectLst>
                  <a:glow rad="127000">
                    <a:schemeClr val="bg1"/>
                  </a:glow>
                </a:effectLst>
              </a:rPr>
              <a:t>1 </a:t>
            </a:r>
            <a:r>
              <a:rPr lang="en-US" dirty="0">
                <a:effectLst>
                  <a:glow rad="127000">
                    <a:schemeClr val="bg1"/>
                  </a:glow>
                </a:effectLst>
              </a:rPr>
              <a:t>I lift up my eyes </a:t>
            </a:r>
            <a:br>
              <a:rPr lang="en-US" dirty="0">
                <a:effectLst>
                  <a:glow rad="127000">
                    <a:schemeClr val="bg1"/>
                  </a:glow>
                </a:effectLst>
              </a:rPr>
            </a:br>
            <a:r>
              <a:rPr lang="en-US" dirty="0">
                <a:effectLst>
                  <a:glow rad="127000">
                    <a:schemeClr val="bg1"/>
                  </a:glow>
                </a:effectLst>
              </a:rPr>
              <a:t>to the hills. </a:t>
            </a:r>
            <a:br>
              <a:rPr lang="en-US" dirty="0">
                <a:effectLst>
                  <a:glow rad="127000">
                    <a:schemeClr val="bg1"/>
                  </a:glow>
                </a:effectLst>
              </a:rPr>
            </a:br>
            <a:r>
              <a:rPr lang="en-US" sz="3200" dirty="0">
                <a:effectLst>
                  <a:glow rad="127000">
                    <a:schemeClr val="bg1"/>
                  </a:glow>
                </a:effectLst>
              </a:rPr>
              <a:t>(Psalm 121:1)</a:t>
            </a:r>
            <a:endParaRPr lang="en-US" dirty="0">
              <a:effectLst>
                <a:glow rad="127000">
                  <a:schemeClr val="bg1"/>
                </a:glow>
              </a:effectLst>
            </a:endParaRPr>
          </a:p>
        </p:txBody>
      </p:sp>
    </p:spTree>
    <p:extLst>
      <p:ext uri="{BB962C8B-B14F-4D97-AF65-F5344CB8AC3E}">
        <p14:creationId xmlns:p14="http://schemas.microsoft.com/office/powerpoint/2010/main" val="3833178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stle on top of a grass covered field&#10;&#10;Description automatically generated">
            <a:extLst>
              <a:ext uri="{FF2B5EF4-FFF2-40B4-BE49-F238E27FC236}">
                <a16:creationId xmlns:a16="http://schemas.microsoft.com/office/drawing/2014/main" id="{5DFEBE6C-D7D9-4C14-8755-FDBCD9EE2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58662"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a:xfrm>
            <a:off x="398585" y="1444505"/>
            <a:ext cx="11347938" cy="4732458"/>
          </a:xfrm>
        </p:spPr>
        <p:txBody>
          <a:bodyPr/>
          <a:lstStyle/>
          <a:p>
            <a:r>
              <a:rPr lang="en-US" baseline="30000" dirty="0">
                <a:effectLst>
                  <a:glow rad="127000">
                    <a:schemeClr val="bg1"/>
                  </a:glow>
                </a:effectLst>
              </a:rPr>
              <a:t>1 </a:t>
            </a:r>
            <a:r>
              <a:rPr lang="en-US" dirty="0">
                <a:effectLst>
                  <a:glow rad="127000">
                    <a:schemeClr val="bg1"/>
                  </a:glow>
                </a:effectLst>
              </a:rPr>
              <a:t>I lift up my eyes </a:t>
            </a:r>
            <a:br>
              <a:rPr lang="en-US" dirty="0">
                <a:effectLst>
                  <a:glow rad="127000">
                    <a:schemeClr val="bg1"/>
                  </a:glow>
                </a:effectLst>
              </a:rPr>
            </a:br>
            <a:r>
              <a:rPr lang="en-US" dirty="0">
                <a:effectLst>
                  <a:glow rad="127000">
                    <a:schemeClr val="bg1"/>
                  </a:glow>
                </a:effectLst>
              </a:rPr>
              <a:t>to the hills. </a:t>
            </a:r>
            <a:r>
              <a:rPr lang="en-US" dirty="0">
                <a:effectLst/>
              </a:rPr>
              <a:t>“</a:t>
            </a:r>
            <a:br>
              <a:rPr lang="en-US" dirty="0">
                <a:effectLst/>
              </a:rPr>
            </a:br>
            <a:r>
              <a:rPr lang="en-US" dirty="0">
                <a:effectLst>
                  <a:glow rad="127000">
                    <a:schemeClr val="bg1"/>
                  </a:glow>
                </a:effectLst>
              </a:rPr>
              <a:t>From where does </a:t>
            </a:r>
            <a:br>
              <a:rPr lang="en-US" dirty="0">
                <a:effectLst>
                  <a:glow rad="127000">
                    <a:schemeClr val="bg1"/>
                  </a:glow>
                </a:effectLst>
              </a:rPr>
            </a:br>
            <a:r>
              <a:rPr lang="en-US" dirty="0">
                <a:effectLst>
                  <a:glow rad="127000">
                    <a:schemeClr val="bg1"/>
                  </a:glow>
                </a:effectLst>
              </a:rPr>
              <a:t>my help come? </a:t>
            </a:r>
            <a:br>
              <a:rPr lang="en-US" dirty="0">
                <a:effectLst>
                  <a:glow rad="127000">
                    <a:schemeClr val="bg1"/>
                  </a:glow>
                </a:effectLst>
              </a:rPr>
            </a:br>
            <a:r>
              <a:rPr lang="en-US" sz="3200" dirty="0">
                <a:effectLst>
                  <a:glow rad="127000">
                    <a:schemeClr val="bg1"/>
                  </a:glow>
                </a:effectLst>
              </a:rPr>
              <a:t>(Psalm 121:1)</a:t>
            </a:r>
            <a:br>
              <a:rPr lang="en-US" sz="3200" dirty="0">
                <a:effectLst>
                  <a:glow rad="127000">
                    <a:schemeClr val="bg1"/>
                  </a:glow>
                </a:effectLst>
              </a:rPr>
            </a:br>
            <a:endParaRPr lang="en-US" dirty="0">
              <a:effectLst>
                <a:glow rad="127000">
                  <a:schemeClr val="bg1"/>
                </a:glow>
              </a:effectLst>
            </a:endParaRPr>
          </a:p>
        </p:txBody>
      </p:sp>
    </p:spTree>
    <p:extLst>
      <p:ext uri="{BB962C8B-B14F-4D97-AF65-F5344CB8AC3E}">
        <p14:creationId xmlns:p14="http://schemas.microsoft.com/office/powerpoint/2010/main" val="383151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able, food, sitting, plate&#10;&#10;Description automatically generated">
            <a:extLst>
              <a:ext uri="{FF2B5EF4-FFF2-40B4-BE49-F238E27FC236}">
                <a16:creationId xmlns:a16="http://schemas.microsoft.com/office/drawing/2014/main" id="{E7ADCBB1-20C2-4DD9-B316-74AEFE919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916" y="0"/>
            <a:ext cx="9195084"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6" name="Content Placeholder 5">
            <a:extLst>
              <a:ext uri="{FF2B5EF4-FFF2-40B4-BE49-F238E27FC236}">
                <a16:creationId xmlns:a16="http://schemas.microsoft.com/office/drawing/2014/main" id="{D04B7F65-33C9-4007-8D96-14A4DBF6F754}"/>
              </a:ext>
            </a:extLst>
          </p:cNvPr>
          <p:cNvSpPr>
            <a:spLocks noGrp="1"/>
          </p:cNvSpPr>
          <p:nvPr>
            <p:ph idx="1"/>
          </p:nvPr>
        </p:nvSpPr>
        <p:spPr>
          <a:xfrm>
            <a:off x="398586" y="1444505"/>
            <a:ext cx="4872662" cy="4732458"/>
          </a:xfrm>
        </p:spPr>
        <p:txBody>
          <a:bodyPr/>
          <a:lstStyle/>
          <a:p>
            <a:r>
              <a:rPr lang="en-US" baseline="30000" dirty="0">
                <a:effectLst>
                  <a:glow rad="127000">
                    <a:schemeClr val="bg1"/>
                  </a:glow>
                </a:effectLst>
              </a:rPr>
              <a:t>2</a:t>
            </a:r>
            <a:r>
              <a:rPr lang="en-US" dirty="0">
                <a:effectLst>
                  <a:glow rad="127000">
                    <a:schemeClr val="bg1"/>
                  </a:glow>
                </a:effectLst>
              </a:rPr>
              <a:t> My help comes from the LORD, who made heaven and earth.</a:t>
            </a:r>
          </a:p>
        </p:txBody>
      </p:sp>
    </p:spTree>
    <p:extLst>
      <p:ext uri="{BB962C8B-B14F-4D97-AF65-F5344CB8AC3E}">
        <p14:creationId xmlns:p14="http://schemas.microsoft.com/office/powerpoint/2010/main" val="25182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itting, table, man&#10;&#10;Description automatically generated">
            <a:extLst>
              <a:ext uri="{FF2B5EF4-FFF2-40B4-BE49-F238E27FC236}">
                <a16:creationId xmlns:a16="http://schemas.microsoft.com/office/drawing/2014/main" id="{3086D16F-0013-4D8D-AC12-F98C66D29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 y="0"/>
            <a:ext cx="12125325"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My KEEPER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131358" cy="4732458"/>
          </a:xfrm>
        </p:spPr>
        <p:txBody>
          <a:bodyPr/>
          <a:lstStyle/>
          <a:p>
            <a:r>
              <a:rPr lang="en-US" baseline="30000" dirty="0">
                <a:effectLst>
                  <a:glow rad="127000">
                    <a:schemeClr val="bg1"/>
                  </a:glow>
                </a:effectLst>
              </a:rPr>
              <a:t>3</a:t>
            </a:r>
            <a:r>
              <a:rPr lang="en-US" dirty="0">
                <a:effectLst>
                  <a:glow rad="127000">
                    <a:schemeClr val="bg1"/>
                  </a:glow>
                </a:effectLst>
              </a:rPr>
              <a:t> He will not let your foot be moved. </a:t>
            </a:r>
          </a:p>
          <a:p>
            <a:endParaRPr lang="en-US" dirty="0">
              <a:effectLst>
                <a:glow rad="127000">
                  <a:schemeClr val="bg1"/>
                </a:glow>
              </a:effectLst>
            </a:endParaRPr>
          </a:p>
        </p:txBody>
      </p:sp>
    </p:spTree>
    <p:extLst>
      <p:ext uri="{BB962C8B-B14F-4D97-AF65-F5344CB8AC3E}">
        <p14:creationId xmlns:p14="http://schemas.microsoft.com/office/powerpoint/2010/main" val="44096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788</TotalTime>
  <Words>1602</Words>
  <Application>Microsoft Office PowerPoint</Application>
  <PresentationFormat>Widescreen</PresentationFormat>
  <Paragraphs>113</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Posterama</vt:lpstr>
      <vt:lpstr>Pristina</vt:lpstr>
      <vt:lpstr>Symbol</vt:lpstr>
      <vt:lpstr>Office Theme</vt:lpstr>
      <vt:lpstr>PowerPoint Presentation</vt:lpstr>
      <vt:lpstr>PowerPoint Presentation</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Because He is My KEEPER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56</cp:revision>
  <dcterms:created xsi:type="dcterms:W3CDTF">2020-03-19T13:50:31Z</dcterms:created>
  <dcterms:modified xsi:type="dcterms:W3CDTF">2021-07-16T03:26:07Z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