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313" r:id="rId5"/>
    <p:sldId id="256" r:id="rId6"/>
    <p:sldId id="271" r:id="rId7"/>
    <p:sldId id="295" r:id="rId8"/>
    <p:sldId id="296" r:id="rId9"/>
    <p:sldId id="297" r:id="rId10"/>
    <p:sldId id="298" r:id="rId11"/>
    <p:sldId id="299" r:id="rId12"/>
    <p:sldId id="300" r:id="rId13"/>
    <p:sldId id="301" r:id="rId14"/>
    <p:sldId id="302" r:id="rId15"/>
    <p:sldId id="303" r:id="rId16"/>
    <p:sldId id="304" r:id="rId17"/>
    <p:sldId id="305" r:id="rId18"/>
    <p:sldId id="306" r:id="rId19"/>
    <p:sldId id="307" r:id="rId20"/>
    <p:sldId id="310" r:id="rId21"/>
    <p:sldId id="308" r:id="rId22"/>
    <p:sldId id="311" r:id="rId23"/>
    <p:sldId id="31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0100"/>
    <a:srgbClr val="F8FEFE"/>
    <a:srgbClr val="800000"/>
    <a:srgbClr val="F2F5F8"/>
    <a:srgbClr val="E1E8EF"/>
    <a:srgbClr val="0054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140" autoAdjust="0"/>
    <p:restoredTop sz="85912" autoAdjust="0"/>
  </p:normalViewPr>
  <p:slideViewPr>
    <p:cSldViewPr snapToGrid="0">
      <p:cViewPr varScale="1">
        <p:scale>
          <a:sx n="68" d="100"/>
          <a:sy n="68" d="100"/>
        </p:scale>
        <p:origin x="23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F001FD-96B8-4D1A-B1AC-635C45ED7304}" type="datetimeFigureOut">
              <a:rPr lang="en-US" smtClean="0"/>
              <a:t>7/15/2021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8D9D7-E9CC-40E4-BEEE-ECB5F85574C0}" type="slidenum">
              <a:rPr lang="en-US" smtClean="0"/>
              <a:t>‹#›</a:t>
            </a:fld>
            <a:endParaRPr lang="en-US"/>
          </a:p>
        </p:txBody>
      </p:sp>
    </p:spTree>
    <p:extLst>
      <p:ext uri="{BB962C8B-B14F-4D97-AF65-F5344CB8AC3E}">
        <p14:creationId xmlns:p14="http://schemas.microsoft.com/office/powerpoint/2010/main" val="250326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media.defense.gov/2011/Apr/22/2000262894/-1/-1/0/110421-F-EI771-013.JP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ublicdomainpictures.net/pictures/50000/velka/rip-graves.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eedpix.com/photo/download/1804398/lifeguard-pool-sea-blue-indoor-swimming-pool-free-pictures-free-photos-free-images-royalty-fre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eedpix.com/photo/download/1804398/lifeguard-pool-sea-blue-indoor-swimming-pool-free-pictures-free-photos-free-images-royalty-free"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needpix.com/photo/download/1325727/space-nebula-planets-stars-heaven-wallpaper-ces-another-heaven-free-pictures-free-photo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eedpix.com/photo/download/1804398/lifeguard-pool-sea-blue-indoor-swimming-pool-free-pictures-free-photos-free-images-royalty-fre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2020</a:t>
            </a:r>
            <a:r>
              <a:rPr lang="en-US" altLang="en-US" sz="800" dirty="0"/>
              <a:t>.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a:t>
            </a:fld>
            <a:endParaRPr lang="en-US"/>
          </a:p>
        </p:txBody>
      </p:sp>
    </p:spTree>
    <p:extLst>
      <p:ext uri="{BB962C8B-B14F-4D97-AF65-F5344CB8AC3E}">
        <p14:creationId xmlns:p14="http://schemas.microsoft.com/office/powerpoint/2010/main" val="971398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https://media.defense.gov/2011/Apr/22/2000262894/-1/-1/0/110421-F-EI771-013.JPG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15</a:t>
            </a:fld>
            <a:endParaRPr lang="en-US"/>
          </a:p>
        </p:txBody>
      </p:sp>
    </p:spTree>
    <p:extLst>
      <p:ext uri="{BB962C8B-B14F-4D97-AF65-F5344CB8AC3E}">
        <p14:creationId xmlns:p14="http://schemas.microsoft.com/office/powerpoint/2010/main" val="2495101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2000778905</a:t>
            </a:r>
          </a:p>
        </p:txBody>
      </p:sp>
      <p:sp>
        <p:nvSpPr>
          <p:cNvPr id="4" name="Slide Number Placeholder 3"/>
          <p:cNvSpPr>
            <a:spLocks noGrp="1"/>
          </p:cNvSpPr>
          <p:nvPr>
            <p:ph type="sldNum" sz="quarter" idx="5"/>
          </p:nvPr>
        </p:nvSpPr>
        <p:spPr/>
        <p:txBody>
          <a:bodyPr/>
          <a:lstStyle/>
          <a:p>
            <a:fld id="{1838D9D7-E9CC-40E4-BEEE-ECB5F85574C0}" type="slidenum">
              <a:rPr lang="en-US" smtClean="0"/>
              <a:t>16</a:t>
            </a:fld>
            <a:endParaRPr lang="en-US"/>
          </a:p>
        </p:txBody>
      </p:sp>
    </p:spTree>
    <p:extLst>
      <p:ext uri="{BB962C8B-B14F-4D97-AF65-F5344CB8AC3E}">
        <p14:creationId xmlns:p14="http://schemas.microsoft.com/office/powerpoint/2010/main" val="2585185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2000778905</a:t>
            </a:r>
          </a:p>
        </p:txBody>
      </p:sp>
      <p:sp>
        <p:nvSpPr>
          <p:cNvPr id="4" name="Slide Number Placeholder 3"/>
          <p:cNvSpPr>
            <a:spLocks noGrp="1"/>
          </p:cNvSpPr>
          <p:nvPr>
            <p:ph type="sldNum" sz="quarter" idx="5"/>
          </p:nvPr>
        </p:nvSpPr>
        <p:spPr/>
        <p:txBody>
          <a:bodyPr/>
          <a:lstStyle/>
          <a:p>
            <a:fld id="{1838D9D7-E9CC-40E4-BEEE-ECB5F85574C0}" type="slidenum">
              <a:rPr lang="en-US" smtClean="0"/>
              <a:t>17</a:t>
            </a:fld>
            <a:endParaRPr lang="en-US"/>
          </a:p>
        </p:txBody>
      </p:sp>
    </p:spTree>
    <p:extLst>
      <p:ext uri="{BB962C8B-B14F-4D97-AF65-F5344CB8AC3E}">
        <p14:creationId xmlns:p14="http://schemas.microsoft.com/office/powerpoint/2010/main" val="1067260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2000778905</a:t>
            </a:r>
          </a:p>
        </p:txBody>
      </p:sp>
      <p:sp>
        <p:nvSpPr>
          <p:cNvPr id="4" name="Slide Number Placeholder 3"/>
          <p:cNvSpPr>
            <a:spLocks noGrp="1"/>
          </p:cNvSpPr>
          <p:nvPr>
            <p:ph type="sldNum" sz="quarter" idx="5"/>
          </p:nvPr>
        </p:nvSpPr>
        <p:spPr/>
        <p:txBody>
          <a:bodyPr/>
          <a:lstStyle/>
          <a:p>
            <a:fld id="{1838D9D7-E9CC-40E4-BEEE-ECB5F85574C0}" type="slidenum">
              <a:rPr lang="en-US" smtClean="0"/>
              <a:t>18</a:t>
            </a:fld>
            <a:endParaRPr lang="en-US"/>
          </a:p>
        </p:txBody>
      </p:sp>
    </p:spTree>
    <p:extLst>
      <p:ext uri="{BB962C8B-B14F-4D97-AF65-F5344CB8AC3E}">
        <p14:creationId xmlns:p14="http://schemas.microsoft.com/office/powerpoint/2010/main" val="1741650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2000778905</a:t>
            </a:r>
          </a:p>
        </p:txBody>
      </p:sp>
      <p:sp>
        <p:nvSpPr>
          <p:cNvPr id="4" name="Slide Number Placeholder 3"/>
          <p:cNvSpPr>
            <a:spLocks noGrp="1"/>
          </p:cNvSpPr>
          <p:nvPr>
            <p:ph type="sldNum" sz="quarter" idx="5"/>
          </p:nvPr>
        </p:nvSpPr>
        <p:spPr/>
        <p:txBody>
          <a:bodyPr/>
          <a:lstStyle/>
          <a:p>
            <a:fld id="{1838D9D7-E9CC-40E4-BEEE-ECB5F85574C0}" type="slidenum">
              <a:rPr lang="en-US" smtClean="0"/>
              <a:t>19</a:t>
            </a:fld>
            <a:endParaRPr lang="en-US"/>
          </a:p>
        </p:txBody>
      </p:sp>
    </p:spTree>
    <p:extLst>
      <p:ext uri="{BB962C8B-B14F-4D97-AF65-F5344CB8AC3E}">
        <p14:creationId xmlns:p14="http://schemas.microsoft.com/office/powerpoint/2010/main" val="171714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https://www.publicdomainpictures.net/pictures/50000/velka/rip-graves.jpg</a:t>
            </a:r>
            <a:endParaRPr lang="en-US"/>
          </a:p>
        </p:txBody>
      </p:sp>
      <p:sp>
        <p:nvSpPr>
          <p:cNvPr id="4" name="Slide Number Placeholder 3"/>
          <p:cNvSpPr>
            <a:spLocks noGrp="1"/>
          </p:cNvSpPr>
          <p:nvPr>
            <p:ph type="sldNum" sz="quarter" idx="5"/>
          </p:nvPr>
        </p:nvSpPr>
        <p:spPr/>
        <p:txBody>
          <a:bodyPr/>
          <a:lstStyle/>
          <a:p>
            <a:fld id="{1838D9D7-E9CC-40E4-BEEE-ECB5F85574C0}" type="slidenum">
              <a:rPr lang="en-US" smtClean="0"/>
              <a:t>7</a:t>
            </a:fld>
            <a:endParaRPr lang="en-US"/>
          </a:p>
        </p:txBody>
      </p:sp>
    </p:spTree>
    <p:extLst>
      <p:ext uri="{BB962C8B-B14F-4D97-AF65-F5344CB8AC3E}">
        <p14:creationId xmlns:p14="http://schemas.microsoft.com/office/powerpoint/2010/main" val="472179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https://www.needpix.com/photo/download/1804398/lifeguard-pool-sea-blue-indoor-swimming-pool-free-pictures-free-photos-free-images-royalty-free</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8</a:t>
            </a:fld>
            <a:endParaRPr lang="en-US"/>
          </a:p>
        </p:txBody>
      </p:sp>
    </p:spTree>
    <p:extLst>
      <p:ext uri="{BB962C8B-B14F-4D97-AF65-F5344CB8AC3E}">
        <p14:creationId xmlns:p14="http://schemas.microsoft.com/office/powerpoint/2010/main" val="1690734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https://www.needpix.com/photo/download/1804398/lifeguard-pool-sea-blue-indoor-swimming-pool-free-pictures-free-photos-free-images-royalty-free</a:t>
            </a:r>
            <a:endParaRPr lang="en-US" dirty="0"/>
          </a:p>
          <a:p>
            <a:r>
              <a:rPr lang="en-US" dirty="0">
                <a:hlinkClick r:id="rId4"/>
              </a:rPr>
              <a:t>https://www.needpix.com/photo/download/1325727/space-nebula-planets-stars-heaven-wallpaper-ces-another-heaven-free-pictures-free-photos</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9</a:t>
            </a:fld>
            <a:endParaRPr lang="en-US"/>
          </a:p>
        </p:txBody>
      </p:sp>
    </p:spTree>
    <p:extLst>
      <p:ext uri="{BB962C8B-B14F-4D97-AF65-F5344CB8AC3E}">
        <p14:creationId xmlns:p14="http://schemas.microsoft.com/office/powerpoint/2010/main" val="3903949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https://www.needpix.com/photo/download/1804398/lifeguard-pool-sea-blue-indoor-swimming-pool-free-pictures-free-photos-free-images-royalty-free</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10</a:t>
            </a:fld>
            <a:endParaRPr lang="en-US"/>
          </a:p>
        </p:txBody>
      </p:sp>
    </p:spTree>
    <p:extLst>
      <p:ext uri="{BB962C8B-B14F-4D97-AF65-F5344CB8AC3E}">
        <p14:creationId xmlns:p14="http://schemas.microsoft.com/office/powerpoint/2010/main" val="2196660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2000778905</a:t>
            </a:r>
          </a:p>
        </p:txBody>
      </p:sp>
      <p:sp>
        <p:nvSpPr>
          <p:cNvPr id="4" name="Slide Number Placeholder 3"/>
          <p:cNvSpPr>
            <a:spLocks noGrp="1"/>
          </p:cNvSpPr>
          <p:nvPr>
            <p:ph type="sldNum" sz="quarter" idx="5"/>
          </p:nvPr>
        </p:nvSpPr>
        <p:spPr/>
        <p:txBody>
          <a:bodyPr/>
          <a:lstStyle/>
          <a:p>
            <a:fld id="{1838D9D7-E9CC-40E4-BEEE-ECB5F85574C0}" type="slidenum">
              <a:rPr lang="en-US" smtClean="0"/>
              <a:t>11</a:t>
            </a:fld>
            <a:endParaRPr lang="en-US"/>
          </a:p>
        </p:txBody>
      </p:sp>
    </p:spTree>
    <p:extLst>
      <p:ext uri="{BB962C8B-B14F-4D97-AF65-F5344CB8AC3E}">
        <p14:creationId xmlns:p14="http://schemas.microsoft.com/office/powerpoint/2010/main" val="3426505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2000778905</a:t>
            </a:r>
          </a:p>
        </p:txBody>
      </p:sp>
      <p:sp>
        <p:nvSpPr>
          <p:cNvPr id="4" name="Slide Number Placeholder 3"/>
          <p:cNvSpPr>
            <a:spLocks noGrp="1"/>
          </p:cNvSpPr>
          <p:nvPr>
            <p:ph type="sldNum" sz="quarter" idx="5"/>
          </p:nvPr>
        </p:nvSpPr>
        <p:spPr/>
        <p:txBody>
          <a:bodyPr/>
          <a:lstStyle/>
          <a:p>
            <a:fld id="{1838D9D7-E9CC-40E4-BEEE-ECB5F85574C0}" type="slidenum">
              <a:rPr lang="en-US" smtClean="0"/>
              <a:t>12</a:t>
            </a:fld>
            <a:endParaRPr lang="en-US"/>
          </a:p>
        </p:txBody>
      </p:sp>
    </p:spTree>
    <p:extLst>
      <p:ext uri="{BB962C8B-B14F-4D97-AF65-F5344CB8AC3E}">
        <p14:creationId xmlns:p14="http://schemas.microsoft.com/office/powerpoint/2010/main" val="3943214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2000778905</a:t>
            </a:r>
          </a:p>
        </p:txBody>
      </p:sp>
      <p:sp>
        <p:nvSpPr>
          <p:cNvPr id="4" name="Slide Number Placeholder 3"/>
          <p:cNvSpPr>
            <a:spLocks noGrp="1"/>
          </p:cNvSpPr>
          <p:nvPr>
            <p:ph type="sldNum" sz="quarter" idx="5"/>
          </p:nvPr>
        </p:nvSpPr>
        <p:spPr/>
        <p:txBody>
          <a:bodyPr/>
          <a:lstStyle/>
          <a:p>
            <a:fld id="{1838D9D7-E9CC-40E4-BEEE-ECB5F85574C0}" type="slidenum">
              <a:rPr lang="en-US" smtClean="0"/>
              <a:t>13</a:t>
            </a:fld>
            <a:endParaRPr lang="en-US"/>
          </a:p>
        </p:txBody>
      </p:sp>
    </p:spTree>
    <p:extLst>
      <p:ext uri="{BB962C8B-B14F-4D97-AF65-F5344CB8AC3E}">
        <p14:creationId xmlns:p14="http://schemas.microsoft.com/office/powerpoint/2010/main" val="2916573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2000778905</a:t>
            </a:r>
          </a:p>
        </p:txBody>
      </p:sp>
      <p:sp>
        <p:nvSpPr>
          <p:cNvPr id="4" name="Slide Number Placeholder 3"/>
          <p:cNvSpPr>
            <a:spLocks noGrp="1"/>
          </p:cNvSpPr>
          <p:nvPr>
            <p:ph type="sldNum" sz="quarter" idx="5"/>
          </p:nvPr>
        </p:nvSpPr>
        <p:spPr/>
        <p:txBody>
          <a:bodyPr/>
          <a:lstStyle/>
          <a:p>
            <a:fld id="{1838D9D7-E9CC-40E4-BEEE-ECB5F85574C0}" type="slidenum">
              <a:rPr lang="en-US" smtClean="0"/>
              <a:t>14</a:t>
            </a:fld>
            <a:endParaRPr lang="en-US"/>
          </a:p>
        </p:txBody>
      </p:sp>
    </p:spTree>
    <p:extLst>
      <p:ext uri="{BB962C8B-B14F-4D97-AF65-F5344CB8AC3E}">
        <p14:creationId xmlns:p14="http://schemas.microsoft.com/office/powerpoint/2010/main" val="39451046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A close up of a green field&#10;&#10;Description automatically generated">
            <a:extLst>
              <a:ext uri="{FF2B5EF4-FFF2-40B4-BE49-F238E27FC236}">
                <a16:creationId xmlns:a16="http://schemas.microsoft.com/office/drawing/2014/main" id="{B000686D-D2D8-458E-8C5E-D533D449F9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B721E3-2C80-41EE-9C59-899E8A9E81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7B72DC-A03F-48ED-BC4B-28F3C9492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E670D0-979A-4D2A-A14D-63A157F8F029}"/>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DF3D4C50-8118-43D0-A2BD-4A21D8420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7693A-0394-4D0A-9930-B8374ABAAD7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58899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5F94-0C47-4387-99F0-6574276B2C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49772-1B44-4407-BA94-FA615009B3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88423-18B2-4160-8276-9231DBA7048F}"/>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8287930C-E657-440E-A6F6-6C00AFEB4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6C5B5-E857-42DC-B3C4-FB7BDFE7BB0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21042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6B320-CC49-407B-805A-D7EEE91FBD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BED6B7-FAF2-4C04-94F1-7D5E39A008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C6E5A-49D4-4B16-8FAC-61487693537E}"/>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71D42D00-1DB1-43BA-88CD-B23A77467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71FAE-D222-4EAB-B2EE-7E64835D806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95750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1A6D-7562-42A2-BC36-8BA06B87672E}"/>
              </a:ext>
            </a:extLst>
          </p:cNvPr>
          <p:cNvSpPr>
            <a:spLocks noGrp="1"/>
          </p:cNvSpPr>
          <p:nvPr>
            <p:ph type="title"/>
          </p:nvPr>
        </p:nvSpPr>
        <p:spPr/>
        <p:txBody>
          <a:bodyPr>
            <a:noAutofit/>
          </a:bodyPr>
          <a:lstStyle>
            <a:lvl1pPr>
              <a:defRPr sz="5400">
                <a:effectLst>
                  <a:glow rad="127000">
                    <a:srgbClr val="F2F5F8"/>
                  </a:glow>
                </a:effectLst>
                <a:latin typeface="Posterama" panose="020B0502040204020203" pitchFamily="34" charset="0"/>
                <a:cs typeface="Posterama"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FF966B9-94FD-4BCE-A40A-7DE2A1C9D397}"/>
              </a:ext>
            </a:extLst>
          </p:cNvPr>
          <p:cNvSpPr>
            <a:spLocks noGrp="1"/>
          </p:cNvSpPr>
          <p:nvPr>
            <p:ph idx="1"/>
          </p:nvPr>
        </p:nvSpPr>
        <p:spPr/>
        <p:txBody>
          <a:bodyPr/>
          <a:lstStyle>
            <a:lvl1pPr>
              <a:defRPr b="1">
                <a:solidFill>
                  <a:schemeClr val="accent6">
                    <a:lumMod val="50000"/>
                  </a:schemeClr>
                </a:solidFill>
                <a:effectLst>
                  <a:glow rad="127000">
                    <a:srgbClr val="F2F5F8"/>
                  </a:glow>
                </a:effectLst>
              </a:defRPr>
            </a:lvl1pPr>
            <a:lvl2pPr>
              <a:defRPr>
                <a:solidFill>
                  <a:schemeClr val="accent6">
                    <a:lumMod val="50000"/>
                  </a:schemeClr>
                </a:solidFill>
                <a:effectLst>
                  <a:glow rad="127000">
                    <a:srgbClr val="F2F5F8"/>
                  </a:glow>
                </a:effectLst>
              </a:defRPr>
            </a:lvl2pPr>
            <a:lvl3pPr>
              <a:defRPr>
                <a:solidFill>
                  <a:schemeClr val="accent6">
                    <a:lumMod val="50000"/>
                  </a:schemeClr>
                </a:solidFill>
                <a:effectLst>
                  <a:glow rad="127000">
                    <a:srgbClr val="F2F5F8"/>
                  </a:glow>
                </a:effectLst>
              </a:defRPr>
            </a:lvl3pPr>
            <a:lvl4pPr>
              <a:defRPr>
                <a:solidFill>
                  <a:schemeClr val="accent6">
                    <a:lumMod val="50000"/>
                  </a:schemeClr>
                </a:solidFill>
                <a:effectLst>
                  <a:glow rad="127000">
                    <a:srgbClr val="F2F5F8"/>
                  </a:glow>
                </a:effectLst>
              </a:defRPr>
            </a:lvl4pPr>
            <a:lvl5pPr>
              <a:defRPr>
                <a:solidFill>
                  <a:schemeClr val="accent6">
                    <a:lumMod val="50000"/>
                  </a:schemeClr>
                </a:solidFill>
                <a:effectLst>
                  <a:glow rad="127000">
                    <a:srgbClr val="F2F5F8"/>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DCEB57-E0F9-42D1-B11E-9D7C1AE0B549}"/>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00B690CA-B16F-4E5D-A5E1-2DF55828F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9AC7F-7D3D-4941-BD6F-B48DA326E00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5204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5560-D1C4-4611-AC46-3DBC86D27A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60A1EC-CDED-4214-A231-9B701907D0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043321-EFB8-481B-8553-FDA645DEC94F}"/>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C97F2B78-6DCC-4C3F-BD5C-877AAE82A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767A-94D0-4F5F-B8A2-DD6C2ABEA8F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44183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8D5E-FA50-4DAC-B4B7-C752562DE2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76364-5FBC-4DD6-8F2D-7965EFFDD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4B7597-AAE6-43D3-AB38-054AD5208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0E3DE1-3E78-45DB-B2CB-1EE5E89D7B00}"/>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6" name="Footer Placeholder 5">
            <a:extLst>
              <a:ext uri="{FF2B5EF4-FFF2-40B4-BE49-F238E27FC236}">
                <a16:creationId xmlns:a16="http://schemas.microsoft.com/office/drawing/2014/main" id="{AA0C91A0-E11C-4CD2-B7EF-C1B98C4B0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D3139-89EA-4C6D-BA01-705E1DAE8525}"/>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76548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64F-07F9-4443-AC5C-C72600E2EF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2C5662-3974-4FC6-8D5C-398B34378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050917-DC95-4EA9-9DFA-0C2A409B7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C0C397-0C87-45F6-90FD-9CCB2D87D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8B9B9C-5B87-4A59-AE3A-0B75175C26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748D73-5A52-4922-B444-FB07AED970AA}"/>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8" name="Footer Placeholder 7">
            <a:extLst>
              <a:ext uri="{FF2B5EF4-FFF2-40B4-BE49-F238E27FC236}">
                <a16:creationId xmlns:a16="http://schemas.microsoft.com/office/drawing/2014/main" id="{18724246-95A0-45B6-9D01-91B1C3117B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7C47CC-F8AE-47A7-B012-38DB0562D304}"/>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13081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F40C-A696-4E07-AB6B-A30861D3E3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022AC0-0B63-409B-93C0-14D2E24E6140}"/>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4" name="Footer Placeholder 3">
            <a:extLst>
              <a:ext uri="{FF2B5EF4-FFF2-40B4-BE49-F238E27FC236}">
                <a16:creationId xmlns:a16="http://schemas.microsoft.com/office/drawing/2014/main" id="{7B5F3384-2D9C-46C8-8AF5-AB60294C6A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3307FF-90ED-4519-BBA8-136E0186901D}"/>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50849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ADB04-F4D9-4DE8-B557-9ECCCC6DD734}"/>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3" name="Footer Placeholder 2">
            <a:extLst>
              <a:ext uri="{FF2B5EF4-FFF2-40B4-BE49-F238E27FC236}">
                <a16:creationId xmlns:a16="http://schemas.microsoft.com/office/drawing/2014/main" id="{4A5ED1A7-1024-41B1-A9B2-C89A1B6C5E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072F3C-6324-4DE2-B1ED-6C01769AAA6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06544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CBF9-D165-4709-8D3B-E7336D9D4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662B48-39B2-4FDE-8A3B-BBC15AF4F4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446D8B-37FD-47C5-99CC-6EF6646B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9B952-7759-4F49-A6BD-8D43EE29F35B}"/>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6" name="Footer Placeholder 5">
            <a:extLst>
              <a:ext uri="{FF2B5EF4-FFF2-40B4-BE49-F238E27FC236}">
                <a16:creationId xmlns:a16="http://schemas.microsoft.com/office/drawing/2014/main" id="{B8AC3E91-1973-4F6B-BDF5-0BBE95255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2931E-CAB6-4667-B34A-986830FB7D9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429044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9280-5028-4074-A65E-2D841158EB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B52E05-4593-49AE-ADC8-803BCD994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100AA2-81F9-4FBE-AE87-C972F60D4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25749-6393-45B4-8022-9DA8CCDDA5B4}"/>
              </a:ext>
            </a:extLst>
          </p:cNvPr>
          <p:cNvSpPr>
            <a:spLocks noGrp="1"/>
          </p:cNvSpPr>
          <p:nvPr>
            <p:ph type="dt" sz="half" idx="10"/>
          </p:nvPr>
        </p:nvSpPr>
        <p:spPr/>
        <p:txBody>
          <a:bodyPr/>
          <a:lstStyle/>
          <a:p>
            <a:fld id="{6E812010-27DC-4F28-A7FD-DA9EA2A327E2}" type="datetimeFigureOut">
              <a:rPr lang="en-US" smtClean="0"/>
              <a:t>7/15/2021</a:t>
            </a:fld>
            <a:endParaRPr lang="en-US"/>
          </a:p>
        </p:txBody>
      </p:sp>
      <p:sp>
        <p:nvSpPr>
          <p:cNvPr id="6" name="Footer Placeholder 5">
            <a:extLst>
              <a:ext uri="{FF2B5EF4-FFF2-40B4-BE49-F238E27FC236}">
                <a16:creationId xmlns:a16="http://schemas.microsoft.com/office/drawing/2014/main" id="{8351B4BF-0C38-4E01-811F-09869C43E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9FE8D-A7E8-4A23-B886-C6BC075997B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640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grass, ball, man, standing&#10;&#10;Description automatically generated">
            <a:extLst>
              <a:ext uri="{FF2B5EF4-FFF2-40B4-BE49-F238E27FC236}">
                <a16:creationId xmlns:a16="http://schemas.microsoft.com/office/drawing/2014/main" id="{C2B2E343-7268-4757-B876-BC230303560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CEAEEC2-DDE6-4E62-88C9-83D8D24C276D}"/>
              </a:ext>
            </a:extLst>
          </p:cNvPr>
          <p:cNvSpPr>
            <a:spLocks noGrp="1"/>
          </p:cNvSpPr>
          <p:nvPr>
            <p:ph type="title"/>
          </p:nvPr>
        </p:nvSpPr>
        <p:spPr>
          <a:xfrm>
            <a:off x="398585" y="118942"/>
            <a:ext cx="1134793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379C17F-76A0-4CBF-93A1-42EFF36C3D88}"/>
              </a:ext>
            </a:extLst>
          </p:cNvPr>
          <p:cNvSpPr>
            <a:spLocks noGrp="1"/>
          </p:cNvSpPr>
          <p:nvPr>
            <p:ph type="body" idx="1"/>
          </p:nvPr>
        </p:nvSpPr>
        <p:spPr>
          <a:xfrm>
            <a:off x="398585" y="1444505"/>
            <a:ext cx="10955215" cy="47324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20B639-337B-4794-B555-79F6F09C79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12010-27DC-4F28-A7FD-DA9EA2A327E2}" type="datetimeFigureOut">
              <a:rPr lang="en-US" smtClean="0"/>
              <a:t>7/15/2021</a:t>
            </a:fld>
            <a:endParaRPr lang="en-US"/>
          </a:p>
        </p:txBody>
      </p:sp>
      <p:sp>
        <p:nvSpPr>
          <p:cNvPr id="5" name="Footer Placeholder 4">
            <a:extLst>
              <a:ext uri="{FF2B5EF4-FFF2-40B4-BE49-F238E27FC236}">
                <a16:creationId xmlns:a16="http://schemas.microsoft.com/office/drawing/2014/main" id="{052AD204-CB2D-4F8A-9164-8308EA646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97FB6-6CBD-4C8D-8086-127F5DBEB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69588-6F03-4C3A-BC7D-811A5EA13291}" type="slidenum">
              <a:rPr lang="en-US" smtClean="0"/>
              <a:t>‹#›</a:t>
            </a:fld>
            <a:endParaRPr lang="en-US"/>
          </a:p>
        </p:txBody>
      </p:sp>
    </p:spTree>
    <p:extLst>
      <p:ext uri="{BB962C8B-B14F-4D97-AF65-F5344CB8AC3E}">
        <p14:creationId xmlns:p14="http://schemas.microsoft.com/office/powerpoint/2010/main" val="114256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000" b="1" kern="1200">
          <a:solidFill>
            <a:schemeClr val="accent6">
              <a:lumMod val="50000"/>
            </a:schemeClr>
          </a:solidFill>
          <a:effectLst>
            <a:glow rad="127000">
              <a:schemeClr val="bg1"/>
            </a:glow>
          </a:effectLst>
          <a:latin typeface="Pristina" panose="03060402040406080204" pitchFamily="66"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0" kern="1200">
          <a:solidFill>
            <a:schemeClr val="bg1"/>
          </a:solidFill>
          <a:effectLst>
            <a:glow rad="127000">
              <a:schemeClr val="accent6">
                <a:lumMod val="50000"/>
              </a:schemeClr>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0" kern="1200">
          <a:solidFill>
            <a:schemeClr val="bg1"/>
          </a:solidFill>
          <a:effectLst>
            <a:glow rad="127000">
              <a:schemeClr val="accent6">
                <a:lumMod val="50000"/>
              </a:schemeClr>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0" kern="1200">
          <a:solidFill>
            <a:schemeClr val="bg1"/>
          </a:solidFill>
          <a:effectLst>
            <a:glow rad="127000">
              <a:schemeClr val="accent6">
                <a:lumMod val="50000"/>
              </a:schemeClr>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0" kern="1200">
          <a:solidFill>
            <a:schemeClr val="bg1"/>
          </a:solidFill>
          <a:effectLst>
            <a:glow rad="127000">
              <a:schemeClr val="accent6">
                <a:lumMod val="50000"/>
              </a:schemeClr>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0" kern="1200">
          <a:solidFill>
            <a:schemeClr val="bg1"/>
          </a:solidFill>
          <a:effectLst>
            <a:glow rad="127000">
              <a:schemeClr val="accent6">
                <a:lumMod val="50000"/>
              </a:schemeClr>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0054A6"/>
                </a:solidFill>
                <a:effectLst>
                  <a:glow rad="127000">
                    <a:schemeClr val="bg1"/>
                  </a:glow>
                  <a:outerShdw blurRad="38100" dist="38100" dir="2700000" algn="tl">
                    <a:srgbClr val="000000">
                      <a:alpha val="43137"/>
                    </a:srgbClr>
                  </a:outerShdw>
                </a:effectLst>
                <a:latin typeface="Pristina" panose="03060402040406080204" pitchFamily="66" charset="0"/>
              </a:rPr>
              <a:t>Psalm 39:7</a:t>
            </a:r>
          </a:p>
        </p:txBody>
      </p:sp>
      <p:pic>
        <p:nvPicPr>
          <p:cNvPr id="9" name="Picture 8" descr="A close up of a sign&#10;&#10;Description automatically generated">
            <a:extLst>
              <a:ext uri="{FF2B5EF4-FFF2-40B4-BE49-F238E27FC236}">
                <a16:creationId xmlns:a16="http://schemas.microsoft.com/office/drawing/2014/main" id="{E703A003-FC9F-4169-9464-57948887B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a:effectLst>
            <a:glow rad="127000">
              <a:schemeClr val="bg1"/>
            </a:glow>
          </a:effectLst>
        </p:spPr>
      </p:pic>
      <p:grpSp>
        <p:nvGrpSpPr>
          <p:cNvPr id="7" name="Group 6">
            <a:extLst>
              <a:ext uri="{FF2B5EF4-FFF2-40B4-BE49-F238E27FC236}">
                <a16:creationId xmlns:a16="http://schemas.microsoft.com/office/drawing/2014/main" id="{377E2E83-0E86-4F92-A799-775126BE4A3A}"/>
              </a:ext>
            </a:extLst>
          </p:cNvPr>
          <p:cNvGrpSpPr/>
          <p:nvPr/>
        </p:nvGrpSpPr>
        <p:grpSpPr>
          <a:xfrm>
            <a:off x="509040" y="5066893"/>
            <a:ext cx="2477806" cy="1200783"/>
            <a:chOff x="962969" y="5030136"/>
            <a:chExt cx="2477806" cy="1200783"/>
          </a:xfrm>
          <a:effectLst>
            <a:glow rad="127000">
              <a:srgbClr val="0054A6">
                <a:alpha val="39000"/>
              </a:srgbClr>
            </a:glow>
          </a:effectLst>
        </p:grpSpPr>
        <p:pic>
          <p:nvPicPr>
            <p:cNvPr id="10" name="Picture 9">
              <a:extLst>
                <a:ext uri="{FF2B5EF4-FFF2-40B4-BE49-F238E27FC236}">
                  <a16:creationId xmlns:a16="http://schemas.microsoft.com/office/drawing/2014/main" id="{03482F4A-3678-4121-B0B3-DA7606518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14" name="Picture 13" descr="Logo&#10;&#10;Description automatically generated">
              <a:extLst>
                <a:ext uri="{FF2B5EF4-FFF2-40B4-BE49-F238E27FC236}">
                  <a16:creationId xmlns:a16="http://schemas.microsoft.com/office/drawing/2014/main" id="{57054BC7-01B8-4318-8921-06218B0C40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175948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irl in a pool of water&#10;&#10;Description automatically generated">
            <a:extLst>
              <a:ext uri="{FF2B5EF4-FFF2-40B4-BE49-F238E27FC236}">
                <a16:creationId xmlns:a16="http://schemas.microsoft.com/office/drawing/2014/main" id="{EDE400EF-E5B2-4482-9486-4216F4D6E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6377" y="-740228"/>
            <a:ext cx="12192000" cy="7965831"/>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7D0100"/>
                  </a:glow>
                </a:effectLst>
              </a:rPr>
              <a:t>SAVIOR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dirty="0">
                <a:effectLst>
                  <a:glow rad="127000">
                    <a:schemeClr val="bg1"/>
                  </a:glow>
                </a:effectLst>
              </a:rPr>
              <a:t>Think of …</a:t>
            </a:r>
          </a:p>
          <a:p>
            <a:endParaRPr lang="en-US" dirty="0"/>
          </a:p>
        </p:txBody>
      </p:sp>
      <p:pic>
        <p:nvPicPr>
          <p:cNvPr id="6" name="Picture 5" descr="A star filled sky&#10;&#10;Description automatically generated">
            <a:extLst>
              <a:ext uri="{FF2B5EF4-FFF2-40B4-BE49-F238E27FC236}">
                <a16:creationId xmlns:a16="http://schemas.microsoft.com/office/drawing/2014/main" id="{46756496-4833-429E-8CF6-30D60B68485C}"/>
              </a:ext>
            </a:extLst>
          </p:cNvPr>
          <p:cNvPicPr>
            <a:picLocks noChangeAspect="1"/>
          </p:cNvPicPr>
          <p:nvPr/>
        </p:nvPicPr>
        <p:blipFill rotWithShape="1">
          <a:blip r:embed="rId4">
            <a:extLst>
              <a:ext uri="{28A0092B-C50C-407E-A947-70E740481C1C}">
                <a14:useLocalDpi xmlns:a14="http://schemas.microsoft.com/office/drawing/2010/main" val="0"/>
              </a:ext>
            </a:extLst>
          </a:blip>
          <a:srcRect r="26157"/>
          <a:stretch/>
        </p:blipFill>
        <p:spPr>
          <a:xfrm>
            <a:off x="-26377" y="-2073065"/>
            <a:ext cx="12218377" cy="9298668"/>
          </a:xfrm>
          <a:prstGeom prst="rect">
            <a:avLst/>
          </a:prstGeom>
        </p:spPr>
      </p:pic>
    </p:spTree>
    <p:extLst>
      <p:ext uri="{BB962C8B-B14F-4D97-AF65-F5344CB8AC3E}">
        <p14:creationId xmlns:p14="http://schemas.microsoft.com/office/powerpoint/2010/main" val="1135249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water, outdoor, person, sport&#10;&#10;Description automatically generated">
            <a:extLst>
              <a:ext uri="{FF2B5EF4-FFF2-40B4-BE49-F238E27FC236}">
                <a16:creationId xmlns:a16="http://schemas.microsoft.com/office/drawing/2014/main" id="{56CAE391-9EA0-4B99-9FB8-85BDD22C6233}"/>
              </a:ext>
            </a:extLst>
          </p:cNvPr>
          <p:cNvPicPr>
            <a:picLocks noChangeAspect="1"/>
          </p:cNvPicPr>
          <p:nvPr/>
        </p:nvPicPr>
        <p:blipFill rotWithShape="1">
          <a:blip r:embed="rId3">
            <a:extLst>
              <a:ext uri="{28A0092B-C50C-407E-A947-70E740481C1C}">
                <a14:useLocalDpi xmlns:a14="http://schemas.microsoft.com/office/drawing/2010/main" val="0"/>
              </a:ext>
            </a:extLst>
          </a:blip>
          <a:srcRect b="19586"/>
          <a:stretch/>
        </p:blipFill>
        <p:spPr>
          <a:xfrm flipH="1">
            <a:off x="-1" y="381734"/>
            <a:ext cx="12153015" cy="6476266"/>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7D0100"/>
                  </a:glow>
                </a:effectLst>
              </a:rPr>
              <a:t>SAVIOR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dirty="0">
                <a:effectLst>
                  <a:glow rad="127000">
                    <a:schemeClr val="bg1"/>
                  </a:glow>
                </a:effectLst>
              </a:rPr>
              <a:t>Think of …</a:t>
            </a:r>
          </a:p>
          <a:p>
            <a:endParaRPr lang="en-US" dirty="0"/>
          </a:p>
        </p:txBody>
      </p:sp>
    </p:spTree>
    <p:extLst>
      <p:ext uri="{BB962C8B-B14F-4D97-AF65-F5344CB8AC3E}">
        <p14:creationId xmlns:p14="http://schemas.microsoft.com/office/powerpoint/2010/main" val="4148003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water, outdoor, person, sport&#10;&#10;Description automatically generated">
            <a:extLst>
              <a:ext uri="{FF2B5EF4-FFF2-40B4-BE49-F238E27FC236}">
                <a16:creationId xmlns:a16="http://schemas.microsoft.com/office/drawing/2014/main" id="{56CAE391-9EA0-4B99-9FB8-85BDD22C6233}"/>
              </a:ext>
            </a:extLst>
          </p:cNvPr>
          <p:cNvPicPr>
            <a:picLocks noChangeAspect="1"/>
          </p:cNvPicPr>
          <p:nvPr/>
        </p:nvPicPr>
        <p:blipFill rotWithShape="1">
          <a:blip r:embed="rId3">
            <a:extLst>
              <a:ext uri="{28A0092B-C50C-407E-A947-70E740481C1C}">
                <a14:useLocalDpi xmlns:a14="http://schemas.microsoft.com/office/drawing/2010/main" val="0"/>
              </a:ext>
            </a:extLst>
          </a:blip>
          <a:srcRect b="19586"/>
          <a:stretch/>
        </p:blipFill>
        <p:spPr>
          <a:xfrm flipH="1">
            <a:off x="-1" y="381734"/>
            <a:ext cx="12153015" cy="6476266"/>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7D0100"/>
                  </a:glow>
                </a:effectLst>
              </a:rPr>
              <a:t>SAVIOR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dirty="0">
                <a:effectLst>
                  <a:glow rad="127000">
                    <a:schemeClr val="bg1"/>
                  </a:glow>
                </a:effectLst>
              </a:rPr>
              <a:t>Think of …</a:t>
            </a:r>
          </a:p>
          <a:p>
            <a:endParaRPr lang="en-US" dirty="0"/>
          </a:p>
        </p:txBody>
      </p:sp>
      <p:pic>
        <p:nvPicPr>
          <p:cNvPr id="5" name="Picture 4" descr="A picture containing water, man, sitting, dark&#10;&#10;Description automatically generated">
            <a:extLst>
              <a:ext uri="{FF2B5EF4-FFF2-40B4-BE49-F238E27FC236}">
                <a16:creationId xmlns:a16="http://schemas.microsoft.com/office/drawing/2014/main" id="{5B0E62B6-C113-4EAB-949A-4C6176386188}"/>
              </a:ext>
            </a:extLst>
          </p:cNvPr>
          <p:cNvPicPr>
            <a:picLocks noChangeAspect="1"/>
          </p:cNvPicPr>
          <p:nvPr/>
        </p:nvPicPr>
        <p:blipFill rotWithShape="1">
          <a:blip r:embed="rId4">
            <a:alphaModFix amt="58000"/>
            <a:extLst>
              <a:ext uri="{28A0092B-C50C-407E-A947-70E740481C1C}">
                <a14:useLocalDpi xmlns:a14="http://schemas.microsoft.com/office/drawing/2010/main" val="0"/>
              </a:ext>
            </a:extLst>
          </a:blip>
          <a:srcRect r="34502"/>
          <a:stretch/>
        </p:blipFill>
        <p:spPr>
          <a:xfrm>
            <a:off x="5424435" y="0"/>
            <a:ext cx="6767566" cy="6858000"/>
          </a:xfrm>
          <a:prstGeom prst="rect">
            <a:avLst/>
          </a:prstGeom>
        </p:spPr>
      </p:pic>
      <p:pic>
        <p:nvPicPr>
          <p:cNvPr id="6" name="Picture 5" descr="A picture containing water, man, sitting, dark&#10;&#10;Description automatically generated">
            <a:extLst>
              <a:ext uri="{FF2B5EF4-FFF2-40B4-BE49-F238E27FC236}">
                <a16:creationId xmlns:a16="http://schemas.microsoft.com/office/drawing/2014/main" id="{008FD0E6-A918-4FB5-9CF0-8B1458AAC5C2}"/>
              </a:ext>
            </a:extLst>
          </p:cNvPr>
          <p:cNvPicPr>
            <a:picLocks noChangeAspect="1"/>
          </p:cNvPicPr>
          <p:nvPr/>
        </p:nvPicPr>
        <p:blipFill rotWithShape="1">
          <a:blip r:embed="rId4">
            <a:alphaModFix amt="58000"/>
            <a:extLst>
              <a:ext uri="{28A0092B-C50C-407E-A947-70E740481C1C}">
                <a14:useLocalDpi xmlns:a14="http://schemas.microsoft.com/office/drawing/2010/main" val="0"/>
              </a:ext>
            </a:extLst>
          </a:blip>
          <a:srcRect r="34502"/>
          <a:stretch/>
        </p:blipFill>
        <p:spPr>
          <a:xfrm>
            <a:off x="5424435" y="0"/>
            <a:ext cx="6767566" cy="6858000"/>
          </a:xfrm>
          <a:prstGeom prst="rect">
            <a:avLst/>
          </a:prstGeom>
        </p:spPr>
      </p:pic>
    </p:spTree>
    <p:extLst>
      <p:ext uri="{BB962C8B-B14F-4D97-AF65-F5344CB8AC3E}">
        <p14:creationId xmlns:p14="http://schemas.microsoft.com/office/powerpoint/2010/main" val="275628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ter, man, looking, flying&#10;&#10;Description automatically generated">
            <a:extLst>
              <a:ext uri="{FF2B5EF4-FFF2-40B4-BE49-F238E27FC236}">
                <a16:creationId xmlns:a16="http://schemas.microsoft.com/office/drawing/2014/main" id="{BDF909CA-A05A-4E8E-AA6E-EEE6D69AB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4" y="21929"/>
            <a:ext cx="12153015" cy="6836071"/>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7D0100"/>
                  </a:glow>
                </a:effectLst>
              </a:rPr>
              <a:t>SAVIOR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dirty="0">
                <a:effectLst>
                  <a:glow rad="127000">
                    <a:schemeClr val="bg1"/>
                  </a:glow>
                </a:effectLst>
              </a:rPr>
              <a:t>Think of …</a:t>
            </a:r>
          </a:p>
          <a:p>
            <a:endParaRPr lang="en-US" dirty="0"/>
          </a:p>
        </p:txBody>
      </p:sp>
    </p:spTree>
    <p:extLst>
      <p:ext uri="{BB962C8B-B14F-4D97-AF65-F5344CB8AC3E}">
        <p14:creationId xmlns:p14="http://schemas.microsoft.com/office/powerpoint/2010/main" val="2373667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ter, man, looking, flying&#10;&#10;Description automatically generated">
            <a:extLst>
              <a:ext uri="{FF2B5EF4-FFF2-40B4-BE49-F238E27FC236}">
                <a16:creationId xmlns:a16="http://schemas.microsoft.com/office/drawing/2014/main" id="{BDF909CA-A05A-4E8E-AA6E-EEE6D69AB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4" y="21929"/>
            <a:ext cx="12153015" cy="6836071"/>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7D0100"/>
                  </a:glow>
                </a:effectLst>
              </a:rPr>
              <a:t>SAVIOR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11793415" cy="4732458"/>
          </a:xfrm>
        </p:spPr>
        <p:txBody>
          <a:bodyPr/>
          <a:lstStyle/>
          <a:p>
            <a:r>
              <a:rPr lang="en-US" dirty="0">
                <a:effectLst>
                  <a:glow rad="127000">
                    <a:schemeClr val="bg1"/>
                  </a:glow>
                </a:effectLst>
              </a:rPr>
              <a:t>Think of …</a:t>
            </a:r>
          </a:p>
          <a:p>
            <a:endParaRPr lang="en-US" dirty="0">
              <a:effectLst>
                <a:glow rad="127000">
                  <a:schemeClr val="bg1"/>
                </a:glow>
              </a:effectLst>
            </a:endParaRPr>
          </a:p>
          <a:p>
            <a:endParaRPr lang="en-US" dirty="0">
              <a:effectLst>
                <a:glow rad="127000">
                  <a:schemeClr val="bg1"/>
                </a:glow>
              </a:effectLst>
            </a:endParaRPr>
          </a:p>
          <a:p>
            <a:endParaRPr lang="en-US" dirty="0">
              <a:effectLst>
                <a:glow rad="127000">
                  <a:schemeClr val="bg1"/>
                </a:glow>
              </a:effectLst>
            </a:endParaRPr>
          </a:p>
          <a:p>
            <a:endParaRPr lang="en-US" dirty="0">
              <a:effectLst>
                <a:glow rad="127000">
                  <a:schemeClr val="bg1"/>
                </a:glow>
              </a:effectLst>
            </a:endParaRPr>
          </a:p>
          <a:p>
            <a:pPr algn="ctr"/>
            <a:endParaRPr lang="en-US" dirty="0">
              <a:effectLst>
                <a:glow rad="127000">
                  <a:schemeClr val="bg1"/>
                </a:glow>
              </a:effectLst>
            </a:endParaRPr>
          </a:p>
          <a:p>
            <a:pPr algn="ctr"/>
            <a:r>
              <a:rPr lang="en-US" dirty="0">
                <a:effectLst>
                  <a:glow rad="127000">
                    <a:schemeClr val="bg1"/>
                  </a:glow>
                </a:effectLst>
              </a:rPr>
              <a:t>“</a:t>
            </a:r>
            <a:r>
              <a:rPr lang="en-US" dirty="0"/>
              <a:t>you were dead in your trespasses and sins” </a:t>
            </a:r>
            <a:r>
              <a:rPr lang="en-US" sz="3200" dirty="0">
                <a:effectLst>
                  <a:glow rad="127000">
                    <a:schemeClr val="bg1"/>
                  </a:glow>
                </a:effectLst>
              </a:rPr>
              <a:t>(Ephesians 2:1)</a:t>
            </a:r>
          </a:p>
          <a:p>
            <a:endParaRPr lang="en-US" dirty="0">
              <a:effectLst>
                <a:glow rad="127000">
                  <a:schemeClr val="bg1"/>
                </a:glow>
              </a:effectLst>
            </a:endParaRPr>
          </a:p>
        </p:txBody>
      </p:sp>
    </p:spTree>
    <p:extLst>
      <p:ext uri="{BB962C8B-B14F-4D97-AF65-F5344CB8AC3E}">
        <p14:creationId xmlns:p14="http://schemas.microsoft.com/office/powerpoint/2010/main" val="3254094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cake, flower, holding&#10;&#10;Description automatically generated">
            <a:extLst>
              <a:ext uri="{FF2B5EF4-FFF2-40B4-BE49-F238E27FC236}">
                <a16:creationId xmlns:a16="http://schemas.microsoft.com/office/drawing/2014/main" id="{2A9BCC94-96A8-4F86-AAB4-71A2B5B955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7D0100"/>
                  </a:glow>
                </a:effectLst>
              </a:rPr>
              <a:t>SAVIOR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11793415" cy="4732458"/>
          </a:xfrm>
        </p:spPr>
        <p:txBody>
          <a:bodyPr/>
          <a:lstStyle/>
          <a:p>
            <a:r>
              <a:rPr lang="en-US" dirty="0">
                <a:effectLst>
                  <a:glow rad="127000">
                    <a:schemeClr val="bg1"/>
                  </a:glow>
                </a:effectLst>
              </a:rPr>
              <a:t>Think of …</a:t>
            </a:r>
          </a:p>
          <a:p>
            <a:endParaRPr lang="en-US" dirty="0">
              <a:effectLst>
                <a:glow rad="127000">
                  <a:schemeClr val="bg1"/>
                </a:glow>
              </a:effectLst>
            </a:endParaRPr>
          </a:p>
          <a:p>
            <a:endParaRPr lang="en-US" dirty="0">
              <a:effectLst>
                <a:glow rad="127000">
                  <a:schemeClr val="bg1"/>
                </a:glow>
              </a:effectLst>
            </a:endParaRPr>
          </a:p>
          <a:p>
            <a:endParaRPr lang="en-US" dirty="0">
              <a:effectLst>
                <a:glow rad="127000">
                  <a:schemeClr val="bg1"/>
                </a:glow>
              </a:effectLst>
            </a:endParaRPr>
          </a:p>
          <a:p>
            <a:endParaRPr lang="en-US" dirty="0">
              <a:effectLst>
                <a:glow rad="127000">
                  <a:schemeClr val="bg1"/>
                </a:glow>
              </a:effectLst>
            </a:endParaRPr>
          </a:p>
          <a:p>
            <a:pPr algn="ctr"/>
            <a:endParaRPr lang="en-US" dirty="0">
              <a:effectLst>
                <a:glow rad="127000">
                  <a:schemeClr val="bg1"/>
                </a:glow>
              </a:effectLst>
            </a:endParaRPr>
          </a:p>
          <a:p>
            <a:endParaRPr lang="en-US" dirty="0">
              <a:effectLst>
                <a:glow rad="127000">
                  <a:schemeClr val="bg1"/>
                </a:glow>
              </a:effectLst>
            </a:endParaRPr>
          </a:p>
        </p:txBody>
      </p:sp>
    </p:spTree>
    <p:extLst>
      <p:ext uri="{BB962C8B-B14F-4D97-AF65-F5344CB8AC3E}">
        <p14:creationId xmlns:p14="http://schemas.microsoft.com/office/powerpoint/2010/main" val="2936240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earing a red shirt&#10;&#10;Description automatically generated">
            <a:extLst>
              <a:ext uri="{FF2B5EF4-FFF2-40B4-BE49-F238E27FC236}">
                <a16:creationId xmlns:a16="http://schemas.microsoft.com/office/drawing/2014/main" id="{F69AFA6F-1987-4861-9E10-1DA2CC871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2120" y="-361671"/>
            <a:ext cx="6659880" cy="7219672"/>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7D0100"/>
                  </a:glow>
                </a:effectLst>
              </a:rPr>
              <a:t>SAVIOR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11793415" cy="4732458"/>
          </a:xfrm>
        </p:spPr>
        <p:txBody>
          <a:bodyPr/>
          <a:lstStyle/>
          <a:p>
            <a:r>
              <a:rPr lang="en-US" b="0" dirty="0"/>
              <a:t> </a:t>
            </a:r>
            <a:r>
              <a:rPr lang="en-US" dirty="0"/>
              <a:t>'You must be born again.’ </a:t>
            </a:r>
            <a:br>
              <a:rPr lang="en-US" dirty="0"/>
            </a:br>
            <a:r>
              <a:rPr lang="en-US" sz="3200" dirty="0"/>
              <a:t>(John 3:7)</a:t>
            </a:r>
            <a:endParaRPr lang="en-US" sz="3200" dirty="0">
              <a:effectLst>
                <a:glow rad="127000">
                  <a:schemeClr val="bg1"/>
                </a:glow>
              </a:effectLst>
            </a:endParaRPr>
          </a:p>
          <a:p>
            <a:endParaRPr lang="en-US" dirty="0">
              <a:effectLst>
                <a:glow rad="127000">
                  <a:schemeClr val="bg1"/>
                </a:glow>
              </a:effectLst>
            </a:endParaRPr>
          </a:p>
          <a:p>
            <a:endParaRPr lang="en-US" dirty="0">
              <a:effectLst>
                <a:glow rad="127000">
                  <a:schemeClr val="bg1"/>
                </a:glow>
              </a:effectLst>
            </a:endParaRPr>
          </a:p>
          <a:p>
            <a:endParaRPr lang="en-US" dirty="0">
              <a:effectLst>
                <a:glow rad="127000">
                  <a:schemeClr val="bg1"/>
                </a:glow>
              </a:effectLst>
            </a:endParaRPr>
          </a:p>
          <a:p>
            <a:pPr algn="ctr"/>
            <a:endParaRPr lang="en-US" dirty="0">
              <a:effectLst>
                <a:glow rad="127000">
                  <a:schemeClr val="bg1"/>
                </a:glow>
              </a:effectLst>
            </a:endParaRPr>
          </a:p>
          <a:p>
            <a:endParaRPr lang="en-US" dirty="0">
              <a:effectLst>
                <a:glow rad="127000">
                  <a:schemeClr val="bg1"/>
                </a:glow>
              </a:effectLst>
            </a:endParaRPr>
          </a:p>
        </p:txBody>
      </p:sp>
    </p:spTree>
    <p:extLst>
      <p:ext uri="{BB962C8B-B14F-4D97-AF65-F5344CB8AC3E}">
        <p14:creationId xmlns:p14="http://schemas.microsoft.com/office/powerpoint/2010/main" val="2417622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tone building that has a rocky cliff&#10;&#10;Description automatically generated">
            <a:extLst>
              <a:ext uri="{FF2B5EF4-FFF2-40B4-BE49-F238E27FC236}">
                <a16:creationId xmlns:a16="http://schemas.microsoft.com/office/drawing/2014/main" id="{FCA7B4F0-7B20-419A-910D-2FC615D46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20" y="681037"/>
            <a:ext cx="9944100" cy="6879566"/>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7D0100"/>
                  </a:glow>
                </a:effectLst>
              </a:rPr>
              <a:t>SAVIOR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11793415" cy="4732458"/>
          </a:xfrm>
        </p:spPr>
        <p:txBody>
          <a:bodyPr/>
          <a:lstStyle/>
          <a:p>
            <a:endParaRPr lang="en-US" dirty="0">
              <a:effectLst>
                <a:glow rad="127000">
                  <a:schemeClr val="bg1"/>
                </a:glow>
              </a:effectLst>
            </a:endParaRPr>
          </a:p>
          <a:p>
            <a:endParaRPr lang="en-US" dirty="0">
              <a:effectLst>
                <a:glow rad="127000">
                  <a:schemeClr val="bg1"/>
                </a:glow>
              </a:effectLst>
            </a:endParaRPr>
          </a:p>
          <a:p>
            <a:endParaRPr lang="en-US" dirty="0">
              <a:effectLst>
                <a:glow rad="127000">
                  <a:schemeClr val="bg1"/>
                </a:glow>
              </a:effectLst>
            </a:endParaRPr>
          </a:p>
          <a:p>
            <a:pPr algn="ctr"/>
            <a:endParaRPr lang="en-US" dirty="0">
              <a:effectLst>
                <a:glow rad="127000">
                  <a:schemeClr val="bg1"/>
                </a:glow>
              </a:effectLst>
            </a:endParaRPr>
          </a:p>
          <a:p>
            <a:endParaRPr lang="en-US" dirty="0">
              <a:effectLst>
                <a:glow rad="127000">
                  <a:schemeClr val="bg1"/>
                </a:glow>
              </a:effectLst>
            </a:endParaRPr>
          </a:p>
        </p:txBody>
      </p:sp>
      <p:pic>
        <p:nvPicPr>
          <p:cNvPr id="7" name="Picture 6" descr="A close up of a stone building that has a rocky cliff&#10;&#10;Description automatically generated">
            <a:extLst>
              <a:ext uri="{FF2B5EF4-FFF2-40B4-BE49-F238E27FC236}">
                <a16:creationId xmlns:a16="http://schemas.microsoft.com/office/drawing/2014/main" id="{1DF1984F-5663-42E4-9591-B302BA4E2C49}"/>
              </a:ext>
            </a:extLst>
          </p:cNvPr>
          <p:cNvPicPr>
            <a:picLocks noChangeAspect="1"/>
          </p:cNvPicPr>
          <p:nvPr/>
        </p:nvPicPr>
        <p:blipFill rotWithShape="1">
          <a:blip r:embed="rId3">
            <a:extLst>
              <a:ext uri="{28A0092B-C50C-407E-A947-70E740481C1C}">
                <a14:useLocalDpi xmlns:a14="http://schemas.microsoft.com/office/drawing/2010/main" val="0"/>
              </a:ext>
            </a:extLst>
          </a:blip>
          <a:srcRect l="80536"/>
          <a:stretch/>
        </p:blipFill>
        <p:spPr>
          <a:xfrm>
            <a:off x="8854440" y="681037"/>
            <a:ext cx="3337560" cy="6879566"/>
          </a:xfrm>
          <a:prstGeom prst="rect">
            <a:avLst/>
          </a:prstGeom>
        </p:spPr>
      </p:pic>
      <p:pic>
        <p:nvPicPr>
          <p:cNvPr id="9" name="Picture 8" descr="A close up of a stone building that has a rocky cliff&#10;&#10;Description automatically generated">
            <a:extLst>
              <a:ext uri="{FF2B5EF4-FFF2-40B4-BE49-F238E27FC236}">
                <a16:creationId xmlns:a16="http://schemas.microsoft.com/office/drawing/2014/main" id="{431B6A3F-039A-4199-9805-C73919457E34}"/>
              </a:ext>
            </a:extLst>
          </p:cNvPr>
          <p:cNvPicPr>
            <a:picLocks noChangeAspect="1"/>
          </p:cNvPicPr>
          <p:nvPr/>
        </p:nvPicPr>
        <p:blipFill rotWithShape="1">
          <a:blip r:embed="rId3">
            <a:extLst>
              <a:ext uri="{28A0092B-C50C-407E-A947-70E740481C1C}">
                <a14:useLocalDpi xmlns:a14="http://schemas.microsoft.com/office/drawing/2010/main" val="0"/>
              </a:ext>
            </a:extLst>
          </a:blip>
          <a:srcRect r="89885"/>
          <a:stretch/>
        </p:blipFill>
        <p:spPr>
          <a:xfrm>
            <a:off x="0" y="658177"/>
            <a:ext cx="1851660" cy="6879566"/>
          </a:xfrm>
          <a:prstGeom prst="rect">
            <a:avLst/>
          </a:prstGeom>
        </p:spPr>
      </p:pic>
    </p:spTree>
    <p:extLst>
      <p:ext uri="{BB962C8B-B14F-4D97-AF65-F5344CB8AC3E}">
        <p14:creationId xmlns:p14="http://schemas.microsoft.com/office/powerpoint/2010/main" val="2805024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earing a red shirt&#10;&#10;Description automatically generated">
            <a:extLst>
              <a:ext uri="{FF2B5EF4-FFF2-40B4-BE49-F238E27FC236}">
                <a16:creationId xmlns:a16="http://schemas.microsoft.com/office/drawing/2014/main" id="{F69AFA6F-1987-4861-9E10-1DA2CC871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2120" y="-361671"/>
            <a:ext cx="6659880" cy="7219672"/>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7D0100"/>
                  </a:glow>
                </a:effectLst>
              </a:rPr>
              <a:t>SAVIOR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11793415" cy="4732458"/>
          </a:xfrm>
        </p:spPr>
        <p:txBody>
          <a:bodyPr/>
          <a:lstStyle/>
          <a:p>
            <a:br>
              <a:rPr lang="en-US" dirty="0">
                <a:effectLst>
                  <a:glow rad="127000">
                    <a:schemeClr val="bg1"/>
                  </a:glow>
                </a:effectLst>
              </a:rPr>
            </a:br>
            <a:r>
              <a:rPr lang="en-US" dirty="0">
                <a:effectLst>
                  <a:glow rad="127000">
                    <a:schemeClr val="bg1"/>
                  </a:glow>
                </a:effectLst>
              </a:rPr>
              <a:t>“the Savior of the world.” </a:t>
            </a:r>
            <a:br>
              <a:rPr lang="en-US" sz="3200" dirty="0">
                <a:effectLst>
                  <a:glow rad="127000">
                    <a:schemeClr val="bg1"/>
                  </a:glow>
                </a:effectLst>
              </a:rPr>
            </a:br>
            <a:r>
              <a:rPr lang="en-US" sz="3200" dirty="0">
                <a:effectLst>
                  <a:glow rad="127000">
                    <a:schemeClr val="bg1"/>
                  </a:glow>
                </a:effectLst>
              </a:rPr>
              <a:t>(1John 4:14)</a:t>
            </a:r>
          </a:p>
          <a:p>
            <a:endParaRPr lang="en-US" sz="3200" dirty="0">
              <a:effectLst>
                <a:glow rad="127000">
                  <a:schemeClr val="bg1"/>
                </a:glow>
              </a:effectLst>
            </a:endParaRPr>
          </a:p>
          <a:p>
            <a:endParaRPr lang="en-US" dirty="0">
              <a:effectLst>
                <a:glow rad="127000">
                  <a:schemeClr val="bg1"/>
                </a:glow>
              </a:effectLst>
            </a:endParaRPr>
          </a:p>
          <a:p>
            <a:endParaRPr lang="en-US" dirty="0">
              <a:effectLst>
                <a:glow rad="127000">
                  <a:schemeClr val="bg1"/>
                </a:glow>
              </a:effectLst>
            </a:endParaRPr>
          </a:p>
          <a:p>
            <a:endParaRPr lang="en-US" dirty="0">
              <a:effectLst>
                <a:glow rad="127000">
                  <a:schemeClr val="bg1"/>
                </a:glow>
              </a:effectLst>
            </a:endParaRPr>
          </a:p>
          <a:p>
            <a:pPr algn="ctr"/>
            <a:endParaRPr lang="en-US" dirty="0">
              <a:effectLst>
                <a:glow rad="127000">
                  <a:schemeClr val="bg1"/>
                </a:glow>
              </a:effectLst>
            </a:endParaRPr>
          </a:p>
          <a:p>
            <a:endParaRPr lang="en-US" dirty="0">
              <a:effectLst>
                <a:glow rad="127000">
                  <a:schemeClr val="bg1"/>
                </a:glow>
              </a:effectLst>
            </a:endParaRPr>
          </a:p>
        </p:txBody>
      </p:sp>
    </p:spTree>
    <p:extLst>
      <p:ext uri="{BB962C8B-B14F-4D97-AF65-F5344CB8AC3E}">
        <p14:creationId xmlns:p14="http://schemas.microsoft.com/office/powerpoint/2010/main" val="796478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earing a red shirt&#10;&#10;Description automatically generated">
            <a:extLst>
              <a:ext uri="{FF2B5EF4-FFF2-40B4-BE49-F238E27FC236}">
                <a16:creationId xmlns:a16="http://schemas.microsoft.com/office/drawing/2014/main" id="{F69AFA6F-1987-4861-9E10-1DA2CC871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2120" y="-361671"/>
            <a:ext cx="6659880" cy="7219672"/>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7D0100"/>
                  </a:glow>
                </a:effectLst>
              </a:rPr>
              <a:t>SAVIOR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6070795" cy="4732458"/>
          </a:xfrm>
        </p:spPr>
        <p:txBody>
          <a:bodyPr/>
          <a:lstStyle/>
          <a:p>
            <a:br>
              <a:rPr lang="en-US" dirty="0">
                <a:effectLst>
                  <a:glow rad="127000">
                    <a:schemeClr val="bg1"/>
                  </a:glow>
                </a:effectLst>
              </a:rPr>
            </a:br>
            <a:r>
              <a:rPr lang="en-US" dirty="0">
                <a:effectLst>
                  <a:glow rad="127000">
                    <a:schemeClr val="bg1"/>
                  </a:glow>
                </a:effectLst>
              </a:rPr>
              <a:t>“the Savior of the world.” </a:t>
            </a:r>
            <a:br>
              <a:rPr lang="en-US" sz="3200" dirty="0">
                <a:effectLst>
                  <a:glow rad="127000">
                    <a:schemeClr val="bg1"/>
                  </a:glow>
                </a:effectLst>
              </a:rPr>
            </a:br>
            <a:r>
              <a:rPr lang="en-US" sz="3200" dirty="0">
                <a:effectLst>
                  <a:glow rad="127000">
                    <a:schemeClr val="bg1"/>
                  </a:glow>
                </a:effectLst>
              </a:rPr>
              <a:t>(1John 4:14)</a:t>
            </a:r>
          </a:p>
          <a:p>
            <a:br>
              <a:rPr lang="en-US" sz="3200" dirty="0">
                <a:effectLst>
                  <a:glow rad="127000">
                    <a:schemeClr val="bg1"/>
                  </a:glow>
                </a:effectLst>
              </a:rPr>
            </a:br>
            <a:br>
              <a:rPr lang="en-US" sz="3200" dirty="0">
                <a:effectLst>
                  <a:glow rad="127000">
                    <a:schemeClr val="bg1"/>
                  </a:glow>
                </a:effectLst>
              </a:rPr>
            </a:br>
            <a:endParaRPr lang="en-US" sz="3200" dirty="0">
              <a:effectLst>
                <a:glow rad="127000">
                  <a:schemeClr val="bg1"/>
                </a:glow>
              </a:effectLst>
            </a:endParaRPr>
          </a:p>
          <a:p>
            <a:r>
              <a:rPr lang="en-US" dirty="0">
                <a:effectLst>
                  <a:glow rad="127000">
                    <a:schemeClr val="bg1"/>
                  </a:glow>
                </a:effectLst>
              </a:rPr>
              <a:t>For "everyone who calls </a:t>
            </a:r>
            <a:br>
              <a:rPr lang="en-US" dirty="0">
                <a:effectLst>
                  <a:glow rad="127000">
                    <a:schemeClr val="bg1"/>
                  </a:glow>
                </a:effectLst>
              </a:rPr>
            </a:br>
            <a:r>
              <a:rPr lang="en-US" dirty="0">
                <a:effectLst>
                  <a:glow rad="127000">
                    <a:schemeClr val="bg1"/>
                  </a:glow>
                </a:effectLst>
              </a:rPr>
              <a:t>on the name of the Lord will be saved.“ </a:t>
            </a:r>
            <a:r>
              <a:rPr lang="en-US" sz="3200" dirty="0">
                <a:effectLst>
                  <a:glow rad="127000">
                    <a:schemeClr val="bg1"/>
                  </a:glow>
                </a:effectLst>
              </a:rPr>
              <a:t>(Romans 10:13)</a:t>
            </a:r>
          </a:p>
          <a:p>
            <a:endParaRPr lang="en-US" sz="3200" dirty="0">
              <a:effectLst>
                <a:glow rad="127000">
                  <a:schemeClr val="bg1"/>
                </a:glow>
              </a:effectLst>
            </a:endParaRPr>
          </a:p>
          <a:p>
            <a:endParaRPr lang="en-US" sz="3200" dirty="0">
              <a:effectLst>
                <a:glow rad="127000">
                  <a:schemeClr val="bg1"/>
                </a:glow>
              </a:effectLst>
            </a:endParaRPr>
          </a:p>
          <a:p>
            <a:endParaRPr lang="en-US" dirty="0">
              <a:effectLst>
                <a:glow rad="127000">
                  <a:schemeClr val="bg1"/>
                </a:glow>
              </a:effectLst>
            </a:endParaRPr>
          </a:p>
          <a:p>
            <a:endParaRPr lang="en-US" dirty="0">
              <a:effectLst>
                <a:glow rad="127000">
                  <a:schemeClr val="bg1"/>
                </a:glow>
              </a:effectLst>
            </a:endParaRPr>
          </a:p>
          <a:p>
            <a:endParaRPr lang="en-US" dirty="0">
              <a:effectLst>
                <a:glow rad="127000">
                  <a:schemeClr val="bg1"/>
                </a:glow>
              </a:effectLst>
            </a:endParaRPr>
          </a:p>
          <a:p>
            <a:pPr algn="ctr"/>
            <a:endParaRPr lang="en-US" dirty="0">
              <a:effectLst>
                <a:glow rad="127000">
                  <a:schemeClr val="bg1"/>
                </a:glow>
              </a:effectLst>
            </a:endParaRPr>
          </a:p>
          <a:p>
            <a:endParaRPr lang="en-US" dirty="0">
              <a:effectLst>
                <a:glow rad="127000">
                  <a:schemeClr val="bg1"/>
                </a:glow>
              </a:effectLst>
            </a:endParaRPr>
          </a:p>
        </p:txBody>
      </p:sp>
    </p:spTree>
    <p:extLst>
      <p:ext uri="{BB962C8B-B14F-4D97-AF65-F5344CB8AC3E}">
        <p14:creationId xmlns:p14="http://schemas.microsoft.com/office/powerpoint/2010/main" val="2142696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chemeClr val="accent6">
                    <a:lumMod val="50000"/>
                  </a:schemeClr>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chemeClr val="accent6">
                    <a:lumMod val="50000"/>
                  </a:schemeClr>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chemeClr val="accent6">
                    <a:lumMod val="50000"/>
                  </a:schemeClr>
                </a:solidFill>
                <a:effectLst>
                  <a:glow rad="127000">
                    <a:schemeClr val="bg1"/>
                  </a:glow>
                </a:effectLst>
                <a:latin typeface="Pristina" panose="03060402040406080204" pitchFamily="66" charset="0"/>
              </a:rPr>
              <a:t>Psalm 39:7</a:t>
            </a:r>
          </a:p>
        </p:txBody>
      </p:sp>
      <p:pic>
        <p:nvPicPr>
          <p:cNvPr id="9" name="Picture 8" descr="A close up of a sign&#10;&#10;Description automatically generated">
            <a:extLst>
              <a:ext uri="{FF2B5EF4-FFF2-40B4-BE49-F238E27FC236}">
                <a16:creationId xmlns:a16="http://schemas.microsoft.com/office/drawing/2014/main" id="{7DCDA761-A4B7-4513-8D6B-CEA5312A6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3329" y="1921419"/>
            <a:ext cx="5527806" cy="2292945"/>
          </a:xfrm>
          <a:prstGeom prst="rect">
            <a:avLst/>
          </a:prstGeom>
          <a:effectLst>
            <a:glow rad="127000">
              <a:schemeClr val="bg1"/>
            </a:glow>
          </a:effectLst>
        </p:spPr>
      </p:pic>
      <p:pic>
        <p:nvPicPr>
          <p:cNvPr id="3" name="Picture 2" descr="A picture containing plate, sign, food&#10;&#10;Description automatically generated">
            <a:extLst>
              <a:ext uri="{FF2B5EF4-FFF2-40B4-BE49-F238E27FC236}">
                <a16:creationId xmlns:a16="http://schemas.microsoft.com/office/drawing/2014/main" id="{E864B572-2976-41E8-9BB3-2E07A96FC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3329" y="1910131"/>
            <a:ext cx="5527804" cy="2292944"/>
          </a:xfrm>
          <a:prstGeom prst="rect">
            <a:avLst/>
          </a:prstGeom>
        </p:spPr>
      </p:pic>
    </p:spTree>
    <p:extLst>
      <p:ext uri="{BB962C8B-B14F-4D97-AF65-F5344CB8AC3E}">
        <p14:creationId xmlns:p14="http://schemas.microsoft.com/office/powerpoint/2010/main" val="3827513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chemeClr val="accent6">
                    <a:lumMod val="50000"/>
                  </a:schemeClr>
                </a:solidFill>
                <a:effectLst>
                  <a:glow rad="127000">
                    <a:schemeClr val="bg1"/>
                  </a:glo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chemeClr val="accent6">
                    <a:lumMod val="50000"/>
                  </a:schemeClr>
                </a:solidFill>
                <a:effectLst>
                  <a:glow rad="127000">
                    <a:schemeClr val="bg1"/>
                  </a:glo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chemeClr val="accent6">
                    <a:lumMod val="50000"/>
                  </a:schemeClr>
                </a:solidFill>
                <a:effectLst>
                  <a:glow rad="127000">
                    <a:schemeClr val="bg1"/>
                  </a:glow>
                </a:effectLst>
                <a:latin typeface="Pristina" panose="03060402040406080204" pitchFamily="66" charset="0"/>
              </a:rPr>
              <a:t>Psalm 39:7</a:t>
            </a:r>
          </a:p>
        </p:txBody>
      </p:sp>
      <p:pic>
        <p:nvPicPr>
          <p:cNvPr id="9" name="Picture 8" descr="A close up of a sign&#10;&#10;Description automatically generated">
            <a:extLst>
              <a:ext uri="{FF2B5EF4-FFF2-40B4-BE49-F238E27FC236}">
                <a16:creationId xmlns:a16="http://schemas.microsoft.com/office/drawing/2014/main" id="{7DCDA761-A4B7-4513-8D6B-CEA5312A6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3329" y="1921419"/>
            <a:ext cx="5527806" cy="2292945"/>
          </a:xfrm>
          <a:prstGeom prst="rect">
            <a:avLst/>
          </a:prstGeom>
          <a:effectLst>
            <a:glow rad="127000">
              <a:schemeClr val="bg1"/>
            </a:glow>
          </a:effectLst>
        </p:spPr>
      </p:pic>
      <p:pic>
        <p:nvPicPr>
          <p:cNvPr id="3" name="Picture 2" descr="A picture containing plate, sign, food&#10;&#10;Description automatically generated">
            <a:extLst>
              <a:ext uri="{FF2B5EF4-FFF2-40B4-BE49-F238E27FC236}">
                <a16:creationId xmlns:a16="http://schemas.microsoft.com/office/drawing/2014/main" id="{E864B572-2976-41E8-9BB3-2E07A96FC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3329" y="1910131"/>
            <a:ext cx="5527804" cy="2292944"/>
          </a:xfrm>
          <a:prstGeom prst="rect">
            <a:avLst/>
          </a:prstGeom>
        </p:spPr>
      </p:pic>
    </p:spTree>
    <p:extLst>
      <p:ext uri="{BB962C8B-B14F-4D97-AF65-F5344CB8AC3E}">
        <p14:creationId xmlns:p14="http://schemas.microsoft.com/office/powerpoint/2010/main" val="1398123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7D0100"/>
                  </a:glow>
                </a:effectLst>
              </a:rPr>
              <a:t>SAVIOR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610942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7D0100"/>
                  </a:glow>
                </a:effectLst>
              </a:rPr>
              <a:t>SAVIOR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dirty="0">
                <a:effectLst>
                  <a:glow rad="127000">
                    <a:schemeClr val="bg1"/>
                  </a:glow>
                </a:effectLst>
              </a:rPr>
              <a:t>“SAVIOR” means “Deliverer” or “Rescuer.”</a:t>
            </a:r>
          </a:p>
          <a:p>
            <a:endParaRPr lang="en-US" dirty="0">
              <a:effectLst>
                <a:glow rad="127000">
                  <a:schemeClr val="bg1"/>
                </a:glow>
              </a:effectLst>
            </a:endParaRPr>
          </a:p>
          <a:p>
            <a:endParaRPr lang="en-US" dirty="0">
              <a:effectLst>
                <a:glow rad="127000">
                  <a:schemeClr val="bg1"/>
                </a:glow>
              </a:effectLst>
            </a:endParaRPr>
          </a:p>
          <a:p>
            <a:endParaRPr lang="en-US" dirty="0"/>
          </a:p>
        </p:txBody>
      </p:sp>
    </p:spTree>
    <p:extLst>
      <p:ext uri="{BB962C8B-B14F-4D97-AF65-F5344CB8AC3E}">
        <p14:creationId xmlns:p14="http://schemas.microsoft.com/office/powerpoint/2010/main" val="3429966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r filled sky&#10;&#10;Description automatically generated">
            <a:extLst>
              <a:ext uri="{FF2B5EF4-FFF2-40B4-BE49-F238E27FC236}">
                <a16:creationId xmlns:a16="http://schemas.microsoft.com/office/drawing/2014/main" id="{37D41011-B683-4D9B-8FF6-AA35BAF11229}"/>
              </a:ext>
            </a:extLst>
          </p:cNvPr>
          <p:cNvPicPr>
            <a:picLocks noChangeAspect="1"/>
          </p:cNvPicPr>
          <p:nvPr/>
        </p:nvPicPr>
        <p:blipFill rotWithShape="1">
          <a:blip r:embed="rId2">
            <a:extLst>
              <a:ext uri="{28A0092B-C50C-407E-A947-70E740481C1C}">
                <a14:useLocalDpi xmlns:a14="http://schemas.microsoft.com/office/drawing/2010/main" val="0"/>
              </a:ext>
            </a:extLst>
          </a:blip>
          <a:srcRect r="26157"/>
          <a:stretch/>
        </p:blipFill>
        <p:spPr>
          <a:xfrm>
            <a:off x="0" y="-1890185"/>
            <a:ext cx="12218377" cy="9298668"/>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7D0100"/>
                  </a:glow>
                </a:effectLst>
              </a:rPr>
              <a:t>SAVIOR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dirty="0">
                <a:effectLst>
                  <a:glow rad="127000">
                    <a:schemeClr val="bg1"/>
                  </a:glow>
                </a:effectLst>
              </a:rPr>
              <a:t>“SAVIOR” means “Deliverer” or “Rescuer.”</a:t>
            </a:r>
          </a:p>
          <a:p>
            <a:r>
              <a:rPr lang="en-US" dirty="0">
                <a:effectLst>
                  <a:glow rad="127000">
                    <a:schemeClr val="bg1"/>
                  </a:glow>
                </a:effectLst>
              </a:rPr>
              <a:t>“… the Father has sent his Son </a:t>
            </a:r>
            <a:br>
              <a:rPr lang="en-US" dirty="0">
                <a:effectLst>
                  <a:glow rad="127000">
                    <a:schemeClr val="bg1"/>
                  </a:glow>
                </a:effectLst>
              </a:rPr>
            </a:br>
            <a:r>
              <a:rPr lang="en-US" dirty="0">
                <a:effectLst>
                  <a:glow rad="127000">
                    <a:schemeClr val="bg1"/>
                  </a:glow>
                </a:effectLst>
              </a:rPr>
              <a:t>to be the Savior of the </a:t>
            </a:r>
            <a:br>
              <a:rPr lang="en-US" dirty="0">
                <a:effectLst>
                  <a:glow rad="127000">
                    <a:schemeClr val="bg1"/>
                  </a:glow>
                </a:effectLst>
              </a:rPr>
            </a:br>
            <a:r>
              <a:rPr lang="en-US" dirty="0">
                <a:effectLst>
                  <a:glow rad="127000">
                    <a:schemeClr val="bg1"/>
                  </a:glow>
                </a:effectLst>
              </a:rPr>
              <a:t>world.” </a:t>
            </a:r>
            <a:r>
              <a:rPr lang="en-US" sz="3200" dirty="0">
                <a:effectLst>
                  <a:glow rad="127000">
                    <a:schemeClr val="bg1"/>
                  </a:glow>
                </a:effectLst>
              </a:rPr>
              <a:t>(1John 4:14)</a:t>
            </a:r>
          </a:p>
          <a:p>
            <a:endParaRPr lang="en-US" dirty="0">
              <a:effectLst>
                <a:glow rad="127000">
                  <a:schemeClr val="bg1"/>
                </a:glow>
              </a:effectLst>
            </a:endParaRPr>
          </a:p>
          <a:p>
            <a:endParaRPr lang="en-US" dirty="0"/>
          </a:p>
        </p:txBody>
      </p:sp>
    </p:spTree>
    <p:extLst>
      <p:ext uri="{BB962C8B-B14F-4D97-AF65-F5344CB8AC3E}">
        <p14:creationId xmlns:p14="http://schemas.microsoft.com/office/powerpoint/2010/main" val="1693835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r filled sky&#10;&#10;Description automatically generated">
            <a:extLst>
              <a:ext uri="{FF2B5EF4-FFF2-40B4-BE49-F238E27FC236}">
                <a16:creationId xmlns:a16="http://schemas.microsoft.com/office/drawing/2014/main" id="{D7D1ED0A-EC3E-48DF-80F8-CED744C1AE30}"/>
              </a:ext>
            </a:extLst>
          </p:cNvPr>
          <p:cNvPicPr>
            <a:picLocks noChangeAspect="1"/>
          </p:cNvPicPr>
          <p:nvPr/>
        </p:nvPicPr>
        <p:blipFill rotWithShape="1">
          <a:blip r:embed="rId2">
            <a:extLst>
              <a:ext uri="{28A0092B-C50C-407E-A947-70E740481C1C}">
                <a14:useLocalDpi xmlns:a14="http://schemas.microsoft.com/office/drawing/2010/main" val="0"/>
              </a:ext>
            </a:extLst>
          </a:blip>
          <a:srcRect r="26157"/>
          <a:stretch/>
        </p:blipFill>
        <p:spPr>
          <a:xfrm>
            <a:off x="0" y="-1890185"/>
            <a:ext cx="12218377" cy="9298668"/>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7D0100"/>
                  </a:glow>
                </a:effectLst>
              </a:rPr>
              <a:t>SAVIOR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a:xfrm>
            <a:off x="398585" y="1444505"/>
            <a:ext cx="11602915" cy="4732458"/>
          </a:xfrm>
        </p:spPr>
        <p:txBody>
          <a:bodyPr/>
          <a:lstStyle/>
          <a:p>
            <a:r>
              <a:rPr lang="en-US" dirty="0">
                <a:effectLst>
                  <a:glow rad="127000">
                    <a:schemeClr val="bg1"/>
                  </a:glow>
                </a:effectLst>
              </a:rPr>
              <a:t>“SAVIOR” means “Deliverer” or “Rescuer.”</a:t>
            </a:r>
          </a:p>
          <a:p>
            <a:r>
              <a:rPr lang="en-US" dirty="0">
                <a:effectLst>
                  <a:glow rad="127000">
                    <a:schemeClr val="bg1"/>
                  </a:glow>
                </a:effectLst>
              </a:rPr>
              <a:t>“… the Father has sent his Son </a:t>
            </a:r>
            <a:br>
              <a:rPr lang="en-US" dirty="0">
                <a:effectLst>
                  <a:glow rad="127000">
                    <a:schemeClr val="bg1"/>
                  </a:glow>
                </a:effectLst>
              </a:rPr>
            </a:br>
            <a:r>
              <a:rPr lang="en-US" dirty="0">
                <a:effectLst>
                  <a:glow rad="127000">
                    <a:schemeClr val="bg1"/>
                  </a:glow>
                </a:effectLst>
              </a:rPr>
              <a:t>to be the Savior of the </a:t>
            </a:r>
            <a:br>
              <a:rPr lang="en-US" dirty="0">
                <a:effectLst>
                  <a:glow rad="127000">
                    <a:schemeClr val="bg1"/>
                  </a:glow>
                </a:effectLst>
              </a:rPr>
            </a:br>
            <a:r>
              <a:rPr lang="en-US" dirty="0">
                <a:effectLst>
                  <a:glow rad="127000">
                    <a:schemeClr val="bg1"/>
                  </a:glow>
                </a:effectLst>
              </a:rPr>
              <a:t>world.” </a:t>
            </a:r>
            <a:r>
              <a:rPr lang="en-US" sz="3200" dirty="0">
                <a:effectLst>
                  <a:glow rad="127000">
                    <a:schemeClr val="bg1"/>
                  </a:glow>
                </a:effectLst>
              </a:rPr>
              <a:t>(1John 4:14)</a:t>
            </a:r>
            <a:endParaRPr lang="en-US" sz="1600" dirty="0">
              <a:effectLst>
                <a:glow rad="127000">
                  <a:schemeClr val="bg1"/>
                </a:glow>
              </a:effectLst>
            </a:endParaRPr>
          </a:p>
          <a:p>
            <a:endParaRPr lang="en-US" sz="2000" dirty="0">
              <a:effectLst>
                <a:glow rad="127000">
                  <a:schemeClr val="bg1"/>
                </a:glow>
              </a:effectLst>
            </a:endParaRPr>
          </a:p>
          <a:p>
            <a:endParaRPr lang="en-US" dirty="0">
              <a:effectLst>
                <a:glow rad="127000">
                  <a:schemeClr val="bg1"/>
                </a:glow>
              </a:effectLst>
            </a:endParaRPr>
          </a:p>
          <a:p>
            <a:pPr algn="r"/>
            <a:r>
              <a:rPr lang="en-US" dirty="0">
                <a:effectLst>
                  <a:glow rad="127000">
                    <a:schemeClr val="bg1"/>
                  </a:glow>
                </a:effectLst>
              </a:rPr>
              <a:t>“Christ Jesus came into </a:t>
            </a:r>
            <a:br>
              <a:rPr lang="en-US" dirty="0">
                <a:effectLst>
                  <a:glow rad="127000">
                    <a:schemeClr val="bg1"/>
                  </a:glow>
                </a:effectLst>
              </a:rPr>
            </a:br>
            <a:r>
              <a:rPr lang="en-US" dirty="0">
                <a:effectLst>
                  <a:glow rad="127000">
                    <a:schemeClr val="bg1"/>
                  </a:glow>
                </a:effectLst>
              </a:rPr>
              <a:t>the world to save sinners.”</a:t>
            </a:r>
            <a:br>
              <a:rPr lang="en-US" dirty="0">
                <a:effectLst>
                  <a:glow rad="127000">
                    <a:schemeClr val="bg1"/>
                  </a:glow>
                </a:effectLst>
              </a:rPr>
            </a:br>
            <a:r>
              <a:rPr lang="en-US" sz="3200" dirty="0">
                <a:effectLst>
                  <a:glow rad="127000">
                    <a:schemeClr val="bg1"/>
                  </a:glow>
                </a:effectLst>
              </a:rPr>
              <a:t> (1Timothy 1:15)</a:t>
            </a:r>
          </a:p>
          <a:p>
            <a:endParaRPr lang="en-US" dirty="0">
              <a:effectLst>
                <a:glow rad="127000">
                  <a:schemeClr val="bg1"/>
                </a:glow>
              </a:effectLst>
            </a:endParaRPr>
          </a:p>
          <a:p>
            <a:endParaRPr lang="en-US" dirty="0"/>
          </a:p>
        </p:txBody>
      </p:sp>
    </p:spTree>
    <p:extLst>
      <p:ext uri="{BB962C8B-B14F-4D97-AF65-F5344CB8AC3E}">
        <p14:creationId xmlns:p14="http://schemas.microsoft.com/office/powerpoint/2010/main" val="3626404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sign, building&#10;&#10;Description automatically generated">
            <a:extLst>
              <a:ext uri="{FF2B5EF4-FFF2-40B4-BE49-F238E27FC236}">
                <a16:creationId xmlns:a16="http://schemas.microsoft.com/office/drawing/2014/main" id="{D85FD015-9C1E-4E03-96B2-71786E9CD7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10" y="-1348740"/>
            <a:ext cx="12310110" cy="8206740"/>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7D0100"/>
                  </a:glow>
                </a:effectLst>
              </a:rPr>
              <a:t>SAVIOR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dirty="0">
                <a:effectLst>
                  <a:glow rad="127000">
                    <a:schemeClr val="bg1"/>
                  </a:glow>
                </a:effectLst>
              </a:rPr>
              <a:t>“All have sinned” and </a:t>
            </a:r>
            <a:br>
              <a:rPr lang="en-US" dirty="0">
                <a:effectLst>
                  <a:glow rad="127000">
                    <a:schemeClr val="bg1"/>
                  </a:glow>
                </a:effectLst>
              </a:rPr>
            </a:br>
            <a:r>
              <a:rPr lang="en-US" dirty="0">
                <a:effectLst>
                  <a:glow rad="127000">
                    <a:schemeClr val="bg1"/>
                  </a:glow>
                </a:effectLst>
              </a:rPr>
              <a:t>“the wages of sin is death” </a:t>
            </a:r>
            <a:br>
              <a:rPr lang="en-US" dirty="0">
                <a:effectLst>
                  <a:glow rad="127000">
                    <a:schemeClr val="bg1"/>
                  </a:glow>
                </a:effectLst>
              </a:rPr>
            </a:br>
            <a:r>
              <a:rPr lang="en-US" dirty="0">
                <a:effectLst>
                  <a:glow rad="127000">
                    <a:schemeClr val="bg1"/>
                  </a:glow>
                </a:effectLst>
              </a:rPr>
              <a:t>(Romans 3:23; 6:23) </a:t>
            </a:r>
          </a:p>
          <a:p>
            <a:endParaRPr lang="en-US" dirty="0"/>
          </a:p>
        </p:txBody>
      </p:sp>
    </p:spTree>
    <p:extLst>
      <p:ext uri="{BB962C8B-B14F-4D97-AF65-F5344CB8AC3E}">
        <p14:creationId xmlns:p14="http://schemas.microsoft.com/office/powerpoint/2010/main" val="4263754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on a boat in the water&#10;&#10;Description automatically generated">
            <a:extLst>
              <a:ext uri="{FF2B5EF4-FFF2-40B4-BE49-F238E27FC236}">
                <a16:creationId xmlns:a16="http://schemas.microsoft.com/office/drawing/2014/main" id="{97269A27-11FC-4B68-B799-41D7D07AA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4763"/>
            <a:ext cx="12192000" cy="6848474"/>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7D0100"/>
                  </a:glow>
                </a:effectLst>
              </a:rPr>
              <a:t>SAVIOR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dirty="0">
                <a:effectLst>
                  <a:glow rad="127000">
                    <a:schemeClr val="bg1"/>
                  </a:glow>
                </a:effectLst>
              </a:rPr>
              <a:t>Think of …</a:t>
            </a:r>
          </a:p>
          <a:p>
            <a:endParaRPr lang="en-US" dirty="0"/>
          </a:p>
        </p:txBody>
      </p:sp>
    </p:spTree>
    <p:extLst>
      <p:ext uri="{BB962C8B-B14F-4D97-AF65-F5344CB8AC3E}">
        <p14:creationId xmlns:p14="http://schemas.microsoft.com/office/powerpoint/2010/main" val="3038493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irl in a pool of water&#10;&#10;Description automatically generated">
            <a:extLst>
              <a:ext uri="{FF2B5EF4-FFF2-40B4-BE49-F238E27FC236}">
                <a16:creationId xmlns:a16="http://schemas.microsoft.com/office/drawing/2014/main" id="{EDE400EF-E5B2-4482-9486-4216F4D6E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6377" y="-740228"/>
            <a:ext cx="12192000" cy="7965831"/>
          </a:xfrm>
          <a:prstGeom prst="rect">
            <a:avLst/>
          </a:prstGeom>
        </p:spPr>
      </p:pic>
      <p:sp>
        <p:nvSpPr>
          <p:cNvPr id="2" name="Title 1">
            <a:extLst>
              <a:ext uri="{FF2B5EF4-FFF2-40B4-BE49-F238E27FC236}">
                <a16:creationId xmlns:a16="http://schemas.microsoft.com/office/drawing/2014/main" id="{BC47AB5E-7096-4DF2-BC4C-08AAD1F71473}"/>
              </a:ext>
            </a:extLst>
          </p:cNvPr>
          <p:cNvSpPr>
            <a:spLocks noGrp="1"/>
          </p:cNvSpPr>
          <p:nvPr>
            <p:ph type="title"/>
          </p:nvPr>
        </p:nvSpPr>
        <p:spPr/>
        <p:txBody>
          <a:bodyPr/>
          <a:lstStyle/>
          <a:p>
            <a:r>
              <a:rPr lang="en-US" dirty="0"/>
              <a:t>Because He is</a:t>
            </a:r>
            <a:r>
              <a:rPr lang="en-US" dirty="0">
                <a:solidFill>
                  <a:srgbClr val="800000"/>
                </a:solidFill>
              </a:rPr>
              <a:t> </a:t>
            </a:r>
            <a:r>
              <a:rPr lang="en-US" dirty="0">
                <a:solidFill>
                  <a:schemeClr val="bg1"/>
                </a:solidFill>
                <a:effectLst>
                  <a:glow rad="127000">
                    <a:srgbClr val="7D0100"/>
                  </a:glow>
                </a:effectLst>
              </a:rPr>
              <a:t>SAVIOR</a:t>
            </a:r>
          </a:p>
        </p:txBody>
      </p:sp>
      <p:sp>
        <p:nvSpPr>
          <p:cNvPr id="3" name="Content Placeholder 2">
            <a:extLst>
              <a:ext uri="{FF2B5EF4-FFF2-40B4-BE49-F238E27FC236}">
                <a16:creationId xmlns:a16="http://schemas.microsoft.com/office/drawing/2014/main" id="{60A0AD4E-72E6-4E3F-B885-ED340B7BAD19}"/>
              </a:ext>
            </a:extLst>
          </p:cNvPr>
          <p:cNvSpPr>
            <a:spLocks noGrp="1"/>
          </p:cNvSpPr>
          <p:nvPr>
            <p:ph idx="1"/>
          </p:nvPr>
        </p:nvSpPr>
        <p:spPr/>
        <p:txBody>
          <a:bodyPr/>
          <a:lstStyle/>
          <a:p>
            <a:r>
              <a:rPr lang="en-US" dirty="0">
                <a:effectLst>
                  <a:glow rad="127000">
                    <a:schemeClr val="bg1"/>
                  </a:glow>
                </a:effectLst>
              </a:rPr>
              <a:t>Think of …</a:t>
            </a:r>
          </a:p>
          <a:p>
            <a:endParaRPr lang="en-US" dirty="0"/>
          </a:p>
        </p:txBody>
      </p:sp>
    </p:spTree>
    <p:extLst>
      <p:ext uri="{BB962C8B-B14F-4D97-AF65-F5344CB8AC3E}">
        <p14:creationId xmlns:p14="http://schemas.microsoft.com/office/powerpoint/2010/main" val="681614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E5481292D5DA446A15ABEAA765E4995" ma:contentTypeVersion="10" ma:contentTypeDescription="Create a new document." ma:contentTypeScope="" ma:versionID="1637d78e60513517a5bd537bcc816ab2">
  <xsd:schema xmlns:xsd="http://www.w3.org/2001/XMLSchema" xmlns:xs="http://www.w3.org/2001/XMLSchema" xmlns:p="http://schemas.microsoft.com/office/2006/metadata/properties" xmlns:ns3="8c4c45f5-121e-489d-a1f0-70c412b0108b" targetNamespace="http://schemas.microsoft.com/office/2006/metadata/properties" ma:root="true" ma:fieldsID="fb2093741666d1c571d305f9529c2952" ns3:_="">
    <xsd:import namespace="8c4c45f5-121e-489d-a1f0-70c412b010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c45f5-121e-489d-a1f0-70c412b01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5A0C98-33A7-49EA-A13F-6133C98695D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0F0BDCF-A7FA-4170-A17D-C7B6966A4FB1}">
  <ds:schemaRefs>
    <ds:schemaRef ds:uri="http://schemas.microsoft.com/sharepoint/v3/contenttype/forms"/>
  </ds:schemaRefs>
</ds:datastoreItem>
</file>

<file path=customXml/itemProps3.xml><?xml version="1.0" encoding="utf-8"?>
<ds:datastoreItem xmlns:ds="http://schemas.openxmlformats.org/officeDocument/2006/customXml" ds:itemID="{07EC4EB3-75F3-457A-8B92-BDD3EA12D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c45f5-121e-489d-a1f0-70c412b01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762</TotalTime>
  <Words>1205</Words>
  <Application>Microsoft Office PowerPoint</Application>
  <PresentationFormat>Widescreen</PresentationFormat>
  <Paragraphs>136</Paragraphs>
  <Slides>20</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Posterama</vt:lpstr>
      <vt:lpstr>Pristina</vt:lpstr>
      <vt:lpstr>Symbol</vt:lpstr>
      <vt:lpstr>Office Theme</vt:lpstr>
      <vt:lpstr>PowerPoint Presentation</vt:lpstr>
      <vt:lpstr>PowerPoint Presentation</vt:lpstr>
      <vt:lpstr>Because He is SAVIOR</vt:lpstr>
      <vt:lpstr>Because He is SAVIOR</vt:lpstr>
      <vt:lpstr>Because He is SAVIOR</vt:lpstr>
      <vt:lpstr>Because He is SAVIOR</vt:lpstr>
      <vt:lpstr>Because He is SAVIOR</vt:lpstr>
      <vt:lpstr>Because He is SAVIOR</vt:lpstr>
      <vt:lpstr>Because He is SAVIOR</vt:lpstr>
      <vt:lpstr>Because He is SAVIOR</vt:lpstr>
      <vt:lpstr>Because He is SAVIOR</vt:lpstr>
      <vt:lpstr>Because He is SAVIOR</vt:lpstr>
      <vt:lpstr>Because He is SAVIOR</vt:lpstr>
      <vt:lpstr>Because He is SAVIOR</vt:lpstr>
      <vt:lpstr>Because He is SAVIOR</vt:lpstr>
      <vt:lpstr>Because He is SAVIOR</vt:lpstr>
      <vt:lpstr>Because He is SAVIOR</vt:lpstr>
      <vt:lpstr>Because He is SAVIOR</vt:lpstr>
      <vt:lpstr>Because He is SAVIOR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52</cp:revision>
  <dcterms:created xsi:type="dcterms:W3CDTF">2020-03-19T13:50:31Z</dcterms:created>
  <dcterms:modified xsi:type="dcterms:W3CDTF">2021-07-16T03:25:05Z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0x0101005E5481292D5DA446A15ABEAA765E4995</vt:lpwstr>
  </property>
</Properties>
</file>