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3" r:id="rId5"/>
    <p:sldId id="256" r:id="rId6"/>
    <p:sldId id="269" r:id="rId7"/>
    <p:sldId id="283" r:id="rId8"/>
    <p:sldId id="285" r:id="rId9"/>
    <p:sldId id="300" r:id="rId10"/>
    <p:sldId id="287" r:id="rId11"/>
    <p:sldId id="286" r:id="rId12"/>
    <p:sldId id="288" r:id="rId13"/>
    <p:sldId id="289" r:id="rId14"/>
    <p:sldId id="290" r:id="rId15"/>
    <p:sldId id="294" r:id="rId16"/>
    <p:sldId id="284" r:id="rId17"/>
    <p:sldId id="293" r:id="rId18"/>
    <p:sldId id="291" r:id="rId19"/>
    <p:sldId id="295" r:id="rId20"/>
    <p:sldId id="296" r:id="rId21"/>
    <p:sldId id="292" r:id="rId22"/>
    <p:sldId id="299" r:id="rId23"/>
    <p:sldId id="297"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6B66"/>
    <a:srgbClr val="4B847D"/>
    <a:srgbClr val="E1E8EF"/>
    <a:srgbClr val="F8FEFE"/>
    <a:srgbClr val="800000"/>
    <a:srgbClr val="F2F5F8"/>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xfuel.com/en/free-photo-omjg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library_of_congress/217838761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File:The_Creation_of_Adam.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xfuel.com/en/free-photo-omjg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xfuel.com/en/free-photo-omjg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vectors/copyright-symbol-pink-circled-sign-3959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3065540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https://www.pxfuel.com/en/free-photo-omjgi</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1021137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358830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3753947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https://www.flickr.com/photos/library_of_congress/2178387619</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3679538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16</a:t>
            </a:fld>
            <a:endParaRPr lang="en-US"/>
          </a:p>
        </p:txBody>
      </p:sp>
    </p:spTree>
    <p:extLst>
      <p:ext uri="{BB962C8B-B14F-4D97-AF65-F5344CB8AC3E}">
        <p14:creationId xmlns:p14="http://schemas.microsoft.com/office/powerpoint/2010/main" val="272891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17</a:t>
            </a:fld>
            <a:endParaRPr lang="en-US"/>
          </a:p>
        </p:txBody>
      </p:sp>
    </p:spTree>
    <p:extLst>
      <p:ext uri="{BB962C8B-B14F-4D97-AF65-F5344CB8AC3E}">
        <p14:creationId xmlns:p14="http://schemas.microsoft.com/office/powerpoint/2010/main" val="1090243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18</a:t>
            </a:fld>
            <a:endParaRPr lang="en-US"/>
          </a:p>
        </p:txBody>
      </p:sp>
    </p:spTree>
    <p:extLst>
      <p:ext uri="{BB962C8B-B14F-4D97-AF65-F5344CB8AC3E}">
        <p14:creationId xmlns:p14="http://schemas.microsoft.com/office/powerpoint/2010/main" val="1128340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https://commons.wikimedia.org/wiki/File:The_Creation_of_Adam.jpg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19</a:t>
            </a:fld>
            <a:endParaRPr lang="en-US"/>
          </a:p>
        </p:txBody>
      </p:sp>
    </p:spTree>
    <p:extLst>
      <p:ext uri="{BB962C8B-B14F-4D97-AF65-F5344CB8AC3E}">
        <p14:creationId xmlns:p14="http://schemas.microsoft.com/office/powerpoint/2010/main" val="1631597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20</a:t>
            </a:fld>
            <a:endParaRPr lang="en-US"/>
          </a:p>
        </p:txBody>
      </p:sp>
    </p:spTree>
    <p:extLst>
      <p:ext uri="{BB962C8B-B14F-4D97-AF65-F5344CB8AC3E}">
        <p14:creationId xmlns:p14="http://schemas.microsoft.com/office/powerpoint/2010/main" val="190848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3</a:t>
            </a:fld>
            <a:endParaRPr lang="en-US"/>
          </a:p>
        </p:txBody>
      </p:sp>
    </p:spTree>
    <p:extLst>
      <p:ext uri="{BB962C8B-B14F-4D97-AF65-F5344CB8AC3E}">
        <p14:creationId xmlns:p14="http://schemas.microsoft.com/office/powerpoint/2010/main" val="43520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316760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https://www.pxfuel.com/en/free-photo-omjgi</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137286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https://www.pxfuel.com/en/free-photo-omjgi</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40720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https://pixabay.com/vectors/copyright-symbol-pink-circled-sign-39594/</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160104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250136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90470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312385638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brick wall&#10;&#10;Description automatically generated">
            <a:extLst>
              <a:ext uri="{FF2B5EF4-FFF2-40B4-BE49-F238E27FC236}">
                <a16:creationId xmlns:a16="http://schemas.microsoft.com/office/drawing/2014/main" id="{358A35B8-D68F-4860-AAA5-BFAFF0311759}"/>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3D6B66"/>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solidFill>
                  <a:schemeClr val="accent1">
                    <a:lumMod val="50000"/>
                  </a:schemeClr>
                </a:solidFill>
                <a:effectLst>
                  <a:glow rad="152400">
                    <a:schemeClr val="bg1"/>
                  </a:glow>
                </a:effectLst>
              </a:defRPr>
            </a:lvl1pPr>
            <a:lvl2pPr>
              <a:defRPr>
                <a:solidFill>
                  <a:schemeClr val="accent1">
                    <a:lumMod val="50000"/>
                  </a:schemeClr>
                </a:solidFill>
                <a:effectLst>
                  <a:glow rad="152400">
                    <a:schemeClr val="bg1"/>
                  </a:glow>
                </a:effectLst>
              </a:defRPr>
            </a:lvl2pPr>
            <a:lvl3pPr>
              <a:defRPr>
                <a:solidFill>
                  <a:schemeClr val="accent1">
                    <a:lumMod val="50000"/>
                  </a:schemeClr>
                </a:solidFill>
                <a:effectLst>
                  <a:glow rad="152400">
                    <a:schemeClr val="bg1"/>
                  </a:glow>
                </a:effectLst>
              </a:defRPr>
            </a:lvl3pPr>
            <a:lvl4pPr>
              <a:defRPr>
                <a:solidFill>
                  <a:schemeClr val="accent1">
                    <a:lumMod val="50000"/>
                  </a:schemeClr>
                </a:solidFill>
                <a:effectLst>
                  <a:glow rad="152400">
                    <a:schemeClr val="bg1"/>
                  </a:glow>
                </a:effectLst>
              </a:defRPr>
            </a:lvl4pPr>
            <a:lvl5pPr>
              <a:defRPr>
                <a:solidFill>
                  <a:schemeClr val="accent1">
                    <a:lumMod val="50000"/>
                  </a:schemeClr>
                </a:solidFill>
                <a:effectLst>
                  <a:glow rad="1524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building, board, man, water&#10;&#10;Description automatically generated">
            <a:extLst>
              <a:ext uri="{FF2B5EF4-FFF2-40B4-BE49-F238E27FC236}">
                <a16:creationId xmlns:a16="http://schemas.microsoft.com/office/drawing/2014/main" id="{24FAB894-7348-4A90-86EC-DBEF7ACA6D5A}"/>
              </a:ext>
            </a:extLst>
          </p:cNvPr>
          <p:cNvPicPr>
            <a:picLocks noChangeAspect="1"/>
          </p:cNvPicPr>
          <p:nvPr userDrawn="1"/>
        </p:nvPicPr>
        <p:blipFill>
          <a:blip r:embed="rId13">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E1E8EF"/>
          </a:solidFill>
          <a:effectLst>
            <a:glow rad="127000">
              <a:srgbClr val="4B847D"/>
            </a:glow>
          </a:effectLst>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rgbClr val="E1E8EF"/>
          </a:solidFill>
          <a:effectLst>
            <a:glow rad="127000">
              <a:srgbClr val="4B847D"/>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Master / Owner</a:t>
            </a:r>
          </a:p>
          <a:p>
            <a:endParaRPr lang="en-US" dirty="0">
              <a:effectLst>
                <a:glow rad="190500">
                  <a:schemeClr val="bg1"/>
                </a:glow>
              </a:effectLst>
            </a:endParaRPr>
          </a:p>
        </p:txBody>
      </p:sp>
      <p:sp>
        <p:nvSpPr>
          <p:cNvPr id="10" name="TextBox 9">
            <a:extLst>
              <a:ext uri="{FF2B5EF4-FFF2-40B4-BE49-F238E27FC236}">
                <a16:creationId xmlns:a16="http://schemas.microsoft.com/office/drawing/2014/main" id="{A40FAE17-D85C-416A-A922-2BC78F3EDA3A}"/>
              </a:ext>
            </a:extLst>
          </p:cNvPr>
          <p:cNvSpPr txBox="1"/>
          <p:nvPr/>
        </p:nvSpPr>
        <p:spPr>
          <a:xfrm>
            <a:off x="4255193" y="1998906"/>
            <a:ext cx="5251342" cy="2860187"/>
          </a:xfrm>
          <a:prstGeom prst="rect">
            <a:avLst/>
          </a:prstGeom>
          <a:noFill/>
        </p:spPr>
        <p:txBody>
          <a:bodyPr wrap="square" rtlCol="0">
            <a:spAutoFit/>
          </a:bodyPr>
          <a:lstStyle/>
          <a:p>
            <a:r>
              <a:rPr lang="en-US" sz="20000" b="1" dirty="0">
                <a:effectLst>
                  <a:glow rad="127000">
                    <a:schemeClr val="bg1"/>
                  </a:glow>
                </a:effectLst>
              </a:rPr>
              <a:t>GOD</a:t>
            </a:r>
          </a:p>
        </p:txBody>
      </p:sp>
      <p:pic>
        <p:nvPicPr>
          <p:cNvPr id="12" name="Picture 11" descr="A close up of a logo&#10;&#10;Description automatically generated">
            <a:extLst>
              <a:ext uri="{FF2B5EF4-FFF2-40B4-BE49-F238E27FC236}">
                <a16:creationId xmlns:a16="http://schemas.microsoft.com/office/drawing/2014/main" id="{5C75A765-3C80-4CED-8133-A6F96DE5BC13}"/>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42991" y="2440626"/>
            <a:ext cx="2235750" cy="2235750"/>
          </a:xfrm>
          <a:prstGeom prst="rect">
            <a:avLst/>
          </a:prstGeom>
          <a:effectLst>
            <a:glow rad="190500">
              <a:schemeClr val="bg1"/>
            </a:glow>
          </a:effectLst>
        </p:spPr>
      </p:pic>
      <p:sp>
        <p:nvSpPr>
          <p:cNvPr id="13" name="TextBox 12">
            <a:extLst>
              <a:ext uri="{FF2B5EF4-FFF2-40B4-BE49-F238E27FC236}">
                <a16:creationId xmlns:a16="http://schemas.microsoft.com/office/drawing/2014/main" id="{3120CCF4-1795-4BD0-B86C-7E328A995DAB}"/>
              </a:ext>
            </a:extLst>
          </p:cNvPr>
          <p:cNvSpPr txBox="1"/>
          <p:nvPr/>
        </p:nvSpPr>
        <p:spPr>
          <a:xfrm>
            <a:off x="138545" y="4890649"/>
            <a:ext cx="11928764" cy="1846659"/>
          </a:xfrm>
          <a:prstGeom prst="rect">
            <a:avLst/>
          </a:prstGeom>
          <a:noFill/>
        </p:spPr>
        <p:txBody>
          <a:bodyPr wrap="square" rtlCol="0">
            <a:spAutoFit/>
          </a:bodyPr>
          <a:lstStyle/>
          <a:p>
            <a:pPr algn="ctr"/>
            <a:r>
              <a:rPr lang="en-US" sz="3800" b="1" dirty="0">
                <a:effectLst>
                  <a:glow rad="127000">
                    <a:schemeClr val="bg1"/>
                  </a:glow>
                </a:effectLst>
              </a:rPr>
              <a:t>“bring in destructive heresies, even denying the Master who bought them …” </a:t>
            </a:r>
            <a:r>
              <a:rPr lang="en-US" sz="3200" b="1" dirty="0">
                <a:effectLst>
                  <a:glow rad="127000">
                    <a:schemeClr val="bg1"/>
                  </a:glow>
                </a:effectLst>
              </a:rPr>
              <a:t>(2Peter 2:1) </a:t>
            </a:r>
            <a:br>
              <a:rPr lang="en-US" sz="3200" b="1" dirty="0">
                <a:effectLst>
                  <a:glow rad="127000">
                    <a:schemeClr val="bg1"/>
                  </a:glow>
                </a:effectLst>
              </a:rPr>
            </a:br>
            <a:r>
              <a:rPr lang="en-US" sz="3200" b="1" dirty="0">
                <a:effectLst>
                  <a:glow rad="127000">
                    <a:schemeClr val="bg1"/>
                  </a:glow>
                </a:effectLst>
              </a:rPr>
              <a:t>“… </a:t>
            </a:r>
            <a:r>
              <a:rPr lang="en-US" sz="3800" b="1" dirty="0">
                <a:solidFill>
                  <a:srgbClr val="C00000"/>
                </a:solidFill>
                <a:effectLst>
                  <a:glow rad="127000">
                    <a:schemeClr val="bg1"/>
                  </a:glow>
                </a:effectLst>
              </a:rPr>
              <a:t>with the precious blood of Christ</a:t>
            </a:r>
            <a:r>
              <a:rPr lang="en-US" sz="3800" b="1" dirty="0">
                <a:effectLst>
                  <a:glow rad="127000">
                    <a:schemeClr val="bg1"/>
                  </a:glow>
                </a:effectLst>
              </a:rPr>
              <a:t>” </a:t>
            </a:r>
            <a:r>
              <a:rPr lang="en-US" sz="3200" b="1" dirty="0">
                <a:effectLst>
                  <a:glow rad="127000">
                    <a:schemeClr val="bg1"/>
                  </a:glow>
                </a:effectLst>
              </a:rPr>
              <a:t>(1Peter 1:19)</a:t>
            </a:r>
            <a:endParaRPr lang="en-US" sz="3800" b="1" dirty="0">
              <a:effectLst>
                <a:glow rad="127000">
                  <a:schemeClr val="bg1"/>
                </a:glow>
              </a:effectLst>
            </a:endParaRPr>
          </a:p>
        </p:txBody>
      </p:sp>
    </p:spTree>
    <p:extLst>
      <p:ext uri="{BB962C8B-B14F-4D97-AF65-F5344CB8AC3E}">
        <p14:creationId xmlns:p14="http://schemas.microsoft.com/office/powerpoint/2010/main" val="1265470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Master / Owner</a:t>
            </a:r>
          </a:p>
          <a:p>
            <a:endParaRPr lang="en-US" dirty="0">
              <a:effectLst>
                <a:glow rad="190500">
                  <a:schemeClr val="bg1"/>
                </a:glow>
              </a:effectLst>
            </a:endParaRPr>
          </a:p>
        </p:txBody>
      </p:sp>
      <p:sp>
        <p:nvSpPr>
          <p:cNvPr id="10" name="TextBox 9">
            <a:extLst>
              <a:ext uri="{FF2B5EF4-FFF2-40B4-BE49-F238E27FC236}">
                <a16:creationId xmlns:a16="http://schemas.microsoft.com/office/drawing/2014/main" id="{A40FAE17-D85C-416A-A922-2BC78F3EDA3A}"/>
              </a:ext>
            </a:extLst>
          </p:cNvPr>
          <p:cNvSpPr txBox="1"/>
          <p:nvPr/>
        </p:nvSpPr>
        <p:spPr>
          <a:xfrm>
            <a:off x="4255193" y="1998906"/>
            <a:ext cx="5251342" cy="2860187"/>
          </a:xfrm>
          <a:prstGeom prst="rect">
            <a:avLst/>
          </a:prstGeom>
          <a:noFill/>
        </p:spPr>
        <p:txBody>
          <a:bodyPr wrap="square" rtlCol="0">
            <a:spAutoFit/>
          </a:bodyPr>
          <a:lstStyle/>
          <a:p>
            <a:r>
              <a:rPr lang="en-US" sz="20000" b="1" dirty="0">
                <a:effectLst>
                  <a:glow rad="127000">
                    <a:schemeClr val="bg1"/>
                  </a:glow>
                </a:effectLst>
              </a:rPr>
              <a:t>GOD</a:t>
            </a:r>
          </a:p>
        </p:txBody>
      </p:sp>
      <p:pic>
        <p:nvPicPr>
          <p:cNvPr id="12" name="Picture 11" descr="A close up of a logo&#10;&#10;Description automatically generated">
            <a:extLst>
              <a:ext uri="{FF2B5EF4-FFF2-40B4-BE49-F238E27FC236}">
                <a16:creationId xmlns:a16="http://schemas.microsoft.com/office/drawing/2014/main" id="{5C75A765-3C80-4CED-8133-A6F96DE5BC13}"/>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42991" y="2440626"/>
            <a:ext cx="2235750" cy="2235750"/>
          </a:xfrm>
          <a:prstGeom prst="rect">
            <a:avLst/>
          </a:prstGeom>
          <a:effectLst>
            <a:glow rad="190500">
              <a:schemeClr val="bg1"/>
            </a:glow>
          </a:effectLst>
        </p:spPr>
      </p:pic>
      <p:sp>
        <p:nvSpPr>
          <p:cNvPr id="13" name="TextBox 12">
            <a:extLst>
              <a:ext uri="{FF2B5EF4-FFF2-40B4-BE49-F238E27FC236}">
                <a16:creationId xmlns:a16="http://schemas.microsoft.com/office/drawing/2014/main" id="{3120CCF4-1795-4BD0-B86C-7E328A995DAB}"/>
              </a:ext>
            </a:extLst>
          </p:cNvPr>
          <p:cNvSpPr txBox="1"/>
          <p:nvPr/>
        </p:nvSpPr>
        <p:spPr>
          <a:xfrm>
            <a:off x="138545" y="4890649"/>
            <a:ext cx="11928764" cy="1323439"/>
          </a:xfrm>
          <a:prstGeom prst="rect">
            <a:avLst/>
          </a:prstGeom>
          <a:noFill/>
        </p:spPr>
        <p:txBody>
          <a:bodyPr wrap="square" rtlCol="0">
            <a:spAutoFit/>
          </a:bodyPr>
          <a:lstStyle/>
          <a:p>
            <a:pPr algn="ctr"/>
            <a:r>
              <a:rPr lang="en-US" sz="4000" b="1" dirty="0">
                <a:effectLst>
                  <a:glow rad="127000">
                    <a:schemeClr val="bg1"/>
                  </a:glow>
                </a:effectLst>
              </a:rPr>
              <a:t>“You are not your own,  </a:t>
            </a:r>
            <a:r>
              <a:rPr lang="en-US" sz="4000" b="1" baseline="30000" dirty="0">
                <a:effectLst>
                  <a:glow rad="127000">
                    <a:schemeClr val="bg1"/>
                  </a:glow>
                </a:effectLst>
              </a:rPr>
              <a:t>20</a:t>
            </a:r>
            <a:r>
              <a:rPr lang="en-US" sz="4000" b="1" dirty="0">
                <a:effectLst>
                  <a:glow rad="127000">
                    <a:schemeClr val="bg1"/>
                  </a:glow>
                </a:effectLst>
              </a:rPr>
              <a:t> for </a:t>
            </a:r>
            <a:r>
              <a:rPr lang="en-US" sz="4000" b="1" dirty="0">
                <a:solidFill>
                  <a:srgbClr val="C00000"/>
                </a:solidFill>
                <a:effectLst>
                  <a:glow rad="127000">
                    <a:schemeClr val="bg1"/>
                  </a:glow>
                </a:effectLst>
              </a:rPr>
              <a:t>you were bought </a:t>
            </a:r>
            <a:r>
              <a:rPr lang="en-US" sz="4000" b="1" dirty="0">
                <a:effectLst>
                  <a:glow rad="127000">
                    <a:schemeClr val="bg1"/>
                  </a:glow>
                </a:effectLst>
              </a:rPr>
              <a:t>with a price. So glorify God in your body.”  </a:t>
            </a:r>
            <a:r>
              <a:rPr lang="en-US" sz="3200" b="1" dirty="0">
                <a:effectLst>
                  <a:glow rad="127000">
                    <a:schemeClr val="bg1"/>
                  </a:glow>
                </a:effectLst>
              </a:rPr>
              <a:t>(1Corinthians 6:19-20) </a:t>
            </a:r>
            <a:endParaRPr lang="en-US" sz="4000" b="1" dirty="0">
              <a:effectLst>
                <a:glow rad="127000">
                  <a:schemeClr val="bg1"/>
                </a:glow>
              </a:effectLst>
            </a:endParaRPr>
          </a:p>
        </p:txBody>
      </p:sp>
      <p:pic>
        <p:nvPicPr>
          <p:cNvPr id="5" name="Picture 4" descr="A hand holding an object in her hand&#10;&#10;Description automatically generated">
            <a:extLst>
              <a:ext uri="{FF2B5EF4-FFF2-40B4-BE49-F238E27FC236}">
                <a16:creationId xmlns:a16="http://schemas.microsoft.com/office/drawing/2014/main" id="{063F56AD-CCB7-4801-BE06-4ECC048F1B8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tretch>
            <a:fillRect/>
          </a:stretch>
        </p:blipFill>
        <p:spPr>
          <a:xfrm>
            <a:off x="8086269" y="1658778"/>
            <a:ext cx="3267531" cy="3200847"/>
          </a:xfrm>
          <a:prstGeom prst="rect">
            <a:avLst/>
          </a:prstGeom>
        </p:spPr>
      </p:pic>
    </p:spTree>
    <p:extLst>
      <p:ext uri="{BB962C8B-B14F-4D97-AF65-F5344CB8AC3E}">
        <p14:creationId xmlns:p14="http://schemas.microsoft.com/office/powerpoint/2010/main" val="1372595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ater, young, holding&#10;&#10;Description automatically generated">
            <a:extLst>
              <a:ext uri="{FF2B5EF4-FFF2-40B4-BE49-F238E27FC236}">
                <a16:creationId xmlns:a16="http://schemas.microsoft.com/office/drawing/2014/main" id="{3E826DA6-4ABB-4FDB-BB47-DC269907A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95" y="0"/>
            <a:ext cx="9137305"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750360" cy="4732458"/>
          </a:xfrm>
        </p:spPr>
        <p:txBody>
          <a:bodyPr/>
          <a:lstStyle/>
          <a:p>
            <a:pPr algn="ctr"/>
            <a:r>
              <a:rPr lang="en-US" dirty="0">
                <a:effectLst>
                  <a:glow rad="190500">
                    <a:schemeClr val="bg1"/>
                  </a:glow>
                </a:effectLst>
              </a:rPr>
              <a:t>The Lost Boat</a:t>
            </a:r>
          </a:p>
          <a:p>
            <a:pPr algn="ctr"/>
            <a:endParaRPr lang="en-US" dirty="0">
              <a:effectLst>
                <a:glow rad="190500">
                  <a:schemeClr val="bg1"/>
                </a:glow>
              </a:effectLst>
            </a:endParaRPr>
          </a:p>
          <a:p>
            <a:endParaRPr lang="en-US" dirty="0">
              <a:effectLst>
                <a:glow rad="190500">
                  <a:schemeClr val="bg1"/>
                </a:glow>
              </a:effectLst>
            </a:endParaRPr>
          </a:p>
        </p:txBody>
      </p:sp>
    </p:spTree>
    <p:extLst>
      <p:ext uri="{BB962C8B-B14F-4D97-AF65-F5344CB8AC3E}">
        <p14:creationId xmlns:p14="http://schemas.microsoft.com/office/powerpoint/2010/main" val="3908769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ater, young, holding&#10;&#10;Description automatically generated">
            <a:extLst>
              <a:ext uri="{FF2B5EF4-FFF2-40B4-BE49-F238E27FC236}">
                <a16:creationId xmlns:a16="http://schemas.microsoft.com/office/drawing/2014/main" id="{3E826DA6-4ABB-4FDB-BB47-DC269907A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95" y="0"/>
            <a:ext cx="9137305"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750360" cy="4732458"/>
          </a:xfrm>
        </p:spPr>
        <p:txBody>
          <a:bodyPr/>
          <a:lstStyle/>
          <a:p>
            <a:pPr algn="ctr"/>
            <a:r>
              <a:rPr lang="en-US" dirty="0">
                <a:effectLst>
                  <a:glow rad="190500">
                    <a:schemeClr val="bg1"/>
                  </a:glow>
                </a:effectLst>
              </a:rPr>
              <a:t>The Lost Boat</a:t>
            </a:r>
          </a:p>
          <a:p>
            <a:pPr algn="ctr"/>
            <a:endParaRPr lang="en-US" dirty="0">
              <a:effectLst>
                <a:glow rad="190500">
                  <a:schemeClr val="bg1"/>
                </a:glow>
              </a:effectLst>
            </a:endParaRPr>
          </a:p>
          <a:p>
            <a:pPr algn="ctr"/>
            <a:r>
              <a:rPr lang="en-US" dirty="0">
                <a:effectLst>
                  <a:glow rad="190500">
                    <a:schemeClr val="bg1"/>
                  </a:glow>
                </a:effectLst>
              </a:rPr>
              <a:t>Tom made and sailed it.</a:t>
            </a:r>
          </a:p>
          <a:p>
            <a:endParaRPr lang="en-US" dirty="0">
              <a:effectLst>
                <a:glow rad="190500">
                  <a:schemeClr val="bg1"/>
                </a:glow>
              </a:effectLst>
            </a:endParaRPr>
          </a:p>
        </p:txBody>
      </p:sp>
    </p:spTree>
    <p:extLst>
      <p:ext uri="{BB962C8B-B14F-4D97-AF65-F5344CB8AC3E}">
        <p14:creationId xmlns:p14="http://schemas.microsoft.com/office/powerpoint/2010/main" val="2052277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ater, young, holding&#10;&#10;Description automatically generated">
            <a:extLst>
              <a:ext uri="{FF2B5EF4-FFF2-40B4-BE49-F238E27FC236}">
                <a16:creationId xmlns:a16="http://schemas.microsoft.com/office/drawing/2014/main" id="{3E826DA6-4ABB-4FDB-BB47-DC269907A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95" y="0"/>
            <a:ext cx="9137305"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750360" cy="4732458"/>
          </a:xfrm>
        </p:spPr>
        <p:txBody>
          <a:bodyPr/>
          <a:lstStyle/>
          <a:p>
            <a:pPr algn="ctr"/>
            <a:r>
              <a:rPr lang="en-US" dirty="0">
                <a:effectLst>
                  <a:glow rad="190500">
                    <a:schemeClr val="bg1"/>
                  </a:glow>
                </a:effectLst>
              </a:rPr>
              <a:t>The Lost Boat</a:t>
            </a:r>
          </a:p>
          <a:p>
            <a:pPr algn="ctr"/>
            <a:endParaRPr lang="en-US" dirty="0">
              <a:effectLst>
                <a:glow rad="190500">
                  <a:schemeClr val="bg1"/>
                </a:glow>
              </a:effectLst>
            </a:endParaRPr>
          </a:p>
          <a:p>
            <a:pPr algn="ctr"/>
            <a:r>
              <a:rPr lang="en-US" dirty="0">
                <a:effectLst>
                  <a:glow rad="190500">
                    <a:schemeClr val="bg1"/>
                  </a:glow>
                </a:effectLst>
              </a:rPr>
              <a:t>Tom made and sailed it.</a:t>
            </a:r>
          </a:p>
          <a:p>
            <a:pPr algn="ctr"/>
            <a:endParaRPr lang="en-US" dirty="0">
              <a:effectLst>
                <a:glow rad="190500">
                  <a:schemeClr val="bg1"/>
                </a:glow>
              </a:effectLst>
            </a:endParaRPr>
          </a:p>
          <a:p>
            <a:pPr algn="ctr"/>
            <a:r>
              <a:rPr lang="en-US" dirty="0">
                <a:effectLst>
                  <a:glow rad="190500">
                    <a:schemeClr val="bg1"/>
                  </a:glow>
                </a:effectLst>
              </a:rPr>
              <a:t>He lost it.</a:t>
            </a:r>
          </a:p>
          <a:p>
            <a:endParaRPr lang="en-US" dirty="0">
              <a:effectLst>
                <a:glow rad="190500">
                  <a:schemeClr val="bg1"/>
                </a:glow>
              </a:effectLst>
            </a:endParaRPr>
          </a:p>
        </p:txBody>
      </p:sp>
    </p:spTree>
    <p:extLst>
      <p:ext uri="{BB962C8B-B14F-4D97-AF65-F5344CB8AC3E}">
        <p14:creationId xmlns:p14="http://schemas.microsoft.com/office/powerpoint/2010/main" val="4129639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store&#10;&#10;Description automatically generated">
            <a:extLst>
              <a:ext uri="{FF2B5EF4-FFF2-40B4-BE49-F238E27FC236}">
                <a16:creationId xmlns:a16="http://schemas.microsoft.com/office/drawing/2014/main" id="{7434BA13-CD1E-483E-9848-56DDD12B621F}"/>
              </a:ext>
            </a:extLst>
          </p:cNvPr>
          <p:cNvPicPr>
            <a:picLocks noChangeAspect="1"/>
          </p:cNvPicPr>
          <p:nvPr/>
        </p:nvPicPr>
        <p:blipFill rotWithShape="1">
          <a:blip r:embed="rId3">
            <a:extLst>
              <a:ext uri="{28A0092B-C50C-407E-A947-70E740481C1C}">
                <a14:useLocalDpi xmlns:a14="http://schemas.microsoft.com/office/drawing/2010/main" val="0"/>
              </a:ext>
            </a:extLst>
          </a:blip>
          <a:srcRect r="23465"/>
          <a:stretch/>
        </p:blipFill>
        <p:spPr>
          <a:xfrm>
            <a:off x="5198803" y="0"/>
            <a:ext cx="6993197" cy="690948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750360" cy="4732458"/>
          </a:xfrm>
          <a:effectLst>
            <a:glow rad="127000">
              <a:schemeClr val="accent1">
                <a:alpha val="53000"/>
              </a:schemeClr>
            </a:glow>
          </a:effectLst>
        </p:spPr>
        <p:txBody>
          <a:bodyPr/>
          <a:lstStyle/>
          <a:p>
            <a:pPr algn="ctr"/>
            <a:r>
              <a:rPr lang="en-US" dirty="0">
                <a:solidFill>
                  <a:schemeClr val="accent1">
                    <a:lumMod val="50000"/>
                    <a:alpha val="50000"/>
                  </a:schemeClr>
                </a:solidFill>
                <a:effectLst>
                  <a:glow rad="190500">
                    <a:schemeClr val="bg1">
                      <a:alpha val="50000"/>
                    </a:schemeClr>
                  </a:glow>
                </a:effectLst>
              </a:rPr>
              <a:t>The Lost Boat</a:t>
            </a:r>
          </a:p>
          <a:p>
            <a:pPr algn="ctr"/>
            <a:endParaRPr lang="en-US" dirty="0">
              <a:effectLst>
                <a:glow rad="190500">
                  <a:schemeClr val="bg1">
                    <a:alpha val="50000"/>
                  </a:schemeClr>
                </a:glow>
              </a:effectLst>
            </a:endParaRPr>
          </a:p>
          <a:p>
            <a:pPr algn="ctr"/>
            <a:r>
              <a:rPr lang="en-US" dirty="0">
                <a:effectLst>
                  <a:glow rad="190500">
                    <a:schemeClr val="bg1"/>
                  </a:glow>
                </a:effectLst>
              </a:rPr>
              <a:t>He spotted it. </a:t>
            </a:r>
          </a:p>
          <a:p>
            <a:pPr algn="ctr"/>
            <a:endParaRPr lang="en-US" dirty="0">
              <a:effectLst>
                <a:glow rad="190500">
                  <a:schemeClr val="bg1"/>
                </a:glow>
              </a:effectLst>
            </a:endParaRPr>
          </a:p>
          <a:p>
            <a:endParaRPr lang="en-US" dirty="0">
              <a:effectLst>
                <a:glow rad="190500">
                  <a:schemeClr val="bg1"/>
                </a:glow>
              </a:effectLst>
            </a:endParaRPr>
          </a:p>
        </p:txBody>
      </p:sp>
    </p:spTree>
    <p:extLst>
      <p:ext uri="{BB962C8B-B14F-4D97-AF65-F5344CB8AC3E}">
        <p14:creationId xmlns:p14="http://schemas.microsoft.com/office/powerpoint/2010/main" val="2099837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store&#10;&#10;Description automatically generated">
            <a:extLst>
              <a:ext uri="{FF2B5EF4-FFF2-40B4-BE49-F238E27FC236}">
                <a16:creationId xmlns:a16="http://schemas.microsoft.com/office/drawing/2014/main" id="{7434BA13-CD1E-483E-9848-56DDD12B621F}"/>
              </a:ext>
            </a:extLst>
          </p:cNvPr>
          <p:cNvPicPr>
            <a:picLocks noChangeAspect="1"/>
          </p:cNvPicPr>
          <p:nvPr/>
        </p:nvPicPr>
        <p:blipFill rotWithShape="1">
          <a:blip r:embed="rId3">
            <a:extLst>
              <a:ext uri="{28A0092B-C50C-407E-A947-70E740481C1C}">
                <a14:useLocalDpi xmlns:a14="http://schemas.microsoft.com/office/drawing/2010/main" val="0"/>
              </a:ext>
            </a:extLst>
          </a:blip>
          <a:srcRect r="23465"/>
          <a:stretch/>
        </p:blipFill>
        <p:spPr>
          <a:xfrm>
            <a:off x="5198803" y="0"/>
            <a:ext cx="6993197" cy="690948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750360" cy="4732458"/>
          </a:xfrm>
        </p:spPr>
        <p:txBody>
          <a:bodyPr/>
          <a:lstStyle/>
          <a:p>
            <a:pPr algn="ctr"/>
            <a:r>
              <a:rPr lang="en-US" dirty="0">
                <a:solidFill>
                  <a:schemeClr val="accent1">
                    <a:lumMod val="50000"/>
                    <a:alpha val="50000"/>
                  </a:schemeClr>
                </a:solidFill>
                <a:effectLst>
                  <a:glow rad="190500">
                    <a:schemeClr val="bg1">
                      <a:alpha val="50000"/>
                    </a:schemeClr>
                  </a:glow>
                </a:effectLst>
              </a:rPr>
              <a:t>The Lost Boat</a:t>
            </a:r>
          </a:p>
          <a:p>
            <a:pPr algn="ctr"/>
            <a:endParaRPr lang="en-US" dirty="0">
              <a:effectLst>
                <a:glow rad="190500">
                  <a:schemeClr val="bg1">
                    <a:alpha val="50000"/>
                  </a:schemeClr>
                </a:glow>
              </a:effectLst>
            </a:endParaRPr>
          </a:p>
          <a:p>
            <a:pPr algn="ctr"/>
            <a:r>
              <a:rPr lang="en-US" dirty="0">
                <a:effectLst>
                  <a:glow rad="190500">
                    <a:schemeClr val="bg1"/>
                  </a:glow>
                </a:effectLst>
              </a:rPr>
              <a:t>He spotted it. </a:t>
            </a:r>
          </a:p>
          <a:p>
            <a:pPr algn="ctr"/>
            <a:endParaRPr lang="en-US" dirty="0">
              <a:effectLst>
                <a:glow rad="190500">
                  <a:schemeClr val="bg1"/>
                </a:glow>
              </a:effectLst>
            </a:endParaRPr>
          </a:p>
          <a:p>
            <a:pPr algn="ctr"/>
            <a:r>
              <a:rPr lang="en-US" dirty="0">
                <a:effectLst>
                  <a:glow rad="190500">
                    <a:schemeClr val="bg1"/>
                  </a:glow>
                </a:effectLst>
              </a:rPr>
              <a:t>“I made it!”</a:t>
            </a:r>
          </a:p>
          <a:p>
            <a:pPr algn="ctr"/>
            <a:endParaRPr lang="en-US" dirty="0">
              <a:effectLst>
                <a:glow rad="190500">
                  <a:schemeClr val="bg1"/>
                </a:glow>
              </a:effectLst>
            </a:endParaRPr>
          </a:p>
          <a:p>
            <a:endParaRPr lang="en-US" dirty="0">
              <a:effectLst>
                <a:glow rad="190500">
                  <a:schemeClr val="bg1"/>
                </a:glow>
              </a:effectLst>
            </a:endParaRPr>
          </a:p>
        </p:txBody>
      </p:sp>
    </p:spTree>
    <p:extLst>
      <p:ext uri="{BB962C8B-B14F-4D97-AF65-F5344CB8AC3E}">
        <p14:creationId xmlns:p14="http://schemas.microsoft.com/office/powerpoint/2010/main" val="136287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store&#10;&#10;Description automatically generated">
            <a:extLst>
              <a:ext uri="{FF2B5EF4-FFF2-40B4-BE49-F238E27FC236}">
                <a16:creationId xmlns:a16="http://schemas.microsoft.com/office/drawing/2014/main" id="{7434BA13-CD1E-483E-9848-56DDD12B621F}"/>
              </a:ext>
            </a:extLst>
          </p:cNvPr>
          <p:cNvPicPr>
            <a:picLocks noChangeAspect="1"/>
          </p:cNvPicPr>
          <p:nvPr/>
        </p:nvPicPr>
        <p:blipFill rotWithShape="1">
          <a:blip r:embed="rId3">
            <a:extLst>
              <a:ext uri="{28A0092B-C50C-407E-A947-70E740481C1C}">
                <a14:useLocalDpi xmlns:a14="http://schemas.microsoft.com/office/drawing/2010/main" val="0"/>
              </a:ext>
            </a:extLst>
          </a:blip>
          <a:srcRect r="23465"/>
          <a:stretch/>
        </p:blipFill>
        <p:spPr>
          <a:xfrm>
            <a:off x="5198803" y="0"/>
            <a:ext cx="6993197" cy="690948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750360" cy="4732458"/>
          </a:xfrm>
        </p:spPr>
        <p:txBody>
          <a:bodyPr/>
          <a:lstStyle/>
          <a:p>
            <a:pPr algn="ctr"/>
            <a:r>
              <a:rPr lang="en-US" dirty="0">
                <a:solidFill>
                  <a:schemeClr val="accent1">
                    <a:lumMod val="50000"/>
                    <a:alpha val="50000"/>
                  </a:schemeClr>
                </a:solidFill>
                <a:effectLst>
                  <a:glow rad="190500">
                    <a:schemeClr val="bg1">
                      <a:alpha val="50000"/>
                    </a:schemeClr>
                  </a:glow>
                </a:effectLst>
              </a:rPr>
              <a:t>The Lost Boat</a:t>
            </a:r>
          </a:p>
          <a:p>
            <a:pPr algn="ctr"/>
            <a:endParaRPr lang="en-US" dirty="0">
              <a:effectLst>
                <a:glow rad="190500">
                  <a:schemeClr val="bg1">
                    <a:alpha val="50000"/>
                  </a:schemeClr>
                </a:glow>
              </a:effectLst>
            </a:endParaRPr>
          </a:p>
          <a:p>
            <a:pPr algn="ctr"/>
            <a:r>
              <a:rPr lang="en-US" dirty="0">
                <a:effectLst>
                  <a:glow rad="190500">
                    <a:schemeClr val="bg1"/>
                  </a:glow>
                </a:effectLst>
              </a:rPr>
              <a:t>He spotted it. </a:t>
            </a:r>
          </a:p>
          <a:p>
            <a:pPr algn="ctr"/>
            <a:endParaRPr lang="en-US" dirty="0">
              <a:effectLst>
                <a:glow rad="190500">
                  <a:schemeClr val="bg1"/>
                </a:glow>
              </a:effectLst>
            </a:endParaRPr>
          </a:p>
          <a:p>
            <a:pPr algn="ctr"/>
            <a:r>
              <a:rPr lang="en-US" dirty="0">
                <a:effectLst>
                  <a:glow rad="190500">
                    <a:schemeClr val="bg1"/>
                  </a:glow>
                </a:effectLst>
              </a:rPr>
              <a:t>“I made it!”</a:t>
            </a:r>
          </a:p>
          <a:p>
            <a:pPr algn="ctr"/>
            <a:endParaRPr lang="en-US" dirty="0">
              <a:effectLst>
                <a:glow rad="190500">
                  <a:schemeClr val="bg1"/>
                </a:glow>
              </a:effectLst>
            </a:endParaRPr>
          </a:p>
          <a:p>
            <a:pPr algn="ctr"/>
            <a:r>
              <a:rPr lang="en-US" dirty="0">
                <a:effectLst>
                  <a:glow rad="190500">
                    <a:schemeClr val="bg1"/>
                  </a:glow>
                </a:effectLst>
              </a:rPr>
              <a:t>He bought it. </a:t>
            </a:r>
          </a:p>
          <a:p>
            <a:pPr algn="ctr"/>
            <a:r>
              <a:rPr lang="en-US" dirty="0">
                <a:effectLst>
                  <a:glow rad="190500">
                    <a:schemeClr val="bg1"/>
                  </a:glow>
                </a:effectLst>
              </a:rPr>
              <a:t> </a:t>
            </a:r>
          </a:p>
          <a:p>
            <a:endParaRPr lang="en-US" dirty="0">
              <a:effectLst>
                <a:glow rad="190500">
                  <a:schemeClr val="bg1"/>
                </a:glow>
              </a:effectLst>
            </a:endParaRPr>
          </a:p>
        </p:txBody>
      </p:sp>
    </p:spTree>
    <p:extLst>
      <p:ext uri="{BB962C8B-B14F-4D97-AF65-F5344CB8AC3E}">
        <p14:creationId xmlns:p14="http://schemas.microsoft.com/office/powerpoint/2010/main" val="1843260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750360" cy="4732458"/>
          </a:xfrm>
        </p:spPr>
        <p:txBody>
          <a:bodyPr/>
          <a:lstStyle/>
          <a:p>
            <a:pPr algn="ctr"/>
            <a:r>
              <a:rPr lang="en-US" dirty="0">
                <a:solidFill>
                  <a:schemeClr val="accent1">
                    <a:lumMod val="50000"/>
                    <a:alpha val="50000"/>
                  </a:schemeClr>
                </a:solidFill>
                <a:effectLst>
                  <a:glow rad="190500">
                    <a:schemeClr val="bg1">
                      <a:alpha val="50000"/>
                    </a:schemeClr>
                  </a:glow>
                </a:effectLst>
              </a:rPr>
              <a:t>The Lost Boat</a:t>
            </a:r>
          </a:p>
          <a:p>
            <a:pPr algn="ctr"/>
            <a:endParaRPr lang="en-US" dirty="0">
              <a:effectLst>
                <a:glow rad="190500">
                  <a:schemeClr val="bg1">
                    <a:alpha val="50000"/>
                  </a:schemeClr>
                </a:glow>
              </a:effectLst>
            </a:endParaRPr>
          </a:p>
          <a:p>
            <a:pPr algn="ctr"/>
            <a:endParaRPr lang="en-US" dirty="0">
              <a:effectLst>
                <a:glow rad="190500">
                  <a:schemeClr val="bg1"/>
                </a:glow>
              </a:effectLst>
            </a:endParaRPr>
          </a:p>
          <a:p>
            <a:pPr algn="ctr"/>
            <a:r>
              <a:rPr lang="en-US" dirty="0">
                <a:effectLst>
                  <a:glow rad="127000">
                    <a:schemeClr val="bg1"/>
                  </a:glow>
                </a:effectLst>
              </a:rPr>
              <a:t>“Now you're twice mine.”</a:t>
            </a:r>
          </a:p>
          <a:p>
            <a:pPr algn="ctr"/>
            <a:endParaRPr lang="en-US" dirty="0">
              <a:effectLst>
                <a:glow rad="190500">
                  <a:schemeClr val="bg1"/>
                </a:glow>
              </a:effectLst>
            </a:endParaRPr>
          </a:p>
          <a:p>
            <a:pPr algn="ctr"/>
            <a:endParaRPr lang="en-US" dirty="0">
              <a:effectLst>
                <a:glow rad="190500">
                  <a:schemeClr val="bg1"/>
                </a:glow>
              </a:effectLst>
            </a:endParaRPr>
          </a:p>
          <a:p>
            <a:endParaRPr lang="en-US" dirty="0">
              <a:effectLst>
                <a:glow rad="190500">
                  <a:schemeClr val="bg1"/>
                </a:glow>
              </a:effectLst>
            </a:endParaRPr>
          </a:p>
        </p:txBody>
      </p:sp>
      <p:pic>
        <p:nvPicPr>
          <p:cNvPr id="6" name="Picture 5" descr="A close up of a boat&#10;&#10;Description automatically generated">
            <a:extLst>
              <a:ext uri="{FF2B5EF4-FFF2-40B4-BE49-F238E27FC236}">
                <a16:creationId xmlns:a16="http://schemas.microsoft.com/office/drawing/2014/main" id="{F780B773-FE43-4ECD-A6CF-D32D4E9BC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95" y="118942"/>
            <a:ext cx="9137305" cy="6858000"/>
          </a:xfrm>
          <a:prstGeom prst="rect">
            <a:avLst/>
          </a:prstGeom>
        </p:spPr>
      </p:pic>
    </p:spTree>
    <p:extLst>
      <p:ext uri="{BB962C8B-B14F-4D97-AF65-F5344CB8AC3E}">
        <p14:creationId xmlns:p14="http://schemas.microsoft.com/office/powerpoint/2010/main" val="3404656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table, food, laying&#10;&#10;Description automatically generated">
            <a:extLst>
              <a:ext uri="{FF2B5EF4-FFF2-40B4-BE49-F238E27FC236}">
                <a16:creationId xmlns:a16="http://schemas.microsoft.com/office/drawing/2014/main" id="{96B798EA-EC0E-4A9F-AD22-8DEC496FB800}"/>
              </a:ext>
            </a:extLst>
          </p:cNvPr>
          <p:cNvPicPr>
            <a:picLocks noChangeAspect="1"/>
          </p:cNvPicPr>
          <p:nvPr/>
        </p:nvPicPr>
        <p:blipFill rotWithShape="1">
          <a:blip r:embed="rId3">
            <a:extLst>
              <a:ext uri="{28A0092B-C50C-407E-A947-70E740481C1C}">
                <a14:useLocalDpi xmlns:a14="http://schemas.microsoft.com/office/drawing/2010/main" val="0"/>
              </a:ext>
            </a:extLst>
          </a:blip>
          <a:srcRect l="8403" r="26018" b="29875"/>
          <a:stretch/>
        </p:blipFill>
        <p:spPr>
          <a:xfrm>
            <a:off x="0" y="874135"/>
            <a:ext cx="12192000" cy="5983865"/>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835960" cy="4732458"/>
          </a:xfrm>
        </p:spPr>
        <p:txBody>
          <a:bodyPr/>
          <a:lstStyle/>
          <a:p>
            <a:pPr algn="ctr"/>
            <a:r>
              <a:rPr lang="en-US" dirty="0">
                <a:effectLst>
                  <a:glow rad="127000">
                    <a:schemeClr val="bg1"/>
                  </a:glow>
                </a:effectLst>
              </a:rPr>
              <a:t>“GOD MADE US”</a:t>
            </a:r>
          </a:p>
          <a:p>
            <a:pPr algn="ctr"/>
            <a:endParaRPr lang="en-US" dirty="0">
              <a:effectLst>
                <a:glow rad="190500">
                  <a:schemeClr val="bg1"/>
                </a:glow>
              </a:effectLst>
            </a:endParaRPr>
          </a:p>
          <a:p>
            <a:pPr algn="ctr"/>
            <a:endParaRPr lang="en-US" dirty="0">
              <a:effectLst>
                <a:glow rad="190500">
                  <a:schemeClr val="bg1"/>
                </a:glow>
              </a:effectLst>
            </a:endParaRPr>
          </a:p>
          <a:p>
            <a:endParaRPr lang="en-US" dirty="0">
              <a:effectLst>
                <a:glow rad="190500">
                  <a:schemeClr val="bg1"/>
                </a:glow>
              </a:effectLst>
            </a:endParaRPr>
          </a:p>
        </p:txBody>
      </p:sp>
    </p:spTree>
    <p:extLst>
      <p:ext uri="{BB962C8B-B14F-4D97-AF65-F5344CB8AC3E}">
        <p14:creationId xmlns:p14="http://schemas.microsoft.com/office/powerpoint/2010/main" val="1710533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84971"/>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1">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1">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1">
                    <a:lumMod val="50000"/>
                  </a:schemeClr>
                </a:solidFill>
                <a:effectLst>
                  <a:glow rad="127000">
                    <a:schemeClr val="bg1"/>
                  </a:glow>
                </a:effectLst>
                <a:latin typeface="Pristina" panose="03060402040406080204" pitchFamily="66" charset="0"/>
              </a:rPr>
              <a:t>Psalm 39:7</a:t>
            </a:r>
          </a:p>
        </p:txBody>
      </p:sp>
      <p:pic>
        <p:nvPicPr>
          <p:cNvPr id="9" name="Picture 8" descr="A close up of a logo&#10;&#10;Description automatically generated">
            <a:extLst>
              <a:ext uri="{FF2B5EF4-FFF2-40B4-BE49-F238E27FC236}">
                <a16:creationId xmlns:a16="http://schemas.microsoft.com/office/drawing/2014/main" id="{6B9A1EEA-A521-455F-8702-15C87284119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305907" y="1943997"/>
            <a:ext cx="5533293" cy="2295221"/>
          </a:xfrm>
          <a:prstGeom prst="rect">
            <a:avLst/>
          </a:prstGeom>
          <a:effectLst>
            <a:glow rad="127000">
              <a:schemeClr val="bg1"/>
            </a:glow>
          </a:effectLst>
        </p:spPr>
      </p:pic>
      <p:pic>
        <p:nvPicPr>
          <p:cNvPr id="7" name="Picture 6" descr="A close up of a sign&#10;&#10;Description automatically generated">
            <a:extLst>
              <a:ext uri="{FF2B5EF4-FFF2-40B4-BE49-F238E27FC236}">
                <a16:creationId xmlns:a16="http://schemas.microsoft.com/office/drawing/2014/main" id="{DA044C38-9C1A-480E-8215-D573E7904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907" y="1968174"/>
            <a:ext cx="5533293" cy="2295221"/>
          </a:xfrm>
          <a:prstGeom prst="rect">
            <a:avLst/>
          </a:prstGeom>
        </p:spPr>
      </p:pic>
    </p:spTree>
    <p:extLst>
      <p:ext uri="{BB962C8B-B14F-4D97-AF65-F5344CB8AC3E}">
        <p14:creationId xmlns:p14="http://schemas.microsoft.com/office/powerpoint/2010/main" val="382751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table, food, laying&#10;&#10;Description automatically generated">
            <a:extLst>
              <a:ext uri="{FF2B5EF4-FFF2-40B4-BE49-F238E27FC236}">
                <a16:creationId xmlns:a16="http://schemas.microsoft.com/office/drawing/2014/main" id="{129F9272-C2BA-4F20-B0CD-68168FC2366C}"/>
              </a:ext>
            </a:extLst>
          </p:cNvPr>
          <p:cNvPicPr>
            <a:picLocks noChangeAspect="1"/>
          </p:cNvPicPr>
          <p:nvPr/>
        </p:nvPicPr>
        <p:blipFill rotWithShape="1">
          <a:blip r:embed="rId3">
            <a:extLst>
              <a:ext uri="{28A0092B-C50C-407E-A947-70E740481C1C}">
                <a14:useLocalDpi xmlns:a14="http://schemas.microsoft.com/office/drawing/2010/main" val="0"/>
              </a:ext>
            </a:extLst>
          </a:blip>
          <a:srcRect l="8403" r="26018" b="29875"/>
          <a:stretch/>
        </p:blipFill>
        <p:spPr>
          <a:xfrm>
            <a:off x="0" y="874135"/>
            <a:ext cx="12192000" cy="5983865"/>
          </a:xfrm>
          <a:prstGeom prst="rect">
            <a:avLst/>
          </a:prstGeom>
        </p:spPr>
      </p:pic>
      <p:pic>
        <p:nvPicPr>
          <p:cNvPr id="9" name="Picture 8" descr="A picture containing water, man, sitting, dark&#10;&#10;Description automatically generated">
            <a:extLst>
              <a:ext uri="{FF2B5EF4-FFF2-40B4-BE49-F238E27FC236}">
                <a16:creationId xmlns:a16="http://schemas.microsoft.com/office/drawing/2014/main" id="{CC932828-6AD3-4B2C-A91C-0266C7A0A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761" y="-39320"/>
            <a:ext cx="10391657" cy="689732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835960" cy="4732458"/>
          </a:xfrm>
        </p:spPr>
        <p:txBody>
          <a:bodyPr/>
          <a:lstStyle/>
          <a:p>
            <a:pPr algn="ctr"/>
            <a:r>
              <a:rPr lang="en-US" dirty="0">
                <a:effectLst>
                  <a:glow rad="127000">
                    <a:schemeClr val="bg1"/>
                  </a:glow>
                </a:effectLst>
              </a:rPr>
              <a:t>“GOD MADE US”</a:t>
            </a:r>
          </a:p>
          <a:p>
            <a:pPr algn="ctr"/>
            <a:r>
              <a:rPr lang="en-US" dirty="0">
                <a:effectLst>
                  <a:glow rad="127000">
                    <a:schemeClr val="bg1"/>
                  </a:glow>
                </a:effectLst>
              </a:rPr>
              <a:t>“GOD BOUGHT US” </a:t>
            </a:r>
          </a:p>
          <a:p>
            <a:pPr algn="ctr"/>
            <a:endParaRPr lang="en-US" dirty="0">
              <a:effectLst>
                <a:glow rad="190500">
                  <a:schemeClr val="bg1"/>
                </a:glow>
              </a:effectLst>
            </a:endParaRPr>
          </a:p>
          <a:p>
            <a:pPr algn="ctr"/>
            <a:endParaRPr lang="en-US" dirty="0">
              <a:effectLst>
                <a:glow rad="190500">
                  <a:schemeClr val="bg1"/>
                </a:glow>
              </a:effectLst>
            </a:endParaRPr>
          </a:p>
          <a:p>
            <a:endParaRPr lang="en-US" dirty="0">
              <a:effectLst>
                <a:glow rad="190500">
                  <a:schemeClr val="bg1"/>
                </a:glow>
              </a:effectLst>
            </a:endParaRPr>
          </a:p>
        </p:txBody>
      </p:sp>
    </p:spTree>
    <p:extLst>
      <p:ext uri="{BB962C8B-B14F-4D97-AF65-F5344CB8AC3E}">
        <p14:creationId xmlns:p14="http://schemas.microsoft.com/office/powerpoint/2010/main" val="1179180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84971"/>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1">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1">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1">
                    <a:lumMod val="50000"/>
                  </a:schemeClr>
                </a:solidFill>
                <a:effectLst>
                  <a:glow rad="127000">
                    <a:schemeClr val="bg1"/>
                  </a:glow>
                </a:effectLst>
                <a:latin typeface="Pristina" panose="03060402040406080204" pitchFamily="66" charset="0"/>
              </a:rPr>
              <a:t>Psalm 39:7</a:t>
            </a:r>
          </a:p>
        </p:txBody>
      </p:sp>
      <p:pic>
        <p:nvPicPr>
          <p:cNvPr id="9" name="Picture 8" descr="A close up of a logo&#10;&#10;Description automatically generated">
            <a:extLst>
              <a:ext uri="{FF2B5EF4-FFF2-40B4-BE49-F238E27FC236}">
                <a16:creationId xmlns:a16="http://schemas.microsoft.com/office/drawing/2014/main" id="{6B9A1EEA-A521-455F-8702-15C87284119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305907" y="1943997"/>
            <a:ext cx="5533293" cy="2295221"/>
          </a:xfrm>
          <a:prstGeom prst="rect">
            <a:avLst/>
          </a:prstGeom>
          <a:effectLst>
            <a:glow rad="127000">
              <a:schemeClr val="bg1"/>
            </a:glow>
          </a:effectLst>
        </p:spPr>
      </p:pic>
      <p:pic>
        <p:nvPicPr>
          <p:cNvPr id="7" name="Picture 6" descr="A close up of a sign&#10;&#10;Description automatically generated">
            <a:extLst>
              <a:ext uri="{FF2B5EF4-FFF2-40B4-BE49-F238E27FC236}">
                <a16:creationId xmlns:a16="http://schemas.microsoft.com/office/drawing/2014/main" id="{DA044C38-9C1A-480E-8215-D573E7904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907" y="1968174"/>
            <a:ext cx="5533293" cy="2295221"/>
          </a:xfrm>
          <a:prstGeom prst="rect">
            <a:avLst/>
          </a:prstGeom>
        </p:spPr>
      </p:pic>
    </p:spTree>
    <p:extLst>
      <p:ext uri="{BB962C8B-B14F-4D97-AF65-F5344CB8AC3E}">
        <p14:creationId xmlns:p14="http://schemas.microsoft.com/office/powerpoint/2010/main" val="2243320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10" name="Content Placeholder 9">
            <a:extLst>
              <a:ext uri="{FF2B5EF4-FFF2-40B4-BE49-F238E27FC236}">
                <a16:creationId xmlns:a16="http://schemas.microsoft.com/office/drawing/2014/main" id="{7EBB9185-933D-48D9-BB14-68CAD5107B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3201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Master / Owner</a:t>
            </a:r>
          </a:p>
          <a:p>
            <a:endParaRPr lang="en-US" dirty="0">
              <a:effectLst>
                <a:glow rad="190500">
                  <a:schemeClr val="bg1"/>
                </a:glow>
              </a:effectLst>
            </a:endParaRPr>
          </a:p>
        </p:txBody>
      </p:sp>
    </p:spTree>
    <p:extLst>
      <p:ext uri="{BB962C8B-B14F-4D97-AF65-F5344CB8AC3E}">
        <p14:creationId xmlns:p14="http://schemas.microsoft.com/office/powerpoint/2010/main" val="398487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able, small, green, large&#10;&#10;Description automatically generated">
            <a:extLst>
              <a:ext uri="{FF2B5EF4-FFF2-40B4-BE49-F238E27FC236}">
                <a16:creationId xmlns:a16="http://schemas.microsoft.com/office/drawing/2014/main" id="{4936AE25-D8DA-4721-87A6-0B514F897DA9}"/>
              </a:ext>
            </a:extLst>
          </p:cNvPr>
          <p:cNvPicPr>
            <a:picLocks noChangeAspect="1"/>
          </p:cNvPicPr>
          <p:nvPr/>
        </p:nvPicPr>
        <p:blipFill rotWithShape="1">
          <a:blip r:embed="rId3">
            <a:extLst>
              <a:ext uri="{28A0092B-C50C-407E-A947-70E740481C1C}">
                <a14:useLocalDpi xmlns:a14="http://schemas.microsoft.com/office/drawing/2010/main" val="0"/>
              </a:ext>
            </a:extLst>
          </a:blip>
          <a:srcRect b="64897"/>
          <a:stretch/>
        </p:blipFill>
        <p:spPr>
          <a:xfrm>
            <a:off x="-924420" y="2160952"/>
            <a:ext cx="13601224" cy="4732458"/>
          </a:xfrm>
          <a:prstGeom prst="rect">
            <a:avLst/>
          </a:prstGeom>
          <a:effectLst>
            <a:glow rad="1574800">
              <a:schemeClr val="tx1">
                <a:alpha val="67000"/>
              </a:schemeClr>
            </a:glow>
          </a:effectLst>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Master / Owner</a:t>
            </a:r>
          </a:p>
          <a:p>
            <a:endParaRPr lang="en-US" dirty="0">
              <a:effectLst>
                <a:glow rad="190500">
                  <a:schemeClr val="bg1"/>
                </a:glow>
              </a:effectLst>
            </a:endParaRPr>
          </a:p>
        </p:txBody>
      </p:sp>
    </p:spTree>
    <p:extLst>
      <p:ext uri="{BB962C8B-B14F-4D97-AF65-F5344CB8AC3E}">
        <p14:creationId xmlns:p14="http://schemas.microsoft.com/office/powerpoint/2010/main" val="2975013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able, small, green, large&#10;&#10;Description automatically generated">
            <a:extLst>
              <a:ext uri="{FF2B5EF4-FFF2-40B4-BE49-F238E27FC236}">
                <a16:creationId xmlns:a16="http://schemas.microsoft.com/office/drawing/2014/main" id="{4936AE25-D8DA-4721-87A6-0B514F897DA9}"/>
              </a:ext>
            </a:extLst>
          </p:cNvPr>
          <p:cNvPicPr>
            <a:picLocks noChangeAspect="1"/>
          </p:cNvPicPr>
          <p:nvPr/>
        </p:nvPicPr>
        <p:blipFill rotWithShape="1">
          <a:blip r:embed="rId3">
            <a:extLst>
              <a:ext uri="{28A0092B-C50C-407E-A947-70E740481C1C}">
                <a14:useLocalDpi xmlns:a14="http://schemas.microsoft.com/office/drawing/2010/main" val="0"/>
              </a:ext>
            </a:extLst>
          </a:blip>
          <a:srcRect b="64897"/>
          <a:stretch/>
        </p:blipFill>
        <p:spPr>
          <a:xfrm>
            <a:off x="-924420" y="2160952"/>
            <a:ext cx="13601224" cy="4732458"/>
          </a:xfrm>
          <a:prstGeom prst="rect">
            <a:avLst/>
          </a:prstGeom>
          <a:effectLst>
            <a:glow rad="1574800">
              <a:schemeClr val="tx1">
                <a:alpha val="67000"/>
              </a:schemeClr>
            </a:glow>
          </a:effectLst>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Master / Owner</a:t>
            </a:r>
          </a:p>
          <a:p>
            <a:endParaRPr lang="en-US" dirty="0">
              <a:effectLst>
                <a:glow rad="190500">
                  <a:schemeClr val="bg1"/>
                </a:glow>
              </a:effectLst>
            </a:endParaRPr>
          </a:p>
        </p:txBody>
      </p:sp>
      <p:sp>
        <p:nvSpPr>
          <p:cNvPr id="5" name="Rectangle 4">
            <a:extLst>
              <a:ext uri="{FF2B5EF4-FFF2-40B4-BE49-F238E27FC236}">
                <a16:creationId xmlns:a16="http://schemas.microsoft.com/office/drawing/2014/main" id="{42786C38-2F7E-4659-A500-436930E6E9D5}"/>
              </a:ext>
            </a:extLst>
          </p:cNvPr>
          <p:cNvSpPr/>
          <p:nvPr/>
        </p:nvSpPr>
        <p:spPr>
          <a:xfrm>
            <a:off x="130628" y="4915079"/>
            <a:ext cx="12061372" cy="1261884"/>
          </a:xfrm>
          <a:prstGeom prst="rect">
            <a:avLst/>
          </a:prstGeom>
        </p:spPr>
        <p:txBody>
          <a:bodyPr wrap="square">
            <a:spAutoFit/>
          </a:bodyPr>
          <a:lstStyle/>
          <a:p>
            <a:pPr algn="ctr"/>
            <a:r>
              <a:rPr lang="en-US" sz="3800" b="1" dirty="0">
                <a:effectLst>
                  <a:glow rad="127000">
                    <a:schemeClr val="bg1"/>
                  </a:glow>
                </a:effectLst>
                <a:latin typeface="Calibri" panose="020F0502020204030204" pitchFamily="34" charset="0"/>
                <a:ea typeface="Calibri" panose="020F0502020204030204" pitchFamily="34" charset="0"/>
              </a:rPr>
              <a:t>"</a:t>
            </a:r>
            <a:r>
              <a:rPr lang="en-US" sz="3800" b="1" dirty="0">
                <a:solidFill>
                  <a:srgbClr val="C00000"/>
                </a:solidFill>
                <a:effectLst>
                  <a:glow rad="127000">
                    <a:schemeClr val="bg1"/>
                  </a:glow>
                </a:effectLst>
                <a:latin typeface="Calibri" panose="020F0502020204030204" pitchFamily="34" charset="0"/>
                <a:ea typeface="Calibri" panose="020F0502020204030204" pitchFamily="34" charset="0"/>
              </a:rPr>
              <a:t>Master</a:t>
            </a:r>
            <a:r>
              <a:rPr lang="en-US" sz="3800" b="1" dirty="0">
                <a:effectLst>
                  <a:glow rad="127000">
                    <a:schemeClr val="bg1"/>
                  </a:glow>
                </a:effectLst>
                <a:latin typeface="Calibri" panose="020F0502020204030204" pitchFamily="34" charset="0"/>
                <a:ea typeface="Calibri" panose="020F0502020204030204" pitchFamily="34" charset="0"/>
              </a:rPr>
              <a:t> of all, you who made the heaven, the earth, the sea, and everything that is in them” </a:t>
            </a:r>
            <a:r>
              <a:rPr lang="en-US" sz="3200" b="1" dirty="0">
                <a:effectLst>
                  <a:glow rad="127000">
                    <a:schemeClr val="bg1"/>
                  </a:glow>
                </a:effectLst>
                <a:latin typeface="Calibri" panose="020F0502020204030204" pitchFamily="34" charset="0"/>
                <a:ea typeface="Calibri" panose="020F0502020204030204" pitchFamily="34" charset="0"/>
              </a:rPr>
              <a:t>(Act 4:24 NET) </a:t>
            </a:r>
            <a:endParaRPr lang="en-US" sz="4000" b="1" dirty="0">
              <a:effectLst>
                <a:glow rad="127000">
                  <a:schemeClr val="bg1"/>
                </a:glow>
              </a:effectLst>
            </a:endParaRPr>
          </a:p>
        </p:txBody>
      </p:sp>
    </p:spTree>
    <p:extLst>
      <p:ext uri="{BB962C8B-B14F-4D97-AF65-F5344CB8AC3E}">
        <p14:creationId xmlns:p14="http://schemas.microsoft.com/office/powerpoint/2010/main" val="3353554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able, small, green, large&#10;&#10;Description automatically generated">
            <a:extLst>
              <a:ext uri="{FF2B5EF4-FFF2-40B4-BE49-F238E27FC236}">
                <a16:creationId xmlns:a16="http://schemas.microsoft.com/office/drawing/2014/main" id="{4936AE25-D8DA-4721-87A6-0B514F897DA9}"/>
              </a:ext>
            </a:extLst>
          </p:cNvPr>
          <p:cNvPicPr>
            <a:picLocks noChangeAspect="1"/>
          </p:cNvPicPr>
          <p:nvPr/>
        </p:nvPicPr>
        <p:blipFill rotWithShape="1">
          <a:blip r:embed="rId3">
            <a:extLst>
              <a:ext uri="{28A0092B-C50C-407E-A947-70E740481C1C}">
                <a14:useLocalDpi xmlns:a14="http://schemas.microsoft.com/office/drawing/2010/main" val="0"/>
              </a:ext>
            </a:extLst>
          </a:blip>
          <a:srcRect b="65160"/>
          <a:stretch/>
        </p:blipFill>
        <p:spPr>
          <a:xfrm>
            <a:off x="-924420" y="2160952"/>
            <a:ext cx="13601224" cy="4697048"/>
          </a:xfrm>
          <a:prstGeom prst="rect">
            <a:avLst/>
          </a:prstGeom>
          <a:effectLst>
            <a:glow rad="1574800">
              <a:schemeClr val="tx1">
                <a:alpha val="67000"/>
              </a:schemeClr>
            </a:glow>
          </a:effectLst>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Master / Owner</a:t>
            </a:r>
          </a:p>
          <a:p>
            <a:endParaRPr lang="en-US" dirty="0">
              <a:effectLst>
                <a:glow rad="190500">
                  <a:schemeClr val="bg1"/>
                </a:glow>
              </a:effectLst>
            </a:endParaRPr>
          </a:p>
        </p:txBody>
      </p:sp>
      <p:grpSp>
        <p:nvGrpSpPr>
          <p:cNvPr id="4" name="Group 3">
            <a:extLst>
              <a:ext uri="{FF2B5EF4-FFF2-40B4-BE49-F238E27FC236}">
                <a16:creationId xmlns:a16="http://schemas.microsoft.com/office/drawing/2014/main" id="{2C7E339D-167C-4824-9B9B-206F6AFBD42B}"/>
              </a:ext>
            </a:extLst>
          </p:cNvPr>
          <p:cNvGrpSpPr/>
          <p:nvPr/>
        </p:nvGrpSpPr>
        <p:grpSpPr>
          <a:xfrm>
            <a:off x="1842992" y="1998906"/>
            <a:ext cx="7663543" cy="2860187"/>
            <a:chOff x="2253344" y="2600160"/>
            <a:chExt cx="7815943" cy="3170099"/>
          </a:xfrm>
        </p:grpSpPr>
        <p:pic>
          <p:nvPicPr>
            <p:cNvPr id="6" name="Picture 5" descr="A close up of a logo&#10;&#10;Description automatically generated">
              <a:extLst>
                <a:ext uri="{FF2B5EF4-FFF2-40B4-BE49-F238E27FC236}">
                  <a16:creationId xmlns:a16="http://schemas.microsoft.com/office/drawing/2014/main" id="{ACE0B18A-30FF-4579-BCEA-47387F0B6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344" y="3089742"/>
              <a:ext cx="2280210" cy="2280210"/>
            </a:xfrm>
            <a:prstGeom prst="rect">
              <a:avLst/>
            </a:prstGeom>
            <a:effectLst>
              <a:glow rad="190500">
                <a:schemeClr val="bg1"/>
              </a:glow>
            </a:effectLst>
          </p:spPr>
        </p:pic>
        <p:sp>
          <p:nvSpPr>
            <p:cNvPr id="7" name="TextBox 6">
              <a:extLst>
                <a:ext uri="{FF2B5EF4-FFF2-40B4-BE49-F238E27FC236}">
                  <a16:creationId xmlns:a16="http://schemas.microsoft.com/office/drawing/2014/main" id="{0A096A06-2704-42DD-BB36-32F254D7BDDD}"/>
                </a:ext>
              </a:extLst>
            </p:cNvPr>
            <p:cNvSpPr txBox="1"/>
            <p:nvPr/>
          </p:nvSpPr>
          <p:spPr>
            <a:xfrm>
              <a:off x="4713515" y="2600160"/>
              <a:ext cx="5355772" cy="3170099"/>
            </a:xfrm>
            <a:prstGeom prst="rect">
              <a:avLst/>
            </a:prstGeom>
            <a:noFill/>
          </p:spPr>
          <p:txBody>
            <a:bodyPr wrap="square" rtlCol="0">
              <a:spAutoFit/>
            </a:bodyPr>
            <a:lstStyle/>
            <a:p>
              <a:r>
                <a:rPr lang="en-US" sz="20000" b="1" dirty="0">
                  <a:effectLst>
                    <a:glow rad="127000">
                      <a:schemeClr val="bg1"/>
                    </a:glow>
                  </a:effectLst>
                </a:rPr>
                <a:t>GOD</a:t>
              </a:r>
            </a:p>
          </p:txBody>
        </p:sp>
      </p:grpSp>
      <p:sp>
        <p:nvSpPr>
          <p:cNvPr id="5" name="Rectangle 4">
            <a:extLst>
              <a:ext uri="{FF2B5EF4-FFF2-40B4-BE49-F238E27FC236}">
                <a16:creationId xmlns:a16="http://schemas.microsoft.com/office/drawing/2014/main" id="{42786C38-2F7E-4659-A500-436930E6E9D5}"/>
              </a:ext>
            </a:extLst>
          </p:cNvPr>
          <p:cNvSpPr/>
          <p:nvPr/>
        </p:nvSpPr>
        <p:spPr>
          <a:xfrm>
            <a:off x="130628" y="4915079"/>
            <a:ext cx="12061372" cy="1261884"/>
          </a:xfrm>
          <a:prstGeom prst="rect">
            <a:avLst/>
          </a:prstGeom>
        </p:spPr>
        <p:txBody>
          <a:bodyPr wrap="square">
            <a:spAutoFit/>
          </a:bodyPr>
          <a:lstStyle/>
          <a:p>
            <a:pPr algn="ctr"/>
            <a:r>
              <a:rPr lang="en-US" sz="3800" b="1" dirty="0">
                <a:effectLst>
                  <a:glow rad="127000">
                    <a:schemeClr val="bg1"/>
                  </a:glow>
                </a:effectLst>
                <a:latin typeface="Calibri" panose="020F0502020204030204" pitchFamily="34" charset="0"/>
                <a:ea typeface="Calibri" panose="020F0502020204030204" pitchFamily="34" charset="0"/>
              </a:rPr>
              <a:t>"</a:t>
            </a:r>
            <a:r>
              <a:rPr lang="en-US" sz="3800" b="1" dirty="0">
                <a:solidFill>
                  <a:srgbClr val="C00000"/>
                </a:solidFill>
                <a:effectLst>
                  <a:glow rad="127000">
                    <a:schemeClr val="bg1"/>
                  </a:glow>
                </a:effectLst>
                <a:latin typeface="Calibri" panose="020F0502020204030204" pitchFamily="34" charset="0"/>
                <a:ea typeface="Calibri" panose="020F0502020204030204" pitchFamily="34" charset="0"/>
              </a:rPr>
              <a:t>Master</a:t>
            </a:r>
            <a:r>
              <a:rPr lang="en-US" sz="3800" b="1" dirty="0">
                <a:effectLst>
                  <a:glow rad="127000">
                    <a:schemeClr val="bg1"/>
                  </a:glow>
                </a:effectLst>
                <a:latin typeface="Calibri" panose="020F0502020204030204" pitchFamily="34" charset="0"/>
                <a:ea typeface="Calibri" panose="020F0502020204030204" pitchFamily="34" charset="0"/>
              </a:rPr>
              <a:t> of all, you who made the heaven, the earth, the sea, and everything that is in them” </a:t>
            </a:r>
            <a:r>
              <a:rPr lang="en-US" sz="3200" b="1" dirty="0">
                <a:effectLst>
                  <a:glow rad="127000">
                    <a:schemeClr val="bg1"/>
                  </a:glow>
                </a:effectLst>
                <a:latin typeface="Calibri" panose="020F0502020204030204" pitchFamily="34" charset="0"/>
                <a:ea typeface="Calibri" panose="020F0502020204030204" pitchFamily="34" charset="0"/>
              </a:rPr>
              <a:t>(Act 4:24 NET) </a:t>
            </a:r>
            <a:endParaRPr lang="en-US" sz="4000" b="1" dirty="0">
              <a:effectLst>
                <a:glow rad="127000">
                  <a:schemeClr val="bg1"/>
                </a:glow>
              </a:effectLst>
            </a:endParaRPr>
          </a:p>
        </p:txBody>
      </p:sp>
    </p:spTree>
    <p:extLst>
      <p:ext uri="{BB962C8B-B14F-4D97-AF65-F5344CB8AC3E}">
        <p14:creationId xmlns:p14="http://schemas.microsoft.com/office/powerpoint/2010/main" val="235321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Master / Owner</a:t>
            </a:r>
          </a:p>
          <a:p>
            <a:endParaRPr lang="en-US" dirty="0">
              <a:effectLst>
                <a:glow rad="190500">
                  <a:schemeClr val="bg1"/>
                </a:glow>
              </a:effectLst>
            </a:endParaRPr>
          </a:p>
        </p:txBody>
      </p:sp>
      <p:sp>
        <p:nvSpPr>
          <p:cNvPr id="10" name="TextBox 9">
            <a:extLst>
              <a:ext uri="{FF2B5EF4-FFF2-40B4-BE49-F238E27FC236}">
                <a16:creationId xmlns:a16="http://schemas.microsoft.com/office/drawing/2014/main" id="{A40FAE17-D85C-416A-A922-2BC78F3EDA3A}"/>
              </a:ext>
            </a:extLst>
          </p:cNvPr>
          <p:cNvSpPr txBox="1"/>
          <p:nvPr/>
        </p:nvSpPr>
        <p:spPr>
          <a:xfrm>
            <a:off x="4255193" y="1998906"/>
            <a:ext cx="5251342" cy="2860187"/>
          </a:xfrm>
          <a:prstGeom prst="rect">
            <a:avLst/>
          </a:prstGeom>
          <a:noFill/>
        </p:spPr>
        <p:txBody>
          <a:bodyPr wrap="square" rtlCol="0">
            <a:spAutoFit/>
          </a:bodyPr>
          <a:lstStyle/>
          <a:p>
            <a:r>
              <a:rPr lang="en-US" sz="20000" b="1" dirty="0">
                <a:effectLst>
                  <a:glow rad="127000">
                    <a:schemeClr val="bg1"/>
                  </a:glow>
                </a:effectLst>
              </a:rPr>
              <a:t>GOD</a:t>
            </a:r>
          </a:p>
        </p:txBody>
      </p:sp>
      <p:pic>
        <p:nvPicPr>
          <p:cNvPr id="12" name="Picture 11" descr="A close up of a logo&#10;&#10;Description automatically generated">
            <a:extLst>
              <a:ext uri="{FF2B5EF4-FFF2-40B4-BE49-F238E27FC236}">
                <a16:creationId xmlns:a16="http://schemas.microsoft.com/office/drawing/2014/main" id="{5C75A765-3C80-4CED-8133-A6F96DE5B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991" y="2440626"/>
            <a:ext cx="2235750" cy="2235750"/>
          </a:xfrm>
          <a:prstGeom prst="rect">
            <a:avLst/>
          </a:prstGeom>
          <a:effectLst>
            <a:glow rad="190500">
              <a:schemeClr val="bg1"/>
            </a:glow>
          </a:effectLst>
        </p:spPr>
      </p:pic>
    </p:spTree>
    <p:extLst>
      <p:ext uri="{BB962C8B-B14F-4D97-AF65-F5344CB8AC3E}">
        <p14:creationId xmlns:p14="http://schemas.microsoft.com/office/powerpoint/2010/main" val="179349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accent1">
                    <a:lumMod val="50000"/>
                  </a:schemeClr>
                </a:solidFill>
                <a:effectLst>
                  <a:glow rad="127000">
                    <a:schemeClr val="bg1"/>
                  </a:glow>
                </a:effectLst>
              </a:rPr>
              <a:t>Because He is </a:t>
            </a:r>
            <a:r>
              <a:rPr lang="en-US" dirty="0">
                <a:solidFill>
                  <a:schemeClr val="bg1"/>
                </a:solidFill>
                <a:effectLst>
                  <a:glow rad="127000">
                    <a:schemeClr val="accent1">
                      <a:lumMod val="50000"/>
                    </a:schemeClr>
                  </a:glow>
                </a:effectLst>
              </a:rPr>
              <a:t>DESPOTES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90500">
                    <a:schemeClr val="bg1"/>
                  </a:glow>
                </a:effectLst>
              </a:rPr>
              <a:t>Master / Owner</a:t>
            </a:r>
          </a:p>
          <a:p>
            <a:endParaRPr lang="en-US" dirty="0">
              <a:effectLst>
                <a:glow rad="190500">
                  <a:schemeClr val="bg1"/>
                </a:glow>
              </a:effectLst>
            </a:endParaRPr>
          </a:p>
        </p:txBody>
      </p:sp>
      <p:sp>
        <p:nvSpPr>
          <p:cNvPr id="10" name="TextBox 9">
            <a:extLst>
              <a:ext uri="{FF2B5EF4-FFF2-40B4-BE49-F238E27FC236}">
                <a16:creationId xmlns:a16="http://schemas.microsoft.com/office/drawing/2014/main" id="{A40FAE17-D85C-416A-A922-2BC78F3EDA3A}"/>
              </a:ext>
            </a:extLst>
          </p:cNvPr>
          <p:cNvSpPr txBox="1"/>
          <p:nvPr/>
        </p:nvSpPr>
        <p:spPr>
          <a:xfrm>
            <a:off x="4255193" y="1998906"/>
            <a:ext cx="5251342" cy="2860187"/>
          </a:xfrm>
          <a:prstGeom prst="rect">
            <a:avLst/>
          </a:prstGeom>
          <a:noFill/>
        </p:spPr>
        <p:txBody>
          <a:bodyPr wrap="square" rtlCol="0">
            <a:spAutoFit/>
          </a:bodyPr>
          <a:lstStyle/>
          <a:p>
            <a:r>
              <a:rPr lang="en-US" sz="20000" b="1" dirty="0">
                <a:effectLst>
                  <a:glow rad="127000">
                    <a:schemeClr val="bg1"/>
                  </a:glow>
                </a:effectLst>
              </a:rPr>
              <a:t>GOD</a:t>
            </a:r>
          </a:p>
        </p:txBody>
      </p:sp>
      <p:pic>
        <p:nvPicPr>
          <p:cNvPr id="12" name="Picture 11" descr="A close up of a logo&#10;&#10;Description automatically generated">
            <a:extLst>
              <a:ext uri="{FF2B5EF4-FFF2-40B4-BE49-F238E27FC236}">
                <a16:creationId xmlns:a16="http://schemas.microsoft.com/office/drawing/2014/main" id="{5C75A765-3C80-4CED-8133-A6F96DE5B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991" y="2440626"/>
            <a:ext cx="2235750" cy="2235750"/>
          </a:xfrm>
          <a:prstGeom prst="rect">
            <a:avLst/>
          </a:prstGeom>
          <a:effectLst>
            <a:glow rad="190500">
              <a:schemeClr val="bg1"/>
            </a:glow>
          </a:effectLst>
        </p:spPr>
      </p:pic>
      <p:sp>
        <p:nvSpPr>
          <p:cNvPr id="13" name="TextBox 12">
            <a:extLst>
              <a:ext uri="{FF2B5EF4-FFF2-40B4-BE49-F238E27FC236}">
                <a16:creationId xmlns:a16="http://schemas.microsoft.com/office/drawing/2014/main" id="{3120CCF4-1795-4BD0-B86C-7E328A995DAB}"/>
              </a:ext>
            </a:extLst>
          </p:cNvPr>
          <p:cNvSpPr txBox="1"/>
          <p:nvPr/>
        </p:nvSpPr>
        <p:spPr>
          <a:xfrm>
            <a:off x="138545" y="4890649"/>
            <a:ext cx="11928764" cy="1846659"/>
          </a:xfrm>
          <a:prstGeom prst="rect">
            <a:avLst/>
          </a:prstGeom>
          <a:noFill/>
        </p:spPr>
        <p:txBody>
          <a:bodyPr wrap="square" rtlCol="0">
            <a:spAutoFit/>
          </a:bodyPr>
          <a:lstStyle/>
          <a:p>
            <a:pPr algn="ctr"/>
            <a:r>
              <a:rPr lang="en-US" sz="3800" b="1" dirty="0">
                <a:effectLst>
                  <a:glow rad="127000">
                    <a:schemeClr val="bg1"/>
                  </a:glow>
                </a:effectLst>
              </a:rPr>
              <a:t>“bring in destructive heresies, even denying the Master </a:t>
            </a:r>
            <a:r>
              <a:rPr lang="en-US" sz="3800" b="1" dirty="0">
                <a:solidFill>
                  <a:srgbClr val="C00000"/>
                </a:solidFill>
                <a:effectLst>
                  <a:glow rad="127000">
                    <a:schemeClr val="bg1"/>
                  </a:glow>
                </a:effectLst>
              </a:rPr>
              <a:t>who bought them </a:t>
            </a:r>
            <a:r>
              <a:rPr lang="en-US" sz="3800" b="1" dirty="0">
                <a:effectLst>
                  <a:glow rad="127000">
                    <a:schemeClr val="bg1"/>
                  </a:glow>
                </a:effectLst>
              </a:rPr>
              <a:t>…” </a:t>
            </a:r>
            <a:r>
              <a:rPr lang="en-US" sz="3200" b="1" dirty="0">
                <a:effectLst>
                  <a:glow rad="127000">
                    <a:schemeClr val="bg1"/>
                  </a:glow>
                </a:effectLst>
              </a:rPr>
              <a:t>(2Peter 2:1) </a:t>
            </a:r>
            <a:br>
              <a:rPr lang="en-US" sz="3200" b="1" dirty="0">
                <a:effectLst>
                  <a:glow rad="127000">
                    <a:schemeClr val="bg1"/>
                  </a:glow>
                </a:effectLst>
              </a:rPr>
            </a:br>
            <a:endParaRPr lang="en-US" sz="3800" b="1" dirty="0">
              <a:effectLst>
                <a:glow rad="127000">
                  <a:schemeClr val="bg1"/>
                </a:glow>
              </a:effectLst>
            </a:endParaRPr>
          </a:p>
        </p:txBody>
      </p:sp>
    </p:spTree>
    <p:extLst>
      <p:ext uri="{BB962C8B-B14F-4D97-AF65-F5344CB8AC3E}">
        <p14:creationId xmlns:p14="http://schemas.microsoft.com/office/powerpoint/2010/main" val="815283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856</TotalTime>
  <Words>1227</Words>
  <Application>Microsoft Office PowerPoint</Application>
  <PresentationFormat>Widescreen</PresentationFormat>
  <Paragraphs>139</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Posterama</vt:lpstr>
      <vt:lpstr>Pristina</vt:lpstr>
      <vt:lpstr>Symbol</vt:lpstr>
      <vt:lpstr>Office Theme</vt:lpstr>
      <vt:lpstr>PowerPoint Presentation</vt:lpstr>
      <vt:lpstr>PowerPoint Presentation</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Because He is DESPOTES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59</cp:revision>
  <dcterms:created xsi:type="dcterms:W3CDTF">2020-03-19T13:50:31Z</dcterms:created>
  <dcterms:modified xsi:type="dcterms:W3CDTF">2021-07-16T03:16:27Z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