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04" r:id="rId5"/>
    <p:sldId id="279" r:id="rId6"/>
    <p:sldId id="260" r:id="rId7"/>
    <p:sldId id="281" r:id="rId8"/>
    <p:sldId id="282" r:id="rId9"/>
    <p:sldId id="283" r:id="rId10"/>
    <p:sldId id="300" r:id="rId11"/>
    <p:sldId id="285" r:id="rId12"/>
    <p:sldId id="286" r:id="rId13"/>
    <p:sldId id="284" r:id="rId14"/>
    <p:sldId id="287" r:id="rId15"/>
    <p:sldId id="288" r:id="rId16"/>
    <p:sldId id="289" r:id="rId17"/>
    <p:sldId id="290" r:id="rId18"/>
    <p:sldId id="291" r:id="rId19"/>
    <p:sldId id="292" r:id="rId20"/>
    <p:sldId id="301" r:id="rId21"/>
    <p:sldId id="302" r:id="rId22"/>
    <p:sldId id="295" r:id="rId23"/>
    <p:sldId id="296" r:id="rId24"/>
    <p:sldId id="298" r:id="rId25"/>
    <p:sldId id="299" r:id="rId26"/>
    <p:sldId id="303"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73C4"/>
    <a:srgbClr val="DDDDDD"/>
    <a:srgbClr val="F8FEFE"/>
    <a:srgbClr val="800000"/>
    <a:srgbClr val="F2F5F8"/>
    <a:srgbClr val="E1E8EF"/>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912" autoAdjust="0"/>
  </p:normalViewPr>
  <p:slideViewPr>
    <p:cSldViewPr snapToGrid="0">
      <p:cViewPr varScale="1">
        <p:scale>
          <a:sx n="70" d="100"/>
          <a:sy n="70" d="100"/>
        </p:scale>
        <p:origin x="10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001FD-96B8-4D1A-B1AC-635C45ED7304}"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D9D7-E9CC-40E4-BEEE-ECB5F85574C0}" type="slidenum">
              <a:rPr lang="en-US" smtClean="0"/>
              <a:t>‹#›</a:t>
            </a:fld>
            <a:endParaRPr lang="en-US"/>
          </a:p>
        </p:txBody>
      </p:sp>
    </p:spTree>
    <p:extLst>
      <p:ext uri="{BB962C8B-B14F-4D97-AF65-F5344CB8AC3E}">
        <p14:creationId xmlns:p14="http://schemas.microsoft.com/office/powerpoint/2010/main" val="2503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altLang="en-US" sz="800" b="1" dirty="0"/>
              <a:t>Copyright</a:t>
            </a:r>
            <a:r>
              <a:rPr lang="en-US" altLang="en-US" sz="800" dirty="0"/>
              <a:t> ©</a:t>
            </a:r>
            <a:r>
              <a:rPr lang="en-US" altLang="en-US" sz="800" dirty="0">
                <a:latin typeface="Symbol" panose="05050102010706020507" pitchFamily="18" charset="2"/>
              </a:rPr>
              <a:t> 2020</a:t>
            </a:r>
            <a:r>
              <a:rPr lang="en-US" altLang="en-US" sz="800" dirty="0"/>
              <a:t>. All rights reserved.  Bible Point is a registered trademark of Dennis Henderson.  All  other trademarks acknowledged. </a:t>
            </a:r>
          </a:p>
          <a:p>
            <a:pPr lvl="1" eaLnBrk="1" hangingPunct="1">
              <a:lnSpc>
                <a:spcPct val="80000"/>
              </a:lnSpc>
            </a:pPr>
            <a:r>
              <a:rPr lang="en-US" altLang="en-US" sz="800" dirty="0"/>
              <a:t>Bible Point contains graphics from Bible Point artists.  These illustrations belong to Bible Point and the respective artists.  You may use the designs and illustrations for graphical illustration of lessons free and without special permission, provided they are not used in any way that maligns the Christian faith.  Furthermore, republication or production of any illustration by any other graphic service whether it be in book, in a machine-readable form, or in any other design resource is strictly prohibited.  Furthermore, they cannot be duplicated or resold as any other form of publishing, clip art, or graphic resource.  </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endParaRPr lang="en-US" altLang="en-US" sz="800" b="1" dirty="0"/>
          </a:p>
          <a:p>
            <a:pPr lvl="1" eaLnBrk="1" hangingPunct="1">
              <a:lnSpc>
                <a:spcPct val="80000"/>
              </a:lnSpc>
            </a:pPr>
            <a:r>
              <a:rPr lang="en-US" altLang="en-US" sz="800" i="1" dirty="0"/>
              <a:t>So, if you don’t own the presentation(s), graphic(s), and text(s) how can you legally use them?  </a:t>
            </a:r>
            <a:r>
              <a:rPr lang="en-US" altLang="en-US" sz="800" dirty="0"/>
              <a:t>The purchase of the license allows you to use all the images in the product.  However, the actual ownership and copyright of the presentation(s), graphic(s), and text(s) remain the property of Bible Point and its licensors.  If you had plans on using this product in your “for sale” work—think again!</a:t>
            </a:r>
          </a:p>
          <a:p>
            <a:pPr lvl="1" eaLnBrk="1" hangingPunct="1">
              <a:lnSpc>
                <a:spcPct val="80000"/>
              </a:lnSpc>
            </a:pPr>
            <a:r>
              <a:rPr lang="en-US" altLang="en-US" sz="800" b="1" dirty="0"/>
              <a:t>License Agreement</a:t>
            </a:r>
          </a:p>
          <a:p>
            <a:pPr eaLnBrk="1" hangingPunct="1">
              <a:lnSpc>
                <a:spcPct val="80000"/>
              </a:lnSpc>
            </a:pPr>
            <a:r>
              <a:rPr lang="en-US" altLang="en-US" sz="800" b="1" dirty="0"/>
              <a:t>   Article 1:  License Grant</a:t>
            </a:r>
            <a:r>
              <a:rPr lang="en-US" altLang="en-US" sz="800" dirty="0"/>
              <a:t>  </a:t>
            </a:r>
          </a:p>
          <a:p>
            <a:pPr lvl="1" eaLnBrk="1" hangingPunct="1">
              <a:lnSpc>
                <a:spcPct val="80000"/>
              </a:lnSpc>
            </a:pPr>
            <a:r>
              <a:rPr lang="en-US" altLang="en-US" sz="800" dirty="0"/>
              <a:t>All the graphics and text in Bible Point presentations (excluding quotes from the Bible and stated sources) are the intellectual and real property of Bible Point and its licensors, and is protected by law, including United States copyright laws and international treaties.  Bible Point grants to you a license:</a:t>
            </a:r>
          </a:p>
          <a:p>
            <a:pPr lvl="1" eaLnBrk="1" hangingPunct="1">
              <a:lnSpc>
                <a:spcPct val="80000"/>
              </a:lnSpc>
            </a:pPr>
            <a:r>
              <a:rPr lang="en-US" altLang="en-US" sz="800" dirty="0"/>
              <a:t>1.  To use the presentation in a single church, single school, or single office of a Christian organization.</a:t>
            </a:r>
          </a:p>
          <a:p>
            <a:pPr lvl="1" eaLnBrk="1" hangingPunct="1">
              <a:lnSpc>
                <a:spcPct val="80000"/>
              </a:lnSpc>
            </a:pPr>
            <a:r>
              <a:rPr lang="en-US" altLang="en-US" sz="800" dirty="0"/>
              <a:t>2.  To make a single archival back-up copy of the program.</a:t>
            </a:r>
          </a:p>
          <a:p>
            <a:pPr lvl="1" eaLnBrk="1" hangingPunct="1">
              <a:lnSpc>
                <a:spcPct val="80000"/>
              </a:lnSpc>
            </a:pPr>
            <a:r>
              <a:rPr lang="en-US" altLang="en-US" sz="800" dirty="0"/>
              <a:t>3.  To modify the presentation(s) and merge with other presentations in a single church, school, or Christian organization. </a:t>
            </a:r>
          </a:p>
          <a:p>
            <a:pPr lvl="1" eaLnBrk="1" hangingPunct="1">
              <a:lnSpc>
                <a:spcPct val="80000"/>
              </a:lnSpc>
            </a:pPr>
            <a:r>
              <a:rPr lang="en-US" altLang="en-US" sz="800" dirty="0"/>
              <a:t>4.  To transfer to another party if that party agrees to accept the terms and conditions of this agreement, and you do not retain any copies of the presentation, whether printed, machine readable, modified, or merged form. </a:t>
            </a:r>
          </a:p>
          <a:p>
            <a:pPr lvl="1" eaLnBrk="1" hangingPunct="1">
              <a:lnSpc>
                <a:spcPct val="80000"/>
              </a:lnSpc>
            </a:pPr>
            <a:endParaRPr lang="en-US" altLang="en-US" sz="800" dirty="0"/>
          </a:p>
          <a:p>
            <a:pPr lvl="1" eaLnBrk="1" hangingPunct="1">
              <a:lnSpc>
                <a:spcPct val="80000"/>
              </a:lnSpc>
            </a:pPr>
            <a:r>
              <a:rPr lang="en-US" altLang="en-US" sz="800" b="1" dirty="0"/>
              <a:t>Article 2:  Terms</a:t>
            </a:r>
            <a:r>
              <a:rPr lang="en-US" altLang="en-US" sz="800" dirty="0"/>
              <a:t>  </a:t>
            </a:r>
          </a:p>
          <a:p>
            <a:pPr lvl="1" eaLnBrk="1" hangingPunct="1">
              <a:lnSpc>
                <a:spcPct val="80000"/>
              </a:lnSpc>
            </a:pPr>
            <a:r>
              <a:rPr lang="en-US" altLang="en-US" sz="800" dirty="0"/>
              <a:t>This license is effective until terminated.  You may terminate the license at any time by destroying the presentation(s), graphic(s), or text(s) together with all copies, modifications and merged portions in any form.  Bible Point may terminate your license if you fail to comply with this Agreement. You agree, upon such termination, for any reason, to destroy the presentation(s), graphics, and text(s) with all copies, modifications, and merged portions in any form. </a:t>
            </a:r>
          </a:p>
          <a:p>
            <a:pPr lvl="1" eaLnBrk="1" hangingPunct="1">
              <a:lnSpc>
                <a:spcPct val="80000"/>
              </a:lnSpc>
            </a:pPr>
            <a:endParaRPr lang="en-US" altLang="en-US" sz="800" dirty="0"/>
          </a:p>
          <a:p>
            <a:pPr lvl="1" eaLnBrk="1" hangingPunct="1">
              <a:lnSpc>
                <a:spcPct val="80000"/>
              </a:lnSpc>
            </a:pPr>
            <a:r>
              <a:rPr lang="en-US" altLang="en-US" sz="800" b="1" dirty="0"/>
              <a:t>Article 3: Disclaimers</a:t>
            </a:r>
            <a:r>
              <a:rPr lang="en-US" altLang="en-US" sz="800" dirty="0"/>
              <a:t> </a:t>
            </a:r>
          </a:p>
          <a:p>
            <a:pPr lvl="1" eaLnBrk="1" hangingPunct="1">
              <a:lnSpc>
                <a:spcPct val="80000"/>
              </a:lnSpc>
            </a:pPr>
            <a:r>
              <a:rPr lang="en-US" altLang="en-US" sz="800" dirty="0"/>
              <a:t>1.  Bible Point presentations, graphics, and texts are licensed to you As Is.  You, the consumer, bear the entire risk relating to the quality and performance of the presentation(s), graphic(s), or text(s).  In no event will Bible Point be liable for damages resulting from any defect.  </a:t>
            </a:r>
          </a:p>
          <a:p>
            <a:pPr lvl="1" eaLnBrk="1" hangingPunct="1">
              <a:lnSpc>
                <a:spcPct val="80000"/>
              </a:lnSpc>
            </a:pPr>
            <a:r>
              <a:rPr lang="en-US" altLang="en-US" sz="800" dirty="0"/>
              <a:t>2.  Thirty-day limited warrantee on disks.  Bible Point warrants the disks to be free of defects in material and workmanship under normal use for 30 days after purchase.  During the 30-day period you may return a defective presentation, graphic, or text with proof of purchase and it will be replaced without charge, unless the presentation is damaged by misuse.  </a:t>
            </a:r>
          </a:p>
          <a:p>
            <a:pPr lvl="1" eaLnBrk="1" hangingPunct="1">
              <a:lnSpc>
                <a:spcPct val="80000"/>
              </a:lnSpc>
            </a:pPr>
            <a:endParaRPr lang="en-US" altLang="en-US" sz="800" dirty="0"/>
          </a:p>
          <a:p>
            <a:pPr lvl="1" eaLnBrk="1" hangingPunct="1">
              <a:lnSpc>
                <a:spcPct val="80000"/>
              </a:lnSpc>
            </a:pPr>
            <a:r>
              <a:rPr lang="en-US" altLang="en-US" sz="800" b="1" dirty="0"/>
              <a:t>Article 4:  General</a:t>
            </a:r>
            <a:endParaRPr lang="en-US" altLang="en-US" sz="800" dirty="0"/>
          </a:p>
          <a:p>
            <a:pPr lvl="1" eaLnBrk="1" hangingPunct="1">
              <a:lnSpc>
                <a:spcPct val="80000"/>
              </a:lnSpc>
            </a:pPr>
            <a:r>
              <a:rPr lang="en-US" altLang="en-US" sz="800" dirty="0"/>
              <a:t>1.  You may not sub-license, assign, or transfer the license of the presentation(s), graphic(s), or text(s) except as provided by this Agreement.   </a:t>
            </a:r>
          </a:p>
          <a:p>
            <a:pPr lvl="1" eaLnBrk="1" hangingPunct="1">
              <a:lnSpc>
                <a:spcPct val="80000"/>
              </a:lnSpc>
            </a:pPr>
            <a:r>
              <a:rPr lang="en-US" altLang="en-US" sz="800" dirty="0"/>
              <a:t>2.  This Agreement will be governed by the laws of the State of Michigan.</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p>
          <a:p>
            <a:pPr lvl="1" eaLnBrk="1" hangingPunct="1">
              <a:lnSpc>
                <a:spcPct val="80000"/>
              </a:lnSpc>
            </a:pPr>
            <a:r>
              <a:rPr lang="en-US" altLang="en-US" sz="800" i="1" dirty="0"/>
              <a:t>May I let someone borrow or copy my licensed Bible Point presentation (even after I modified it)?</a:t>
            </a:r>
            <a:r>
              <a:rPr lang="en-US" altLang="en-US" sz="800" dirty="0"/>
              <a:t>  As long as it is within your local church, or single school, or the immediate office of a Christian organization you may.  Otherwise, please refer the person interested in borrowing to: http://www.biblepoint.com or E-mail: dennis@DrDH.net with any related questions.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a:t>
            </a:fld>
            <a:endParaRPr lang="en-US"/>
          </a:p>
        </p:txBody>
      </p:sp>
    </p:spTree>
    <p:extLst>
      <p:ext uri="{BB962C8B-B14F-4D97-AF65-F5344CB8AC3E}">
        <p14:creationId xmlns:p14="http://schemas.microsoft.com/office/powerpoint/2010/main" val="971398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brick building&#10;&#10;Description automatically generated">
            <a:extLst>
              <a:ext uri="{FF2B5EF4-FFF2-40B4-BE49-F238E27FC236}">
                <a16:creationId xmlns:a16="http://schemas.microsoft.com/office/drawing/2014/main" id="{C3CED0DB-2019-4CE2-9BF5-3A4827C64B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B721E3-2C80-41EE-9C59-899E8A9E8119}"/>
              </a:ext>
            </a:extLst>
          </p:cNvPr>
          <p:cNvSpPr>
            <a:spLocks noGrp="1"/>
          </p:cNvSpPr>
          <p:nvPr>
            <p:ph type="ctrTitle"/>
          </p:nvPr>
        </p:nvSpPr>
        <p:spPr>
          <a:xfrm>
            <a:off x="1524000" y="1122363"/>
            <a:ext cx="9144000" cy="2387600"/>
          </a:xfrm>
        </p:spPr>
        <p:txBody>
          <a:bodyPr anchor="b"/>
          <a:lstStyle>
            <a:lvl1pPr algn="ctr">
              <a:defRPr sz="6000">
                <a:effectLst>
                  <a:outerShdw blurRad="38100" dist="38100" dir="2700000" algn="tl">
                    <a:srgbClr val="000000">
                      <a:alpha val="43137"/>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487B72DC-A03F-48ED-BC4B-28F3C949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70D0-979A-4D2A-A14D-63A157F8F029}"/>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DF3D4C50-8118-43D0-A2BD-4A21D842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93A-0394-4D0A-9930-B8374ABAAD7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5889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F94-0C47-4387-99F0-6574276B2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49772-1B44-4407-BA94-FA615009B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8423-18B2-4160-8276-9231DBA7048F}"/>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8287930C-E657-440E-A6F6-6C00AFE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6C5B5-E857-42DC-B3C4-FB7BDFE7BB0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2104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6B320-CC49-407B-805A-D7EEE91F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ED6B7-FAF2-4C04-94F1-7D5E39A00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6E5A-49D4-4B16-8FAC-61487693537E}"/>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71D42D00-1DB1-43BA-88CD-B23A7746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1FAE-D222-4EAB-B2EE-7E64835D806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9575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A6D-7562-42A2-BC36-8BA06B87672E}"/>
              </a:ext>
            </a:extLst>
          </p:cNvPr>
          <p:cNvSpPr>
            <a:spLocks noGrp="1"/>
          </p:cNvSpPr>
          <p:nvPr>
            <p:ph type="title"/>
          </p:nvPr>
        </p:nvSpPr>
        <p:spPr/>
        <p:txBody>
          <a:bodyPr>
            <a:noAutofit/>
          </a:bodyPr>
          <a:lstStyle>
            <a:lvl1pPr>
              <a:defRPr sz="5400">
                <a:effectLst>
                  <a:glow rad="127000">
                    <a:srgbClr val="F2F5F8"/>
                  </a:glow>
                </a:effectLst>
                <a:latin typeface="Posterama" panose="020B0502040204020203" pitchFamily="34" charset="0"/>
                <a:cs typeface="Posterama"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966B9-94FD-4BCE-A40A-7DE2A1C9D397}"/>
              </a:ext>
            </a:extLst>
          </p:cNvPr>
          <p:cNvSpPr>
            <a:spLocks noGrp="1"/>
          </p:cNvSpPr>
          <p:nvPr>
            <p:ph idx="1"/>
          </p:nvPr>
        </p:nvSpPr>
        <p:spPr/>
        <p:txBody>
          <a:bodyPr/>
          <a:lstStyle>
            <a:lvl1pPr>
              <a:defRPr b="1">
                <a:effectLst>
                  <a:glow rad="127000">
                    <a:srgbClr val="F2F5F8"/>
                  </a:glow>
                </a:effectLst>
              </a:defRPr>
            </a:lvl1pPr>
            <a:lvl2pPr>
              <a:defRPr>
                <a:effectLst>
                  <a:glow rad="127000">
                    <a:srgbClr val="F2F5F8"/>
                  </a:glow>
                </a:effectLst>
              </a:defRPr>
            </a:lvl2pPr>
            <a:lvl3pPr>
              <a:defRPr>
                <a:effectLst>
                  <a:glow rad="127000">
                    <a:srgbClr val="F2F5F8"/>
                  </a:glow>
                </a:effectLst>
              </a:defRPr>
            </a:lvl3pPr>
            <a:lvl4pPr>
              <a:defRPr>
                <a:effectLst>
                  <a:glow rad="127000">
                    <a:srgbClr val="F2F5F8"/>
                  </a:glow>
                </a:effectLst>
              </a:defRPr>
            </a:lvl4pPr>
            <a:lvl5pPr>
              <a:defRPr>
                <a:effectLst>
                  <a:glow rad="127000">
                    <a:srgbClr val="F2F5F8"/>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CEB57-E0F9-42D1-B11E-9D7C1AE0B549}"/>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00B690CA-B16F-4E5D-A5E1-2DF55828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AC7F-7D3D-4941-BD6F-B48DA326E00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520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560-D1C4-4611-AC46-3DBC86D27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0A1EC-CDED-4214-A231-9B701907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43321-EFB8-481B-8553-FDA645DEC94F}"/>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C97F2B78-6DCC-4C3F-BD5C-877AAE82A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767A-94D0-4F5F-B8A2-DD6C2ABEA8F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4418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8D5E-FA50-4DAC-B4B7-C752562D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76364-5FBC-4DD6-8F2D-7965EFFDD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B7597-AAE6-43D3-AB38-054AD5208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E3DE1-3E78-45DB-B2CB-1EE5E89D7B00}"/>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6" name="Footer Placeholder 5">
            <a:extLst>
              <a:ext uri="{FF2B5EF4-FFF2-40B4-BE49-F238E27FC236}">
                <a16:creationId xmlns:a16="http://schemas.microsoft.com/office/drawing/2014/main" id="{AA0C91A0-E11C-4CD2-B7EF-C1B98C4B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3139-89EA-4C6D-BA01-705E1DAE8525}"/>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7654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64F-07F9-4443-AC5C-C72600E2EF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C5662-3974-4FC6-8D5C-398B34378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50917-DC95-4EA9-9DFA-0C2A409B7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0C397-0C87-45F6-90FD-9CCB2D87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9B9C-5B87-4A59-AE3A-0B75175C2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48D73-5A52-4922-B444-FB07AED970AA}"/>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8" name="Footer Placeholder 7">
            <a:extLst>
              <a:ext uri="{FF2B5EF4-FFF2-40B4-BE49-F238E27FC236}">
                <a16:creationId xmlns:a16="http://schemas.microsoft.com/office/drawing/2014/main" id="{18724246-95A0-45B6-9D01-91B1C311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C47CC-F8AE-47A7-B012-38DB0562D304}"/>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130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40C-A696-4E07-AB6B-A30861D3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2AC0-0B63-409B-93C0-14D2E24E6140}"/>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4" name="Footer Placeholder 3">
            <a:extLst>
              <a:ext uri="{FF2B5EF4-FFF2-40B4-BE49-F238E27FC236}">
                <a16:creationId xmlns:a16="http://schemas.microsoft.com/office/drawing/2014/main" id="{7B5F3384-2D9C-46C8-8AF5-AB60294C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307FF-90ED-4519-BBA8-136E0186901D}"/>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5084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ADB04-F4D9-4DE8-B557-9ECCCC6DD734}"/>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3" name="Footer Placeholder 2">
            <a:extLst>
              <a:ext uri="{FF2B5EF4-FFF2-40B4-BE49-F238E27FC236}">
                <a16:creationId xmlns:a16="http://schemas.microsoft.com/office/drawing/2014/main" id="{4A5ED1A7-1024-41B1-A9B2-C89A1B6C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72F3C-6324-4DE2-B1ED-6C01769AAA6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0654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BF9-D165-4709-8D3B-E7336D9D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2B48-39B2-4FDE-8A3B-BBC15AF4F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46D8B-37FD-47C5-99CC-6EF6646B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B952-7759-4F49-A6BD-8D43EE29F35B}"/>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6" name="Footer Placeholder 5">
            <a:extLst>
              <a:ext uri="{FF2B5EF4-FFF2-40B4-BE49-F238E27FC236}">
                <a16:creationId xmlns:a16="http://schemas.microsoft.com/office/drawing/2014/main" id="{B8AC3E91-1973-4F6B-BDF5-0BBE95255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2931E-CAB6-4667-B34A-986830FB7D9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42904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9280-5028-4074-A65E-2D841158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2E05-4593-49AE-ADC8-803BCD994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00AA2-81F9-4FBE-AE87-C972F60D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5749-6393-45B4-8022-9DA8CCDDA5B4}"/>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6" name="Footer Placeholder 5">
            <a:extLst>
              <a:ext uri="{FF2B5EF4-FFF2-40B4-BE49-F238E27FC236}">
                <a16:creationId xmlns:a16="http://schemas.microsoft.com/office/drawing/2014/main" id="{8351B4BF-0C38-4E01-811F-09869C43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FE8D-A7E8-4A23-B886-C6BC075997B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640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building, man, black, standing&#10;&#10;Description automatically generated">
            <a:extLst>
              <a:ext uri="{FF2B5EF4-FFF2-40B4-BE49-F238E27FC236}">
                <a16:creationId xmlns:a16="http://schemas.microsoft.com/office/drawing/2014/main" id="{AFB51C4C-20FD-46F1-89D4-123C69D6AF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EAEEC2-DDE6-4E62-88C9-83D8D24C276D}"/>
              </a:ext>
            </a:extLst>
          </p:cNvPr>
          <p:cNvSpPr>
            <a:spLocks noGrp="1"/>
          </p:cNvSpPr>
          <p:nvPr>
            <p:ph type="title"/>
          </p:nvPr>
        </p:nvSpPr>
        <p:spPr>
          <a:xfrm>
            <a:off x="398585" y="118942"/>
            <a:ext cx="113479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9C17F-76A0-4CBF-93A1-42EFF36C3D88}"/>
              </a:ext>
            </a:extLst>
          </p:cNvPr>
          <p:cNvSpPr>
            <a:spLocks noGrp="1"/>
          </p:cNvSpPr>
          <p:nvPr>
            <p:ph type="body" idx="1"/>
          </p:nvPr>
        </p:nvSpPr>
        <p:spPr>
          <a:xfrm>
            <a:off x="398585" y="1444505"/>
            <a:ext cx="10955215" cy="4732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20B639-337B-4794-B555-79F6F09C7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052AD204-CB2D-4F8A-9164-8308EA64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97FB6-6CBD-4C8D-8086-127F5DBEB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9588-6F03-4C3A-BC7D-811A5EA13291}" type="slidenum">
              <a:rPr lang="en-US" smtClean="0"/>
              <a:t>‹#›</a:t>
            </a:fld>
            <a:endParaRPr lang="en-US"/>
          </a:p>
        </p:txBody>
      </p:sp>
    </p:spTree>
    <p:extLst>
      <p:ext uri="{BB962C8B-B14F-4D97-AF65-F5344CB8AC3E}">
        <p14:creationId xmlns:p14="http://schemas.microsoft.com/office/powerpoint/2010/main" val="11425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000" b="1" kern="1200">
          <a:solidFill>
            <a:srgbClr val="C00000"/>
          </a:solidFill>
          <a:effectLst>
            <a:outerShdw blurRad="38100" dist="38100" dir="2700000" algn="tl">
              <a:srgbClr val="000000">
                <a:alpha val="43137"/>
              </a:srgbClr>
            </a:outerShdw>
          </a:effectLst>
          <a:latin typeface="Pristina" panose="03060402040406080204" pitchFamily="66"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0054A6"/>
                </a:solidFill>
                <a:effectLst>
                  <a:glow rad="127000">
                    <a:schemeClr val="bg1"/>
                  </a:glow>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0054A6"/>
                </a:solidFill>
                <a:effectLst>
                  <a:glow rad="127000">
                    <a:schemeClr val="bg1"/>
                  </a:glow>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0054A6"/>
                </a:solidFill>
                <a:effectLst>
                  <a:glow rad="127000">
                    <a:schemeClr val="bg1"/>
                  </a:glow>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a:effectLst>
            <a:glow rad="127000">
              <a:schemeClr val="bg1"/>
            </a:glow>
          </a:effectLst>
        </p:spPr>
      </p:pic>
      <p:grpSp>
        <p:nvGrpSpPr>
          <p:cNvPr id="7" name="Group 6">
            <a:extLst>
              <a:ext uri="{FF2B5EF4-FFF2-40B4-BE49-F238E27FC236}">
                <a16:creationId xmlns:a16="http://schemas.microsoft.com/office/drawing/2014/main" id="{377E2E83-0E86-4F92-A799-775126BE4A3A}"/>
              </a:ext>
            </a:extLst>
          </p:cNvPr>
          <p:cNvGrpSpPr/>
          <p:nvPr/>
        </p:nvGrpSpPr>
        <p:grpSpPr>
          <a:xfrm>
            <a:off x="509040" y="5066893"/>
            <a:ext cx="2477806" cy="1200783"/>
            <a:chOff x="962969" y="5030136"/>
            <a:chExt cx="2477806" cy="1200783"/>
          </a:xfrm>
          <a:effectLst>
            <a:glow rad="127000">
              <a:srgbClr val="0054A6">
                <a:alpha val="39000"/>
              </a:srgbClr>
            </a:glow>
          </a:effectLst>
        </p:grpSpPr>
        <p:pic>
          <p:nvPicPr>
            <p:cNvPr id="10" name="Picture 9">
              <a:extLst>
                <a:ext uri="{FF2B5EF4-FFF2-40B4-BE49-F238E27FC236}">
                  <a16:creationId xmlns:a16="http://schemas.microsoft.com/office/drawing/2014/main" id="{03482F4A-3678-4121-B0B3-DA7606518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6" t="59897" r="53838" b="24545"/>
            <a:stretch>
              <a:fillRect/>
            </a:stretch>
          </p:blipFill>
          <p:spPr bwMode="auto">
            <a:xfrm>
              <a:off x="992879" y="5065630"/>
              <a:ext cx="2336800" cy="1069975"/>
            </a:xfrm>
            <a:prstGeom prst="rect">
              <a:avLst/>
            </a:prstGeom>
            <a:noFill/>
            <a:effectLst>
              <a:glow rad="38100">
                <a:schemeClr val="tx1">
                  <a:alpha val="0"/>
                </a:schemeClr>
              </a:glow>
              <a:outerShdw dist="71842" dir="2700000" algn="ctr" rotWithShape="0">
                <a:schemeClr val="bg2">
                  <a:alpha val="0"/>
                </a:schemeClr>
              </a:outerShdw>
            </a:effectLst>
            <a:extLst>
              <a:ext uri="{909E8E84-426E-40DD-AFC4-6F175D3DCCD1}">
                <a14:hiddenFill xmlns:a14="http://schemas.microsoft.com/office/drawing/2010/main">
                  <a:solidFill>
                    <a:srgbClr val="FFFFFF"/>
                  </a:solidFill>
                </a14:hiddenFill>
              </a:ext>
            </a:extLst>
          </p:spPr>
        </p:pic>
        <p:pic>
          <p:nvPicPr>
            <p:cNvPr id="14" name="Picture 13" descr="Logo&#10;&#10;Description automatically generated">
              <a:extLst>
                <a:ext uri="{FF2B5EF4-FFF2-40B4-BE49-F238E27FC236}">
                  <a16:creationId xmlns:a16="http://schemas.microsoft.com/office/drawing/2014/main" id="{57054BC7-01B8-4318-8921-06218B0C4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69" y="5030136"/>
              <a:ext cx="2477806" cy="1200783"/>
            </a:xfrm>
            <a:prstGeom prst="rect">
              <a:avLst/>
            </a:prstGeom>
            <a:effectLst>
              <a:glow rad="127000">
                <a:schemeClr val="bg1"/>
              </a:glow>
            </a:effectLst>
          </p:spPr>
        </p:pic>
      </p:grpSp>
    </p:spTree>
    <p:extLst>
      <p:ext uri="{BB962C8B-B14F-4D97-AF65-F5344CB8AC3E}">
        <p14:creationId xmlns:p14="http://schemas.microsoft.com/office/powerpoint/2010/main" val="17594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2721503F-731C-4E58-B8A7-DDB24A5CD921}"/>
              </a:ext>
            </a:extLst>
          </p:cNvPr>
          <p:cNvCxnSpPr/>
          <p:nvPr/>
        </p:nvCxnSpPr>
        <p:spPr>
          <a:xfrm flipH="1">
            <a:off x="1741714" y="5061857"/>
            <a:ext cx="3733800" cy="0"/>
          </a:xfrm>
          <a:prstGeom prst="straightConnector1">
            <a:avLst/>
          </a:prstGeom>
          <a:ln w="190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erson looking at the camera&#10;&#10;Description automatically generated">
            <a:extLst>
              <a:ext uri="{FF2B5EF4-FFF2-40B4-BE49-F238E27FC236}">
                <a16:creationId xmlns:a16="http://schemas.microsoft.com/office/drawing/2014/main" id="{B97D41E7-38E9-4FBD-AE4C-4847CA7C0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82" y="0"/>
            <a:ext cx="9099550"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6154614" cy="4732458"/>
          </a:xfrm>
        </p:spPr>
        <p:txBody>
          <a:bodyPr/>
          <a:lstStyle/>
          <a:p>
            <a:r>
              <a:rPr lang="en-US" dirty="0">
                <a:effectLst/>
              </a:rPr>
              <a:t>"Truly, truly, I say to you, before Abraham was, </a:t>
            </a:r>
            <a:r>
              <a:rPr lang="en-US" dirty="0">
                <a:solidFill>
                  <a:schemeClr val="bg1"/>
                </a:solidFill>
                <a:effectLst>
                  <a:glow rad="190500">
                    <a:srgbClr val="C00000"/>
                  </a:glow>
                </a:effectLst>
              </a:rPr>
              <a:t>I am</a:t>
            </a:r>
            <a:r>
              <a:rPr lang="en-US" dirty="0">
                <a:effectLst/>
              </a:rPr>
              <a:t>." </a:t>
            </a:r>
            <a:r>
              <a:rPr lang="en-US" sz="3200" dirty="0">
                <a:effectLst/>
              </a:rPr>
              <a:t>(John 8:58) </a:t>
            </a:r>
            <a:endParaRPr lang="en-US" baseline="30000" dirty="0">
              <a:effectLst>
                <a:glow rad="127000">
                  <a:schemeClr val="bg1"/>
                </a:glow>
              </a:effectLst>
            </a:endParaRPr>
          </a:p>
        </p:txBody>
      </p:sp>
      <p:sp>
        <p:nvSpPr>
          <p:cNvPr id="4" name="Star: 5 Points 3">
            <a:extLst>
              <a:ext uri="{FF2B5EF4-FFF2-40B4-BE49-F238E27FC236}">
                <a16:creationId xmlns:a16="http://schemas.microsoft.com/office/drawing/2014/main" id="{58BCAFFB-8465-419D-83FE-8D1298846DE4}"/>
              </a:ext>
            </a:extLst>
          </p:cNvPr>
          <p:cNvSpPr/>
          <p:nvPr/>
        </p:nvSpPr>
        <p:spPr>
          <a:xfrm>
            <a:off x="5127171" y="4648200"/>
            <a:ext cx="816429" cy="76529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1D955A59-2D9B-4A43-AE20-A93AA88DF8F5}"/>
              </a:ext>
            </a:extLst>
          </p:cNvPr>
          <p:cNvSpPr/>
          <p:nvPr/>
        </p:nvSpPr>
        <p:spPr>
          <a:xfrm>
            <a:off x="816428" y="457364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66A2F7-4DBC-4CF5-AE78-905DAE431110}"/>
              </a:ext>
            </a:extLst>
          </p:cNvPr>
          <p:cNvSpPr txBox="1"/>
          <p:nvPr/>
        </p:nvSpPr>
        <p:spPr>
          <a:xfrm>
            <a:off x="286377" y="5653743"/>
            <a:ext cx="1974501" cy="523220"/>
          </a:xfrm>
          <a:prstGeom prst="rect">
            <a:avLst/>
          </a:prstGeom>
          <a:noFill/>
        </p:spPr>
        <p:txBody>
          <a:bodyPr wrap="square" rtlCol="0">
            <a:spAutoFit/>
          </a:bodyPr>
          <a:lstStyle/>
          <a:p>
            <a:pPr algn="ctr"/>
            <a:r>
              <a:rPr lang="en-US" sz="2800" b="1" dirty="0"/>
              <a:t>ABRAHAM</a:t>
            </a:r>
          </a:p>
        </p:txBody>
      </p:sp>
      <p:sp>
        <p:nvSpPr>
          <p:cNvPr id="12" name="TextBox 11">
            <a:extLst>
              <a:ext uri="{FF2B5EF4-FFF2-40B4-BE49-F238E27FC236}">
                <a16:creationId xmlns:a16="http://schemas.microsoft.com/office/drawing/2014/main" id="{D69FE0A7-29E8-4F1F-A0F1-CAC88A84C614}"/>
              </a:ext>
            </a:extLst>
          </p:cNvPr>
          <p:cNvSpPr txBox="1"/>
          <p:nvPr/>
        </p:nvSpPr>
        <p:spPr>
          <a:xfrm>
            <a:off x="4548134" y="5653743"/>
            <a:ext cx="1974501" cy="523220"/>
          </a:xfrm>
          <a:prstGeom prst="rect">
            <a:avLst/>
          </a:prstGeom>
          <a:noFill/>
        </p:spPr>
        <p:txBody>
          <a:bodyPr wrap="square" rtlCol="0">
            <a:spAutoFit/>
          </a:bodyPr>
          <a:lstStyle/>
          <a:p>
            <a:pPr algn="ctr"/>
            <a:r>
              <a:rPr lang="en-US" sz="2800" b="1" dirty="0"/>
              <a:t>JESUS</a:t>
            </a:r>
          </a:p>
        </p:txBody>
      </p:sp>
      <p:sp>
        <p:nvSpPr>
          <p:cNvPr id="13" name="TextBox 12">
            <a:extLst>
              <a:ext uri="{FF2B5EF4-FFF2-40B4-BE49-F238E27FC236}">
                <a16:creationId xmlns:a16="http://schemas.microsoft.com/office/drawing/2014/main" id="{91411722-865B-43E2-BF24-FD9C4E0894EF}"/>
              </a:ext>
            </a:extLst>
          </p:cNvPr>
          <p:cNvSpPr txBox="1"/>
          <p:nvPr/>
        </p:nvSpPr>
        <p:spPr>
          <a:xfrm>
            <a:off x="308148" y="3889642"/>
            <a:ext cx="1974501" cy="523220"/>
          </a:xfrm>
          <a:prstGeom prst="rect">
            <a:avLst/>
          </a:prstGeom>
          <a:noFill/>
        </p:spPr>
        <p:txBody>
          <a:bodyPr wrap="square" rtlCol="0">
            <a:spAutoFit/>
          </a:bodyPr>
          <a:lstStyle/>
          <a:p>
            <a:pPr algn="ctr"/>
            <a:r>
              <a:rPr lang="en-US" sz="2800" b="1" dirty="0"/>
              <a:t>2500 BC</a:t>
            </a:r>
          </a:p>
        </p:txBody>
      </p:sp>
      <p:sp>
        <p:nvSpPr>
          <p:cNvPr id="14" name="TextBox 13">
            <a:extLst>
              <a:ext uri="{FF2B5EF4-FFF2-40B4-BE49-F238E27FC236}">
                <a16:creationId xmlns:a16="http://schemas.microsoft.com/office/drawing/2014/main" id="{28E618BE-8EBE-41B0-B69B-1FAA7EDBA5A6}"/>
              </a:ext>
            </a:extLst>
          </p:cNvPr>
          <p:cNvSpPr txBox="1"/>
          <p:nvPr/>
        </p:nvSpPr>
        <p:spPr>
          <a:xfrm>
            <a:off x="4488263" y="3925715"/>
            <a:ext cx="1974501" cy="523220"/>
          </a:xfrm>
          <a:prstGeom prst="rect">
            <a:avLst/>
          </a:prstGeom>
          <a:noFill/>
        </p:spPr>
        <p:txBody>
          <a:bodyPr wrap="square" rtlCol="0">
            <a:spAutoFit/>
          </a:bodyPr>
          <a:lstStyle/>
          <a:p>
            <a:pPr algn="ctr"/>
            <a:r>
              <a:rPr lang="en-US" sz="2800" b="1" dirty="0"/>
              <a:t>30 AD</a:t>
            </a:r>
          </a:p>
        </p:txBody>
      </p:sp>
    </p:spTree>
    <p:extLst>
      <p:ext uri="{BB962C8B-B14F-4D97-AF65-F5344CB8AC3E}">
        <p14:creationId xmlns:p14="http://schemas.microsoft.com/office/powerpoint/2010/main" val="101684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2721503F-731C-4E58-B8A7-DDB24A5CD921}"/>
              </a:ext>
            </a:extLst>
          </p:cNvPr>
          <p:cNvCxnSpPr/>
          <p:nvPr/>
        </p:nvCxnSpPr>
        <p:spPr>
          <a:xfrm flipH="1">
            <a:off x="1741714" y="5061857"/>
            <a:ext cx="3733800" cy="0"/>
          </a:xfrm>
          <a:prstGeom prst="straightConnector1">
            <a:avLst/>
          </a:prstGeom>
          <a:ln w="190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erson looking at the camera&#10;&#10;Description automatically generated">
            <a:extLst>
              <a:ext uri="{FF2B5EF4-FFF2-40B4-BE49-F238E27FC236}">
                <a16:creationId xmlns:a16="http://schemas.microsoft.com/office/drawing/2014/main" id="{B97D41E7-38E9-4FBD-AE4C-4847CA7C0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82" y="0"/>
            <a:ext cx="9099550"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6154614" cy="4732458"/>
          </a:xfrm>
        </p:spPr>
        <p:txBody>
          <a:bodyPr/>
          <a:lstStyle/>
          <a:p>
            <a:r>
              <a:rPr lang="en-US" dirty="0">
                <a:effectLst/>
              </a:rPr>
              <a:t>"Truly, truly, I say to you, before Abraham was, </a:t>
            </a:r>
            <a:r>
              <a:rPr lang="en-US" dirty="0">
                <a:solidFill>
                  <a:schemeClr val="bg1"/>
                </a:solidFill>
                <a:effectLst>
                  <a:glow rad="190500">
                    <a:srgbClr val="C00000"/>
                  </a:glow>
                </a:effectLst>
              </a:rPr>
              <a:t>I am</a:t>
            </a:r>
            <a:r>
              <a:rPr lang="en-US" dirty="0">
                <a:effectLst/>
              </a:rPr>
              <a:t>." </a:t>
            </a:r>
            <a:r>
              <a:rPr lang="en-US" sz="3200" dirty="0">
                <a:effectLst/>
              </a:rPr>
              <a:t>(John 8:58) </a:t>
            </a:r>
            <a:endParaRPr lang="en-US" baseline="30000" dirty="0">
              <a:effectLst>
                <a:glow rad="127000">
                  <a:schemeClr val="bg1"/>
                </a:glow>
              </a:effectLst>
            </a:endParaRPr>
          </a:p>
        </p:txBody>
      </p:sp>
      <p:sp>
        <p:nvSpPr>
          <p:cNvPr id="4" name="Star: 5 Points 3">
            <a:extLst>
              <a:ext uri="{FF2B5EF4-FFF2-40B4-BE49-F238E27FC236}">
                <a16:creationId xmlns:a16="http://schemas.microsoft.com/office/drawing/2014/main" id="{58BCAFFB-8465-419D-83FE-8D1298846DE4}"/>
              </a:ext>
            </a:extLst>
          </p:cNvPr>
          <p:cNvSpPr/>
          <p:nvPr/>
        </p:nvSpPr>
        <p:spPr>
          <a:xfrm>
            <a:off x="5127171" y="4648200"/>
            <a:ext cx="816429" cy="76529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1D955A59-2D9B-4A43-AE20-A93AA88DF8F5}"/>
              </a:ext>
            </a:extLst>
          </p:cNvPr>
          <p:cNvSpPr/>
          <p:nvPr/>
        </p:nvSpPr>
        <p:spPr>
          <a:xfrm>
            <a:off x="816428" y="457364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66A2F7-4DBC-4CF5-AE78-905DAE431110}"/>
              </a:ext>
            </a:extLst>
          </p:cNvPr>
          <p:cNvSpPr txBox="1"/>
          <p:nvPr/>
        </p:nvSpPr>
        <p:spPr>
          <a:xfrm>
            <a:off x="286377" y="5653743"/>
            <a:ext cx="1974501" cy="523220"/>
          </a:xfrm>
          <a:prstGeom prst="rect">
            <a:avLst/>
          </a:prstGeom>
          <a:noFill/>
        </p:spPr>
        <p:txBody>
          <a:bodyPr wrap="square" rtlCol="0">
            <a:spAutoFit/>
          </a:bodyPr>
          <a:lstStyle/>
          <a:p>
            <a:pPr algn="ctr"/>
            <a:r>
              <a:rPr lang="en-US" sz="2800" b="1" dirty="0"/>
              <a:t>ABRAHAM</a:t>
            </a:r>
          </a:p>
        </p:txBody>
      </p:sp>
      <p:sp>
        <p:nvSpPr>
          <p:cNvPr id="12" name="TextBox 11">
            <a:extLst>
              <a:ext uri="{FF2B5EF4-FFF2-40B4-BE49-F238E27FC236}">
                <a16:creationId xmlns:a16="http://schemas.microsoft.com/office/drawing/2014/main" id="{D69FE0A7-29E8-4F1F-A0F1-CAC88A84C614}"/>
              </a:ext>
            </a:extLst>
          </p:cNvPr>
          <p:cNvSpPr txBox="1"/>
          <p:nvPr/>
        </p:nvSpPr>
        <p:spPr>
          <a:xfrm>
            <a:off x="4548134" y="5653743"/>
            <a:ext cx="1974501" cy="523220"/>
          </a:xfrm>
          <a:prstGeom prst="rect">
            <a:avLst/>
          </a:prstGeom>
          <a:noFill/>
        </p:spPr>
        <p:txBody>
          <a:bodyPr wrap="square" rtlCol="0">
            <a:spAutoFit/>
          </a:bodyPr>
          <a:lstStyle/>
          <a:p>
            <a:pPr algn="ctr"/>
            <a:r>
              <a:rPr lang="en-US" sz="2800" b="1" dirty="0"/>
              <a:t>JESUS</a:t>
            </a:r>
          </a:p>
        </p:txBody>
      </p:sp>
      <p:sp>
        <p:nvSpPr>
          <p:cNvPr id="13" name="TextBox 12">
            <a:extLst>
              <a:ext uri="{FF2B5EF4-FFF2-40B4-BE49-F238E27FC236}">
                <a16:creationId xmlns:a16="http://schemas.microsoft.com/office/drawing/2014/main" id="{91411722-865B-43E2-BF24-FD9C4E0894EF}"/>
              </a:ext>
            </a:extLst>
          </p:cNvPr>
          <p:cNvSpPr txBox="1"/>
          <p:nvPr/>
        </p:nvSpPr>
        <p:spPr>
          <a:xfrm>
            <a:off x="308148" y="3889642"/>
            <a:ext cx="1974501" cy="523220"/>
          </a:xfrm>
          <a:prstGeom prst="rect">
            <a:avLst/>
          </a:prstGeom>
          <a:noFill/>
        </p:spPr>
        <p:txBody>
          <a:bodyPr wrap="square" rtlCol="0">
            <a:spAutoFit/>
          </a:bodyPr>
          <a:lstStyle/>
          <a:p>
            <a:pPr algn="ctr"/>
            <a:r>
              <a:rPr lang="en-US" sz="2800" b="1" dirty="0"/>
              <a:t>2500 BC</a:t>
            </a:r>
          </a:p>
        </p:txBody>
      </p:sp>
      <p:sp>
        <p:nvSpPr>
          <p:cNvPr id="14" name="TextBox 13">
            <a:extLst>
              <a:ext uri="{FF2B5EF4-FFF2-40B4-BE49-F238E27FC236}">
                <a16:creationId xmlns:a16="http://schemas.microsoft.com/office/drawing/2014/main" id="{28E618BE-8EBE-41B0-B69B-1FAA7EDBA5A6}"/>
              </a:ext>
            </a:extLst>
          </p:cNvPr>
          <p:cNvSpPr txBox="1"/>
          <p:nvPr/>
        </p:nvSpPr>
        <p:spPr>
          <a:xfrm>
            <a:off x="4488263" y="3925715"/>
            <a:ext cx="1974501" cy="523220"/>
          </a:xfrm>
          <a:prstGeom prst="rect">
            <a:avLst/>
          </a:prstGeom>
          <a:noFill/>
        </p:spPr>
        <p:txBody>
          <a:bodyPr wrap="square" rtlCol="0">
            <a:spAutoFit/>
          </a:bodyPr>
          <a:lstStyle/>
          <a:p>
            <a:pPr algn="ctr"/>
            <a:r>
              <a:rPr lang="en-US" sz="2800" b="1" dirty="0"/>
              <a:t>30 AD</a:t>
            </a:r>
          </a:p>
        </p:txBody>
      </p:sp>
      <p:cxnSp>
        <p:nvCxnSpPr>
          <p:cNvPr id="7" name="Straight Arrow Connector 6">
            <a:extLst>
              <a:ext uri="{FF2B5EF4-FFF2-40B4-BE49-F238E27FC236}">
                <a16:creationId xmlns:a16="http://schemas.microsoft.com/office/drawing/2014/main" id="{54825BD3-7F9D-4893-B5FA-0C83EE8F4C32}"/>
              </a:ext>
            </a:extLst>
          </p:cNvPr>
          <p:cNvCxnSpPr>
            <a:cxnSpLocks/>
          </p:cNvCxnSpPr>
          <p:nvPr/>
        </p:nvCxnSpPr>
        <p:spPr>
          <a:xfrm flipH="1">
            <a:off x="2133601" y="2569029"/>
            <a:ext cx="3494313" cy="1320613"/>
          </a:xfrm>
          <a:prstGeom prst="straightConnector1">
            <a:avLst/>
          </a:prstGeom>
          <a:ln w="190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2AC2FA0-6B34-491C-8446-FA3383069F12}"/>
              </a:ext>
            </a:extLst>
          </p:cNvPr>
          <p:cNvCxnSpPr>
            <a:cxnSpLocks/>
          </p:cNvCxnSpPr>
          <p:nvPr/>
        </p:nvCxnSpPr>
        <p:spPr>
          <a:xfrm>
            <a:off x="5627914" y="2492828"/>
            <a:ext cx="0" cy="1545772"/>
          </a:xfrm>
          <a:prstGeom prst="straightConnector1">
            <a:avLst/>
          </a:prstGeom>
          <a:ln w="190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80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effectLst/>
              </a:rPr>
              <a:t> In him we live and move and have our being…”</a:t>
            </a:r>
            <a:r>
              <a:rPr lang="en-US" sz="2800" dirty="0">
                <a:effectLst/>
              </a:rPr>
              <a:t>(Act 17:28) </a:t>
            </a:r>
            <a:endParaRPr lang="en-US" baseline="30000" dirty="0">
              <a:effectLst>
                <a:glow rad="127000">
                  <a:schemeClr val="bg1"/>
                </a:glow>
              </a:effectLst>
            </a:endParaRPr>
          </a:p>
        </p:txBody>
      </p:sp>
    </p:spTree>
    <p:extLst>
      <p:ext uri="{BB962C8B-B14F-4D97-AF65-F5344CB8AC3E}">
        <p14:creationId xmlns:p14="http://schemas.microsoft.com/office/powerpoint/2010/main" val="248541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effectLst/>
              </a:rPr>
              <a:t> In him we live and move and have our being…”</a:t>
            </a:r>
            <a:r>
              <a:rPr lang="en-US" sz="2800" dirty="0">
                <a:effectLst/>
              </a:rPr>
              <a:t>(Act 17:28) </a:t>
            </a:r>
            <a:endParaRPr lang="en-US" baseline="30000" dirty="0">
              <a:effectLst>
                <a:glow rad="127000">
                  <a:schemeClr val="bg1"/>
                </a:glow>
              </a:effectLst>
            </a:endParaRPr>
          </a:p>
        </p:txBody>
      </p:sp>
      <p:grpSp>
        <p:nvGrpSpPr>
          <p:cNvPr id="32" name="Group 31">
            <a:extLst>
              <a:ext uri="{FF2B5EF4-FFF2-40B4-BE49-F238E27FC236}">
                <a16:creationId xmlns:a16="http://schemas.microsoft.com/office/drawing/2014/main" id="{B36F4680-0075-4AF5-8E9A-06B34A0B78C5}"/>
              </a:ext>
            </a:extLst>
          </p:cNvPr>
          <p:cNvGrpSpPr/>
          <p:nvPr/>
        </p:nvGrpSpPr>
        <p:grpSpPr>
          <a:xfrm>
            <a:off x="631373" y="1871109"/>
            <a:ext cx="10798625" cy="4871183"/>
            <a:chOff x="631373" y="1871109"/>
            <a:chExt cx="10798625" cy="4871183"/>
          </a:xfrm>
        </p:grpSpPr>
        <p:sp>
          <p:nvSpPr>
            <p:cNvPr id="5" name="Oval 4">
              <a:extLst>
                <a:ext uri="{FF2B5EF4-FFF2-40B4-BE49-F238E27FC236}">
                  <a16:creationId xmlns:a16="http://schemas.microsoft.com/office/drawing/2014/main" id="{FF4CBAEA-C172-460F-A5AE-6E83FBA70171}"/>
                </a:ext>
              </a:extLst>
            </p:cNvPr>
            <p:cNvSpPr/>
            <p:nvPr/>
          </p:nvSpPr>
          <p:spPr>
            <a:xfrm>
              <a:off x="2013857" y="2770068"/>
              <a:ext cx="8033657" cy="3145971"/>
            </a:xfrm>
            <a:prstGeom prst="ellipse">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2143D45-6756-4E30-8B90-3AAA1C4B4C7A}"/>
                </a:ext>
              </a:extLst>
            </p:cNvPr>
            <p:cNvSpPr/>
            <p:nvPr/>
          </p:nvSpPr>
          <p:spPr>
            <a:xfrm>
              <a:off x="9905998" y="3684853"/>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F96E1102-0A43-4459-9049-F1345A4CA9F7}"/>
                </a:ext>
              </a:extLst>
            </p:cNvPr>
            <p:cNvSpPr/>
            <p:nvPr/>
          </p:nvSpPr>
          <p:spPr>
            <a:xfrm rot="10800000">
              <a:off x="631373" y="3687555"/>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BCB5A4-6F7E-47E5-8C7B-D85074C6319D}"/>
                </a:ext>
              </a:extLst>
            </p:cNvPr>
            <p:cNvGrpSpPr/>
            <p:nvPr/>
          </p:nvGrpSpPr>
          <p:grpSpPr>
            <a:xfrm>
              <a:off x="1879436" y="1871109"/>
              <a:ext cx="8452450" cy="1746524"/>
              <a:chOff x="1879436" y="1871109"/>
              <a:chExt cx="8452450" cy="1746524"/>
            </a:xfrm>
          </p:grpSpPr>
          <p:sp>
            <p:nvSpPr>
              <p:cNvPr id="17" name="Arrow: Right 16">
                <a:extLst>
                  <a:ext uri="{FF2B5EF4-FFF2-40B4-BE49-F238E27FC236}">
                    <a16:creationId xmlns:a16="http://schemas.microsoft.com/office/drawing/2014/main" id="{73425672-96F6-46FF-B5D6-F818394719F7}"/>
                  </a:ext>
                </a:extLst>
              </p:cNvPr>
              <p:cNvSpPr/>
              <p:nvPr/>
            </p:nvSpPr>
            <p:spPr>
              <a:xfrm rot="19171573">
                <a:off x="8807886" y="22890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B381A0DA-7434-40DA-A7A3-6B2417363415}"/>
                  </a:ext>
                </a:extLst>
              </p:cNvPr>
              <p:cNvSpPr/>
              <p:nvPr/>
            </p:nvSpPr>
            <p:spPr>
              <a:xfrm rot="17546183">
                <a:off x="7139591" y="19893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DC792AB4-20C1-48F0-A369-3197D960820A}"/>
                  </a:ext>
                </a:extLst>
              </p:cNvPr>
              <p:cNvGrpSpPr/>
              <p:nvPr/>
            </p:nvGrpSpPr>
            <p:grpSpPr>
              <a:xfrm flipH="1">
                <a:off x="1879436" y="1900453"/>
                <a:ext cx="3085793" cy="1717180"/>
                <a:chOff x="7398493" y="2035217"/>
                <a:chExt cx="3085793" cy="1717180"/>
              </a:xfrm>
            </p:grpSpPr>
            <p:sp>
              <p:nvSpPr>
                <p:cNvPr id="20" name="Arrow: Right 19">
                  <a:extLst>
                    <a:ext uri="{FF2B5EF4-FFF2-40B4-BE49-F238E27FC236}">
                      <a16:creationId xmlns:a16="http://schemas.microsoft.com/office/drawing/2014/main" id="{72F5F524-A2FC-4338-810C-90B0ACA0B132}"/>
                    </a:ext>
                  </a:extLst>
                </p:cNvPr>
                <p:cNvSpPr/>
                <p:nvPr/>
              </p:nvSpPr>
              <p:spPr>
                <a:xfrm rot="19171573">
                  <a:off x="8960286" y="24414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F350328B-F795-4BD2-BFA0-90E5AFAD7805}"/>
                    </a:ext>
                  </a:extLst>
                </p:cNvPr>
                <p:cNvSpPr/>
                <p:nvPr/>
              </p:nvSpPr>
              <p:spPr>
                <a:xfrm rot="17546183">
                  <a:off x="7291991" y="21417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Arrow: Right 22">
                <a:extLst>
                  <a:ext uri="{FF2B5EF4-FFF2-40B4-BE49-F238E27FC236}">
                    <a16:creationId xmlns:a16="http://schemas.microsoft.com/office/drawing/2014/main" id="{3188E1E4-409F-4189-A98B-56F96A820929}"/>
                  </a:ext>
                </a:extLst>
              </p:cNvPr>
              <p:cNvSpPr/>
              <p:nvPr/>
            </p:nvSpPr>
            <p:spPr>
              <a:xfrm rot="16200000">
                <a:off x="5398611" y="1977611"/>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667CD85-A264-4FAA-BD2B-DFCC71E4A82A}"/>
                </a:ext>
              </a:extLst>
            </p:cNvPr>
            <p:cNvGrpSpPr/>
            <p:nvPr/>
          </p:nvGrpSpPr>
          <p:grpSpPr>
            <a:xfrm rot="10800000">
              <a:off x="1980497" y="4995768"/>
              <a:ext cx="8452450" cy="1746524"/>
              <a:chOff x="1879436" y="1871109"/>
              <a:chExt cx="8452450" cy="1746524"/>
            </a:xfrm>
          </p:grpSpPr>
          <p:sp>
            <p:nvSpPr>
              <p:cNvPr id="26" name="Arrow: Right 25">
                <a:extLst>
                  <a:ext uri="{FF2B5EF4-FFF2-40B4-BE49-F238E27FC236}">
                    <a16:creationId xmlns:a16="http://schemas.microsoft.com/office/drawing/2014/main" id="{CD0B816D-3E8B-49F8-8635-70B55CDC5162}"/>
                  </a:ext>
                </a:extLst>
              </p:cNvPr>
              <p:cNvSpPr/>
              <p:nvPr/>
            </p:nvSpPr>
            <p:spPr>
              <a:xfrm rot="19171573">
                <a:off x="8807886" y="22890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A928C2DE-2E11-470E-80A4-93DCE5C205E7}"/>
                  </a:ext>
                </a:extLst>
              </p:cNvPr>
              <p:cNvSpPr/>
              <p:nvPr/>
            </p:nvSpPr>
            <p:spPr>
              <a:xfrm rot="17546183">
                <a:off x="7139591" y="19893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23166529-C524-4A56-AF4A-E1DC212BB695}"/>
                  </a:ext>
                </a:extLst>
              </p:cNvPr>
              <p:cNvGrpSpPr/>
              <p:nvPr/>
            </p:nvGrpSpPr>
            <p:grpSpPr>
              <a:xfrm flipH="1">
                <a:off x="1879436" y="1900453"/>
                <a:ext cx="3085793" cy="1717180"/>
                <a:chOff x="7398493" y="2035217"/>
                <a:chExt cx="3085793" cy="1717180"/>
              </a:xfrm>
            </p:grpSpPr>
            <p:sp>
              <p:nvSpPr>
                <p:cNvPr id="30" name="Arrow: Right 29">
                  <a:extLst>
                    <a:ext uri="{FF2B5EF4-FFF2-40B4-BE49-F238E27FC236}">
                      <a16:creationId xmlns:a16="http://schemas.microsoft.com/office/drawing/2014/main" id="{8AE95AD7-5722-4CA7-8E55-7BE42ACFA34B}"/>
                    </a:ext>
                  </a:extLst>
                </p:cNvPr>
                <p:cNvSpPr/>
                <p:nvPr/>
              </p:nvSpPr>
              <p:spPr>
                <a:xfrm rot="19171573">
                  <a:off x="8960286" y="24414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Right 30">
                  <a:extLst>
                    <a:ext uri="{FF2B5EF4-FFF2-40B4-BE49-F238E27FC236}">
                      <a16:creationId xmlns:a16="http://schemas.microsoft.com/office/drawing/2014/main" id="{2298D992-0513-4E74-BED6-2E18BF5DA47F}"/>
                    </a:ext>
                  </a:extLst>
                </p:cNvPr>
                <p:cNvSpPr/>
                <p:nvPr/>
              </p:nvSpPr>
              <p:spPr>
                <a:xfrm rot="17546183">
                  <a:off x="7291991" y="21417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Arrow: Right 28">
                <a:extLst>
                  <a:ext uri="{FF2B5EF4-FFF2-40B4-BE49-F238E27FC236}">
                    <a16:creationId xmlns:a16="http://schemas.microsoft.com/office/drawing/2014/main" id="{ED841587-CC4A-465C-A540-DD26F7AD1014}"/>
                  </a:ext>
                </a:extLst>
              </p:cNvPr>
              <p:cNvSpPr/>
              <p:nvPr/>
            </p:nvSpPr>
            <p:spPr>
              <a:xfrm rot="16200000">
                <a:off x="5398611" y="1977611"/>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2578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effectLst/>
              </a:rPr>
              <a:t> In him we live and move and have our being…”</a:t>
            </a:r>
            <a:r>
              <a:rPr lang="en-US" sz="2800" dirty="0">
                <a:effectLst/>
              </a:rPr>
              <a:t>(Act 17:28) </a:t>
            </a:r>
            <a:endParaRPr lang="en-US" baseline="30000" dirty="0">
              <a:effectLst>
                <a:glow rad="127000">
                  <a:schemeClr val="bg1"/>
                </a:glow>
              </a:effectLst>
            </a:endParaRPr>
          </a:p>
        </p:txBody>
      </p:sp>
      <p:grpSp>
        <p:nvGrpSpPr>
          <p:cNvPr id="32" name="Group 31">
            <a:extLst>
              <a:ext uri="{FF2B5EF4-FFF2-40B4-BE49-F238E27FC236}">
                <a16:creationId xmlns:a16="http://schemas.microsoft.com/office/drawing/2014/main" id="{B36F4680-0075-4AF5-8E9A-06B34A0B78C5}"/>
              </a:ext>
            </a:extLst>
          </p:cNvPr>
          <p:cNvGrpSpPr/>
          <p:nvPr/>
        </p:nvGrpSpPr>
        <p:grpSpPr>
          <a:xfrm>
            <a:off x="631373" y="1871109"/>
            <a:ext cx="10798625" cy="4871183"/>
            <a:chOff x="631373" y="1871109"/>
            <a:chExt cx="10798625" cy="4871183"/>
          </a:xfrm>
        </p:grpSpPr>
        <p:sp>
          <p:nvSpPr>
            <p:cNvPr id="5" name="Oval 4">
              <a:extLst>
                <a:ext uri="{FF2B5EF4-FFF2-40B4-BE49-F238E27FC236}">
                  <a16:creationId xmlns:a16="http://schemas.microsoft.com/office/drawing/2014/main" id="{FF4CBAEA-C172-460F-A5AE-6E83FBA70171}"/>
                </a:ext>
              </a:extLst>
            </p:cNvPr>
            <p:cNvSpPr/>
            <p:nvPr/>
          </p:nvSpPr>
          <p:spPr>
            <a:xfrm>
              <a:off x="2013857" y="2770068"/>
              <a:ext cx="8033657" cy="3145971"/>
            </a:xfrm>
            <a:prstGeom prst="ellipse">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2143D45-6756-4E30-8B90-3AAA1C4B4C7A}"/>
                </a:ext>
              </a:extLst>
            </p:cNvPr>
            <p:cNvSpPr/>
            <p:nvPr/>
          </p:nvSpPr>
          <p:spPr>
            <a:xfrm>
              <a:off x="9905998" y="3684853"/>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F96E1102-0A43-4459-9049-F1345A4CA9F7}"/>
                </a:ext>
              </a:extLst>
            </p:cNvPr>
            <p:cNvSpPr/>
            <p:nvPr/>
          </p:nvSpPr>
          <p:spPr>
            <a:xfrm rot="10800000">
              <a:off x="631373" y="3687555"/>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BCB5A4-6F7E-47E5-8C7B-D85074C6319D}"/>
                </a:ext>
              </a:extLst>
            </p:cNvPr>
            <p:cNvGrpSpPr/>
            <p:nvPr/>
          </p:nvGrpSpPr>
          <p:grpSpPr>
            <a:xfrm>
              <a:off x="1879436" y="1871109"/>
              <a:ext cx="8452450" cy="1746524"/>
              <a:chOff x="1879436" y="1871109"/>
              <a:chExt cx="8452450" cy="1746524"/>
            </a:xfrm>
          </p:grpSpPr>
          <p:sp>
            <p:nvSpPr>
              <p:cNvPr id="17" name="Arrow: Right 16">
                <a:extLst>
                  <a:ext uri="{FF2B5EF4-FFF2-40B4-BE49-F238E27FC236}">
                    <a16:creationId xmlns:a16="http://schemas.microsoft.com/office/drawing/2014/main" id="{73425672-96F6-46FF-B5D6-F818394719F7}"/>
                  </a:ext>
                </a:extLst>
              </p:cNvPr>
              <p:cNvSpPr/>
              <p:nvPr/>
            </p:nvSpPr>
            <p:spPr>
              <a:xfrm rot="19171573">
                <a:off x="8807886" y="22890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B381A0DA-7434-40DA-A7A3-6B2417363415}"/>
                  </a:ext>
                </a:extLst>
              </p:cNvPr>
              <p:cNvSpPr/>
              <p:nvPr/>
            </p:nvSpPr>
            <p:spPr>
              <a:xfrm rot="17546183">
                <a:off x="7139591" y="19893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DC792AB4-20C1-48F0-A369-3197D960820A}"/>
                  </a:ext>
                </a:extLst>
              </p:cNvPr>
              <p:cNvGrpSpPr/>
              <p:nvPr/>
            </p:nvGrpSpPr>
            <p:grpSpPr>
              <a:xfrm flipH="1">
                <a:off x="1879436" y="1900453"/>
                <a:ext cx="3085793" cy="1717180"/>
                <a:chOff x="7398493" y="2035217"/>
                <a:chExt cx="3085793" cy="1717180"/>
              </a:xfrm>
            </p:grpSpPr>
            <p:sp>
              <p:nvSpPr>
                <p:cNvPr id="20" name="Arrow: Right 19">
                  <a:extLst>
                    <a:ext uri="{FF2B5EF4-FFF2-40B4-BE49-F238E27FC236}">
                      <a16:creationId xmlns:a16="http://schemas.microsoft.com/office/drawing/2014/main" id="{72F5F524-A2FC-4338-810C-90B0ACA0B132}"/>
                    </a:ext>
                  </a:extLst>
                </p:cNvPr>
                <p:cNvSpPr/>
                <p:nvPr/>
              </p:nvSpPr>
              <p:spPr>
                <a:xfrm rot="19171573">
                  <a:off x="8960286" y="24414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F350328B-F795-4BD2-BFA0-90E5AFAD7805}"/>
                    </a:ext>
                  </a:extLst>
                </p:cNvPr>
                <p:cNvSpPr/>
                <p:nvPr/>
              </p:nvSpPr>
              <p:spPr>
                <a:xfrm rot="17546183">
                  <a:off x="7291991" y="21417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Arrow: Right 22">
                <a:extLst>
                  <a:ext uri="{FF2B5EF4-FFF2-40B4-BE49-F238E27FC236}">
                    <a16:creationId xmlns:a16="http://schemas.microsoft.com/office/drawing/2014/main" id="{3188E1E4-409F-4189-A98B-56F96A820929}"/>
                  </a:ext>
                </a:extLst>
              </p:cNvPr>
              <p:cNvSpPr/>
              <p:nvPr/>
            </p:nvSpPr>
            <p:spPr>
              <a:xfrm rot="16200000">
                <a:off x="5398611" y="1977611"/>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667CD85-A264-4FAA-BD2B-DFCC71E4A82A}"/>
                </a:ext>
              </a:extLst>
            </p:cNvPr>
            <p:cNvGrpSpPr/>
            <p:nvPr/>
          </p:nvGrpSpPr>
          <p:grpSpPr>
            <a:xfrm rot="10800000">
              <a:off x="1980497" y="4995768"/>
              <a:ext cx="8452450" cy="1746524"/>
              <a:chOff x="1879436" y="1871109"/>
              <a:chExt cx="8452450" cy="1746524"/>
            </a:xfrm>
          </p:grpSpPr>
          <p:sp>
            <p:nvSpPr>
              <p:cNvPr id="26" name="Arrow: Right 25">
                <a:extLst>
                  <a:ext uri="{FF2B5EF4-FFF2-40B4-BE49-F238E27FC236}">
                    <a16:creationId xmlns:a16="http://schemas.microsoft.com/office/drawing/2014/main" id="{CD0B816D-3E8B-49F8-8635-70B55CDC5162}"/>
                  </a:ext>
                </a:extLst>
              </p:cNvPr>
              <p:cNvSpPr/>
              <p:nvPr/>
            </p:nvSpPr>
            <p:spPr>
              <a:xfrm rot="19171573">
                <a:off x="8807886" y="22890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A928C2DE-2E11-470E-80A4-93DCE5C205E7}"/>
                  </a:ext>
                </a:extLst>
              </p:cNvPr>
              <p:cNvSpPr/>
              <p:nvPr/>
            </p:nvSpPr>
            <p:spPr>
              <a:xfrm rot="17546183">
                <a:off x="7139591" y="19893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23166529-C524-4A56-AF4A-E1DC212BB695}"/>
                  </a:ext>
                </a:extLst>
              </p:cNvPr>
              <p:cNvGrpSpPr/>
              <p:nvPr/>
            </p:nvGrpSpPr>
            <p:grpSpPr>
              <a:xfrm flipH="1">
                <a:off x="1879436" y="1900453"/>
                <a:ext cx="3085793" cy="1717180"/>
                <a:chOff x="7398493" y="2035217"/>
                <a:chExt cx="3085793" cy="1717180"/>
              </a:xfrm>
            </p:grpSpPr>
            <p:sp>
              <p:nvSpPr>
                <p:cNvPr id="30" name="Arrow: Right 29">
                  <a:extLst>
                    <a:ext uri="{FF2B5EF4-FFF2-40B4-BE49-F238E27FC236}">
                      <a16:creationId xmlns:a16="http://schemas.microsoft.com/office/drawing/2014/main" id="{8AE95AD7-5722-4CA7-8E55-7BE42ACFA34B}"/>
                    </a:ext>
                  </a:extLst>
                </p:cNvPr>
                <p:cNvSpPr/>
                <p:nvPr/>
              </p:nvSpPr>
              <p:spPr>
                <a:xfrm rot="19171573">
                  <a:off x="8960286" y="24414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Right 30">
                  <a:extLst>
                    <a:ext uri="{FF2B5EF4-FFF2-40B4-BE49-F238E27FC236}">
                      <a16:creationId xmlns:a16="http://schemas.microsoft.com/office/drawing/2014/main" id="{2298D992-0513-4E74-BED6-2E18BF5DA47F}"/>
                    </a:ext>
                  </a:extLst>
                </p:cNvPr>
                <p:cNvSpPr/>
                <p:nvPr/>
              </p:nvSpPr>
              <p:spPr>
                <a:xfrm rot="17546183">
                  <a:off x="7291991" y="21417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Arrow: Right 28">
                <a:extLst>
                  <a:ext uri="{FF2B5EF4-FFF2-40B4-BE49-F238E27FC236}">
                    <a16:creationId xmlns:a16="http://schemas.microsoft.com/office/drawing/2014/main" id="{ED841587-CC4A-465C-A540-DD26F7AD1014}"/>
                  </a:ext>
                </a:extLst>
              </p:cNvPr>
              <p:cNvSpPr/>
              <p:nvPr/>
            </p:nvSpPr>
            <p:spPr>
              <a:xfrm rot="16200000">
                <a:off x="5398611" y="1977611"/>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Connector 9">
            <a:extLst>
              <a:ext uri="{FF2B5EF4-FFF2-40B4-BE49-F238E27FC236}">
                <a16:creationId xmlns:a16="http://schemas.microsoft.com/office/drawing/2014/main" id="{1A9F9596-40F1-4AF8-A134-1E266B267300}"/>
              </a:ext>
            </a:extLst>
          </p:cNvPr>
          <p:cNvCxnSpPr/>
          <p:nvPr/>
        </p:nvCxnSpPr>
        <p:spPr>
          <a:xfrm>
            <a:off x="3887355" y="4365171"/>
            <a:ext cx="4417289"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1178A3E-B091-4DF5-A5B6-DBE8EA67DB79}"/>
              </a:ext>
            </a:extLst>
          </p:cNvPr>
          <p:cNvSpPr/>
          <p:nvPr/>
        </p:nvSpPr>
        <p:spPr>
          <a:xfrm>
            <a:off x="3747637" y="4201886"/>
            <a:ext cx="312734" cy="344647"/>
          </a:xfrm>
          <a:prstGeom prst="ellipse">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FB5C084-D272-446A-81A1-BC027CE684D8}"/>
              </a:ext>
            </a:extLst>
          </p:cNvPr>
          <p:cNvSpPr/>
          <p:nvPr/>
        </p:nvSpPr>
        <p:spPr>
          <a:xfrm>
            <a:off x="8131631" y="4201886"/>
            <a:ext cx="312734" cy="344647"/>
          </a:xfrm>
          <a:prstGeom prst="ellipse">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03D6F0-347E-431A-918F-292B1DB7A869}"/>
              </a:ext>
            </a:extLst>
          </p:cNvPr>
          <p:cNvSpPr txBox="1"/>
          <p:nvPr/>
        </p:nvSpPr>
        <p:spPr>
          <a:xfrm>
            <a:off x="4255829" y="3676829"/>
            <a:ext cx="3626442" cy="646331"/>
          </a:xfrm>
          <a:prstGeom prst="rect">
            <a:avLst/>
          </a:prstGeom>
          <a:noFill/>
        </p:spPr>
        <p:txBody>
          <a:bodyPr wrap="square" rtlCol="0">
            <a:spAutoFit/>
          </a:bodyPr>
          <a:lstStyle/>
          <a:p>
            <a:pPr algn="ctr"/>
            <a:r>
              <a:rPr lang="en-US" sz="3600" dirty="0">
                <a:solidFill>
                  <a:schemeClr val="bg1"/>
                </a:solidFill>
              </a:rPr>
              <a:t>time/space</a:t>
            </a:r>
          </a:p>
        </p:txBody>
      </p:sp>
      <p:sp>
        <p:nvSpPr>
          <p:cNvPr id="13" name="TextBox 12">
            <a:extLst>
              <a:ext uri="{FF2B5EF4-FFF2-40B4-BE49-F238E27FC236}">
                <a16:creationId xmlns:a16="http://schemas.microsoft.com/office/drawing/2014/main" id="{FE6C8134-A36A-4A77-8C80-7DDF3608CDB3}"/>
              </a:ext>
            </a:extLst>
          </p:cNvPr>
          <p:cNvSpPr txBox="1"/>
          <p:nvPr/>
        </p:nvSpPr>
        <p:spPr>
          <a:xfrm>
            <a:off x="3690074" y="4477227"/>
            <a:ext cx="2128413" cy="523220"/>
          </a:xfrm>
          <a:prstGeom prst="rect">
            <a:avLst/>
          </a:prstGeom>
          <a:noFill/>
        </p:spPr>
        <p:txBody>
          <a:bodyPr wrap="square" rtlCol="0">
            <a:spAutoFit/>
          </a:bodyPr>
          <a:lstStyle/>
          <a:p>
            <a:r>
              <a:rPr lang="en-US" sz="2800" dirty="0">
                <a:solidFill>
                  <a:schemeClr val="bg1"/>
                </a:solidFill>
              </a:rPr>
              <a:t>creation</a:t>
            </a:r>
          </a:p>
        </p:txBody>
      </p:sp>
      <p:sp>
        <p:nvSpPr>
          <p:cNvPr id="34" name="TextBox 33">
            <a:extLst>
              <a:ext uri="{FF2B5EF4-FFF2-40B4-BE49-F238E27FC236}">
                <a16:creationId xmlns:a16="http://schemas.microsoft.com/office/drawing/2014/main" id="{7C44069A-788C-429D-BC1B-0D7C717BECE5}"/>
              </a:ext>
            </a:extLst>
          </p:cNvPr>
          <p:cNvSpPr txBox="1"/>
          <p:nvPr/>
        </p:nvSpPr>
        <p:spPr>
          <a:xfrm>
            <a:off x="7802052" y="4458766"/>
            <a:ext cx="1284626" cy="523220"/>
          </a:xfrm>
          <a:prstGeom prst="rect">
            <a:avLst/>
          </a:prstGeom>
          <a:noFill/>
        </p:spPr>
        <p:txBody>
          <a:bodyPr wrap="square" rtlCol="0">
            <a:spAutoFit/>
          </a:bodyPr>
          <a:lstStyle/>
          <a:p>
            <a:r>
              <a:rPr lang="en-US" sz="2800" dirty="0">
                <a:solidFill>
                  <a:schemeClr val="bg1"/>
                </a:solidFill>
              </a:rPr>
              <a:t>end</a:t>
            </a:r>
          </a:p>
        </p:txBody>
      </p:sp>
    </p:spTree>
    <p:extLst>
      <p:ext uri="{BB962C8B-B14F-4D97-AF65-F5344CB8AC3E}">
        <p14:creationId xmlns:p14="http://schemas.microsoft.com/office/powerpoint/2010/main" val="1188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effectLst/>
              </a:rPr>
              <a:t> In him we live and move and have our being…”</a:t>
            </a:r>
            <a:r>
              <a:rPr lang="en-US" sz="2800" dirty="0">
                <a:effectLst/>
              </a:rPr>
              <a:t>(Act 17:28) </a:t>
            </a:r>
            <a:endParaRPr lang="en-US" baseline="30000" dirty="0">
              <a:effectLst>
                <a:glow rad="127000">
                  <a:schemeClr val="bg1"/>
                </a:glow>
              </a:effectLst>
            </a:endParaRPr>
          </a:p>
        </p:txBody>
      </p:sp>
      <p:grpSp>
        <p:nvGrpSpPr>
          <p:cNvPr id="32" name="Group 31">
            <a:extLst>
              <a:ext uri="{FF2B5EF4-FFF2-40B4-BE49-F238E27FC236}">
                <a16:creationId xmlns:a16="http://schemas.microsoft.com/office/drawing/2014/main" id="{B36F4680-0075-4AF5-8E9A-06B34A0B78C5}"/>
              </a:ext>
            </a:extLst>
          </p:cNvPr>
          <p:cNvGrpSpPr/>
          <p:nvPr/>
        </p:nvGrpSpPr>
        <p:grpSpPr>
          <a:xfrm>
            <a:off x="631373" y="1871109"/>
            <a:ext cx="10798625" cy="4871183"/>
            <a:chOff x="631373" y="1871109"/>
            <a:chExt cx="10798625" cy="4871183"/>
          </a:xfrm>
        </p:grpSpPr>
        <p:sp>
          <p:nvSpPr>
            <p:cNvPr id="5" name="Oval 4">
              <a:extLst>
                <a:ext uri="{FF2B5EF4-FFF2-40B4-BE49-F238E27FC236}">
                  <a16:creationId xmlns:a16="http://schemas.microsoft.com/office/drawing/2014/main" id="{FF4CBAEA-C172-460F-A5AE-6E83FBA70171}"/>
                </a:ext>
              </a:extLst>
            </p:cNvPr>
            <p:cNvSpPr/>
            <p:nvPr/>
          </p:nvSpPr>
          <p:spPr>
            <a:xfrm>
              <a:off x="2013857" y="2770068"/>
              <a:ext cx="8033657" cy="3145971"/>
            </a:xfrm>
            <a:prstGeom prst="ellipse">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2143D45-6756-4E30-8B90-3AAA1C4B4C7A}"/>
                </a:ext>
              </a:extLst>
            </p:cNvPr>
            <p:cNvSpPr/>
            <p:nvPr/>
          </p:nvSpPr>
          <p:spPr>
            <a:xfrm>
              <a:off x="9905998" y="3684853"/>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F96E1102-0A43-4459-9049-F1345A4CA9F7}"/>
                </a:ext>
              </a:extLst>
            </p:cNvPr>
            <p:cNvSpPr/>
            <p:nvPr/>
          </p:nvSpPr>
          <p:spPr>
            <a:xfrm rot="10800000">
              <a:off x="631373" y="3687555"/>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BCB5A4-6F7E-47E5-8C7B-D85074C6319D}"/>
                </a:ext>
              </a:extLst>
            </p:cNvPr>
            <p:cNvGrpSpPr/>
            <p:nvPr/>
          </p:nvGrpSpPr>
          <p:grpSpPr>
            <a:xfrm>
              <a:off x="1879436" y="1871109"/>
              <a:ext cx="8452450" cy="1746524"/>
              <a:chOff x="1879436" y="1871109"/>
              <a:chExt cx="8452450" cy="1746524"/>
            </a:xfrm>
          </p:grpSpPr>
          <p:sp>
            <p:nvSpPr>
              <p:cNvPr id="17" name="Arrow: Right 16">
                <a:extLst>
                  <a:ext uri="{FF2B5EF4-FFF2-40B4-BE49-F238E27FC236}">
                    <a16:creationId xmlns:a16="http://schemas.microsoft.com/office/drawing/2014/main" id="{73425672-96F6-46FF-B5D6-F818394719F7}"/>
                  </a:ext>
                </a:extLst>
              </p:cNvPr>
              <p:cNvSpPr/>
              <p:nvPr/>
            </p:nvSpPr>
            <p:spPr>
              <a:xfrm rot="19171573">
                <a:off x="8807886" y="22890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B381A0DA-7434-40DA-A7A3-6B2417363415}"/>
                  </a:ext>
                </a:extLst>
              </p:cNvPr>
              <p:cNvSpPr/>
              <p:nvPr/>
            </p:nvSpPr>
            <p:spPr>
              <a:xfrm rot="17546183">
                <a:off x="7139591" y="19893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DC792AB4-20C1-48F0-A369-3197D960820A}"/>
                  </a:ext>
                </a:extLst>
              </p:cNvPr>
              <p:cNvGrpSpPr/>
              <p:nvPr/>
            </p:nvGrpSpPr>
            <p:grpSpPr>
              <a:xfrm flipH="1">
                <a:off x="1879436" y="1900453"/>
                <a:ext cx="3085793" cy="1717180"/>
                <a:chOff x="7398493" y="2035217"/>
                <a:chExt cx="3085793" cy="1717180"/>
              </a:xfrm>
            </p:grpSpPr>
            <p:sp>
              <p:nvSpPr>
                <p:cNvPr id="20" name="Arrow: Right 19">
                  <a:extLst>
                    <a:ext uri="{FF2B5EF4-FFF2-40B4-BE49-F238E27FC236}">
                      <a16:creationId xmlns:a16="http://schemas.microsoft.com/office/drawing/2014/main" id="{72F5F524-A2FC-4338-810C-90B0ACA0B132}"/>
                    </a:ext>
                  </a:extLst>
                </p:cNvPr>
                <p:cNvSpPr/>
                <p:nvPr/>
              </p:nvSpPr>
              <p:spPr>
                <a:xfrm rot="19171573">
                  <a:off x="8960286" y="24414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F350328B-F795-4BD2-BFA0-90E5AFAD7805}"/>
                    </a:ext>
                  </a:extLst>
                </p:cNvPr>
                <p:cNvSpPr/>
                <p:nvPr/>
              </p:nvSpPr>
              <p:spPr>
                <a:xfrm rot="17546183">
                  <a:off x="7291991" y="21417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Arrow: Right 22">
                <a:extLst>
                  <a:ext uri="{FF2B5EF4-FFF2-40B4-BE49-F238E27FC236}">
                    <a16:creationId xmlns:a16="http://schemas.microsoft.com/office/drawing/2014/main" id="{3188E1E4-409F-4189-A98B-56F96A820929}"/>
                  </a:ext>
                </a:extLst>
              </p:cNvPr>
              <p:cNvSpPr/>
              <p:nvPr/>
            </p:nvSpPr>
            <p:spPr>
              <a:xfrm rot="16200000">
                <a:off x="5398611" y="1977611"/>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667CD85-A264-4FAA-BD2B-DFCC71E4A82A}"/>
                </a:ext>
              </a:extLst>
            </p:cNvPr>
            <p:cNvGrpSpPr/>
            <p:nvPr/>
          </p:nvGrpSpPr>
          <p:grpSpPr>
            <a:xfrm rot="10800000">
              <a:off x="1980497" y="4995768"/>
              <a:ext cx="8452450" cy="1746524"/>
              <a:chOff x="1879436" y="1871109"/>
              <a:chExt cx="8452450" cy="1746524"/>
            </a:xfrm>
          </p:grpSpPr>
          <p:sp>
            <p:nvSpPr>
              <p:cNvPr id="26" name="Arrow: Right 25">
                <a:extLst>
                  <a:ext uri="{FF2B5EF4-FFF2-40B4-BE49-F238E27FC236}">
                    <a16:creationId xmlns:a16="http://schemas.microsoft.com/office/drawing/2014/main" id="{CD0B816D-3E8B-49F8-8635-70B55CDC5162}"/>
                  </a:ext>
                </a:extLst>
              </p:cNvPr>
              <p:cNvSpPr/>
              <p:nvPr/>
            </p:nvSpPr>
            <p:spPr>
              <a:xfrm rot="19171573">
                <a:off x="8807886" y="22890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A928C2DE-2E11-470E-80A4-93DCE5C205E7}"/>
                  </a:ext>
                </a:extLst>
              </p:cNvPr>
              <p:cNvSpPr/>
              <p:nvPr/>
            </p:nvSpPr>
            <p:spPr>
              <a:xfrm rot="17546183">
                <a:off x="7139591" y="19893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23166529-C524-4A56-AF4A-E1DC212BB695}"/>
                  </a:ext>
                </a:extLst>
              </p:cNvPr>
              <p:cNvGrpSpPr/>
              <p:nvPr/>
            </p:nvGrpSpPr>
            <p:grpSpPr>
              <a:xfrm flipH="1">
                <a:off x="1879436" y="1900453"/>
                <a:ext cx="3085793" cy="1717180"/>
                <a:chOff x="7398493" y="2035217"/>
                <a:chExt cx="3085793" cy="1717180"/>
              </a:xfrm>
            </p:grpSpPr>
            <p:sp>
              <p:nvSpPr>
                <p:cNvPr id="30" name="Arrow: Right 29">
                  <a:extLst>
                    <a:ext uri="{FF2B5EF4-FFF2-40B4-BE49-F238E27FC236}">
                      <a16:creationId xmlns:a16="http://schemas.microsoft.com/office/drawing/2014/main" id="{8AE95AD7-5722-4CA7-8E55-7BE42ACFA34B}"/>
                    </a:ext>
                  </a:extLst>
                </p:cNvPr>
                <p:cNvSpPr/>
                <p:nvPr/>
              </p:nvSpPr>
              <p:spPr>
                <a:xfrm rot="19171573">
                  <a:off x="8960286" y="2441402"/>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Right 30">
                  <a:extLst>
                    <a:ext uri="{FF2B5EF4-FFF2-40B4-BE49-F238E27FC236}">
                      <a16:creationId xmlns:a16="http://schemas.microsoft.com/office/drawing/2014/main" id="{2298D992-0513-4E74-BED6-2E18BF5DA47F}"/>
                    </a:ext>
                  </a:extLst>
                </p:cNvPr>
                <p:cNvSpPr/>
                <p:nvPr/>
              </p:nvSpPr>
              <p:spPr>
                <a:xfrm rot="17546183">
                  <a:off x="7291991" y="2141719"/>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Arrow: Right 28">
                <a:extLst>
                  <a:ext uri="{FF2B5EF4-FFF2-40B4-BE49-F238E27FC236}">
                    <a16:creationId xmlns:a16="http://schemas.microsoft.com/office/drawing/2014/main" id="{ED841587-CC4A-465C-A540-DD26F7AD1014}"/>
                  </a:ext>
                </a:extLst>
              </p:cNvPr>
              <p:cNvSpPr/>
              <p:nvPr/>
            </p:nvSpPr>
            <p:spPr>
              <a:xfrm rot="16200000">
                <a:off x="5398611" y="1977611"/>
                <a:ext cx="1524000" cy="1310995"/>
              </a:xfrm>
              <a:prstGeom prst="rightArrow">
                <a:avLst/>
              </a:prstGeom>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Connector 9">
            <a:extLst>
              <a:ext uri="{FF2B5EF4-FFF2-40B4-BE49-F238E27FC236}">
                <a16:creationId xmlns:a16="http://schemas.microsoft.com/office/drawing/2014/main" id="{1A9F9596-40F1-4AF8-A134-1E266B267300}"/>
              </a:ext>
            </a:extLst>
          </p:cNvPr>
          <p:cNvCxnSpPr/>
          <p:nvPr/>
        </p:nvCxnSpPr>
        <p:spPr>
          <a:xfrm>
            <a:off x="3887355" y="4365171"/>
            <a:ext cx="4417289"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1178A3E-B091-4DF5-A5B6-DBE8EA67DB79}"/>
              </a:ext>
            </a:extLst>
          </p:cNvPr>
          <p:cNvSpPr/>
          <p:nvPr/>
        </p:nvSpPr>
        <p:spPr>
          <a:xfrm>
            <a:off x="3747637" y="4201886"/>
            <a:ext cx="312734" cy="344647"/>
          </a:xfrm>
          <a:prstGeom prst="ellipse">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FB5C084-D272-446A-81A1-BC027CE684D8}"/>
              </a:ext>
            </a:extLst>
          </p:cNvPr>
          <p:cNvSpPr/>
          <p:nvPr/>
        </p:nvSpPr>
        <p:spPr>
          <a:xfrm>
            <a:off x="8131631" y="4201886"/>
            <a:ext cx="312734" cy="344647"/>
          </a:xfrm>
          <a:prstGeom prst="ellipse">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03D6F0-347E-431A-918F-292B1DB7A869}"/>
              </a:ext>
            </a:extLst>
          </p:cNvPr>
          <p:cNvSpPr txBox="1"/>
          <p:nvPr/>
        </p:nvSpPr>
        <p:spPr>
          <a:xfrm>
            <a:off x="4255829" y="3676829"/>
            <a:ext cx="3626442" cy="646331"/>
          </a:xfrm>
          <a:prstGeom prst="rect">
            <a:avLst/>
          </a:prstGeom>
          <a:noFill/>
        </p:spPr>
        <p:txBody>
          <a:bodyPr wrap="square" rtlCol="0">
            <a:spAutoFit/>
          </a:bodyPr>
          <a:lstStyle/>
          <a:p>
            <a:pPr algn="ctr"/>
            <a:r>
              <a:rPr lang="en-US" sz="3600" dirty="0">
                <a:solidFill>
                  <a:schemeClr val="bg1"/>
                </a:solidFill>
              </a:rPr>
              <a:t>time/space</a:t>
            </a:r>
          </a:p>
        </p:txBody>
      </p:sp>
      <p:sp>
        <p:nvSpPr>
          <p:cNvPr id="13" name="TextBox 12">
            <a:extLst>
              <a:ext uri="{FF2B5EF4-FFF2-40B4-BE49-F238E27FC236}">
                <a16:creationId xmlns:a16="http://schemas.microsoft.com/office/drawing/2014/main" id="{FE6C8134-A36A-4A77-8C80-7DDF3608CDB3}"/>
              </a:ext>
            </a:extLst>
          </p:cNvPr>
          <p:cNvSpPr txBox="1"/>
          <p:nvPr/>
        </p:nvSpPr>
        <p:spPr>
          <a:xfrm>
            <a:off x="3690074" y="4477227"/>
            <a:ext cx="2128413" cy="523220"/>
          </a:xfrm>
          <a:prstGeom prst="rect">
            <a:avLst/>
          </a:prstGeom>
          <a:noFill/>
        </p:spPr>
        <p:txBody>
          <a:bodyPr wrap="square" rtlCol="0">
            <a:spAutoFit/>
          </a:bodyPr>
          <a:lstStyle/>
          <a:p>
            <a:r>
              <a:rPr lang="en-US" sz="2800" dirty="0">
                <a:solidFill>
                  <a:schemeClr val="bg1"/>
                </a:solidFill>
              </a:rPr>
              <a:t>creation</a:t>
            </a:r>
          </a:p>
        </p:txBody>
      </p:sp>
      <p:sp>
        <p:nvSpPr>
          <p:cNvPr id="34" name="TextBox 33">
            <a:extLst>
              <a:ext uri="{FF2B5EF4-FFF2-40B4-BE49-F238E27FC236}">
                <a16:creationId xmlns:a16="http://schemas.microsoft.com/office/drawing/2014/main" id="{7C44069A-788C-429D-BC1B-0D7C717BECE5}"/>
              </a:ext>
            </a:extLst>
          </p:cNvPr>
          <p:cNvSpPr txBox="1"/>
          <p:nvPr/>
        </p:nvSpPr>
        <p:spPr>
          <a:xfrm>
            <a:off x="7802052" y="4458766"/>
            <a:ext cx="1284626" cy="523220"/>
          </a:xfrm>
          <a:prstGeom prst="rect">
            <a:avLst/>
          </a:prstGeom>
          <a:noFill/>
        </p:spPr>
        <p:txBody>
          <a:bodyPr wrap="square" rtlCol="0">
            <a:spAutoFit/>
          </a:bodyPr>
          <a:lstStyle/>
          <a:p>
            <a:r>
              <a:rPr lang="en-US" sz="2800" dirty="0">
                <a:solidFill>
                  <a:schemeClr val="bg1"/>
                </a:solidFill>
              </a:rPr>
              <a:t>end</a:t>
            </a:r>
          </a:p>
        </p:txBody>
      </p:sp>
      <p:sp>
        <p:nvSpPr>
          <p:cNvPr id="4" name="TextBox 3">
            <a:extLst>
              <a:ext uri="{FF2B5EF4-FFF2-40B4-BE49-F238E27FC236}">
                <a16:creationId xmlns:a16="http://schemas.microsoft.com/office/drawing/2014/main" id="{70434A73-5E66-4429-BB4D-16B1A86AC081}"/>
              </a:ext>
            </a:extLst>
          </p:cNvPr>
          <p:cNvSpPr txBox="1"/>
          <p:nvPr/>
        </p:nvSpPr>
        <p:spPr>
          <a:xfrm>
            <a:off x="950498" y="4084504"/>
            <a:ext cx="1564105" cy="523220"/>
          </a:xfrm>
          <a:prstGeom prst="rect">
            <a:avLst/>
          </a:prstGeom>
          <a:noFill/>
        </p:spPr>
        <p:txBody>
          <a:bodyPr wrap="square" rtlCol="0">
            <a:spAutoFit/>
          </a:bodyPr>
          <a:lstStyle/>
          <a:p>
            <a:r>
              <a:rPr lang="en-US" sz="2800" dirty="0">
                <a:solidFill>
                  <a:schemeClr val="bg1"/>
                </a:solidFill>
              </a:rPr>
              <a:t>PRESENT</a:t>
            </a:r>
          </a:p>
        </p:txBody>
      </p:sp>
      <p:sp>
        <p:nvSpPr>
          <p:cNvPr id="35" name="TextBox 34">
            <a:extLst>
              <a:ext uri="{FF2B5EF4-FFF2-40B4-BE49-F238E27FC236}">
                <a16:creationId xmlns:a16="http://schemas.microsoft.com/office/drawing/2014/main" id="{720A72E6-D37A-49F8-A9BE-891443BB18F7}"/>
              </a:ext>
            </a:extLst>
          </p:cNvPr>
          <p:cNvSpPr txBox="1"/>
          <p:nvPr/>
        </p:nvSpPr>
        <p:spPr>
          <a:xfrm>
            <a:off x="9670947" y="4061550"/>
            <a:ext cx="1564105" cy="523220"/>
          </a:xfrm>
          <a:prstGeom prst="rect">
            <a:avLst/>
          </a:prstGeom>
          <a:noFill/>
        </p:spPr>
        <p:txBody>
          <a:bodyPr wrap="square" rtlCol="0">
            <a:spAutoFit/>
          </a:bodyPr>
          <a:lstStyle/>
          <a:p>
            <a:r>
              <a:rPr lang="en-US" sz="2800" dirty="0">
                <a:solidFill>
                  <a:schemeClr val="bg1"/>
                </a:solidFill>
              </a:rPr>
              <a:t>PRESENT</a:t>
            </a:r>
          </a:p>
        </p:txBody>
      </p:sp>
      <p:sp>
        <p:nvSpPr>
          <p:cNvPr id="36" name="TextBox 35">
            <a:extLst>
              <a:ext uri="{FF2B5EF4-FFF2-40B4-BE49-F238E27FC236}">
                <a16:creationId xmlns:a16="http://schemas.microsoft.com/office/drawing/2014/main" id="{91E37790-E4ED-41DF-81D2-6F706C564B6D}"/>
              </a:ext>
            </a:extLst>
          </p:cNvPr>
          <p:cNvSpPr txBox="1"/>
          <p:nvPr/>
        </p:nvSpPr>
        <p:spPr>
          <a:xfrm rot="18919606">
            <a:off x="8693840" y="2719950"/>
            <a:ext cx="1564105" cy="523220"/>
          </a:xfrm>
          <a:prstGeom prst="rect">
            <a:avLst/>
          </a:prstGeom>
          <a:noFill/>
        </p:spPr>
        <p:txBody>
          <a:bodyPr wrap="square" rtlCol="0">
            <a:spAutoFit/>
          </a:bodyPr>
          <a:lstStyle/>
          <a:p>
            <a:r>
              <a:rPr lang="en-US" sz="2800" dirty="0">
                <a:solidFill>
                  <a:schemeClr val="bg1"/>
                </a:solidFill>
              </a:rPr>
              <a:t>PRESENT</a:t>
            </a:r>
          </a:p>
        </p:txBody>
      </p:sp>
      <p:sp>
        <p:nvSpPr>
          <p:cNvPr id="37" name="TextBox 36">
            <a:extLst>
              <a:ext uri="{FF2B5EF4-FFF2-40B4-BE49-F238E27FC236}">
                <a16:creationId xmlns:a16="http://schemas.microsoft.com/office/drawing/2014/main" id="{1A8C7E6E-BFEC-42BA-84B8-245F15E6FFD0}"/>
              </a:ext>
            </a:extLst>
          </p:cNvPr>
          <p:cNvSpPr txBox="1"/>
          <p:nvPr/>
        </p:nvSpPr>
        <p:spPr>
          <a:xfrm rot="17481939">
            <a:off x="7082549" y="2470348"/>
            <a:ext cx="1564105" cy="523220"/>
          </a:xfrm>
          <a:prstGeom prst="rect">
            <a:avLst/>
          </a:prstGeom>
          <a:noFill/>
        </p:spPr>
        <p:txBody>
          <a:bodyPr wrap="square" rtlCol="0">
            <a:spAutoFit/>
          </a:bodyPr>
          <a:lstStyle/>
          <a:p>
            <a:r>
              <a:rPr lang="en-US" sz="2800" dirty="0">
                <a:solidFill>
                  <a:schemeClr val="bg1"/>
                </a:solidFill>
              </a:rPr>
              <a:t>PRESENT</a:t>
            </a:r>
          </a:p>
        </p:txBody>
      </p:sp>
      <p:sp>
        <p:nvSpPr>
          <p:cNvPr id="38" name="TextBox 37">
            <a:extLst>
              <a:ext uri="{FF2B5EF4-FFF2-40B4-BE49-F238E27FC236}">
                <a16:creationId xmlns:a16="http://schemas.microsoft.com/office/drawing/2014/main" id="{94CA3417-3A2F-47A0-AA42-0360AB814065}"/>
              </a:ext>
            </a:extLst>
          </p:cNvPr>
          <p:cNvSpPr txBox="1"/>
          <p:nvPr/>
        </p:nvSpPr>
        <p:spPr>
          <a:xfrm rot="3912705">
            <a:off x="7195391" y="5522232"/>
            <a:ext cx="1564105" cy="523220"/>
          </a:xfrm>
          <a:prstGeom prst="rect">
            <a:avLst/>
          </a:prstGeom>
          <a:noFill/>
        </p:spPr>
        <p:txBody>
          <a:bodyPr wrap="square" rtlCol="0">
            <a:spAutoFit/>
          </a:bodyPr>
          <a:lstStyle/>
          <a:p>
            <a:r>
              <a:rPr lang="en-US" sz="2800" dirty="0">
                <a:solidFill>
                  <a:schemeClr val="bg1"/>
                </a:solidFill>
              </a:rPr>
              <a:t>PRESENT</a:t>
            </a:r>
          </a:p>
        </p:txBody>
      </p:sp>
      <p:sp>
        <p:nvSpPr>
          <p:cNvPr id="39" name="TextBox 38">
            <a:extLst>
              <a:ext uri="{FF2B5EF4-FFF2-40B4-BE49-F238E27FC236}">
                <a16:creationId xmlns:a16="http://schemas.microsoft.com/office/drawing/2014/main" id="{7F74275F-0C58-4EAA-8ACA-A38FEC1495D0}"/>
              </a:ext>
            </a:extLst>
          </p:cNvPr>
          <p:cNvSpPr txBox="1"/>
          <p:nvPr/>
        </p:nvSpPr>
        <p:spPr>
          <a:xfrm rot="2447318">
            <a:off x="8711785" y="5278023"/>
            <a:ext cx="1564105" cy="523220"/>
          </a:xfrm>
          <a:prstGeom prst="rect">
            <a:avLst/>
          </a:prstGeom>
          <a:noFill/>
        </p:spPr>
        <p:txBody>
          <a:bodyPr wrap="square" rtlCol="0">
            <a:spAutoFit/>
          </a:bodyPr>
          <a:lstStyle/>
          <a:p>
            <a:r>
              <a:rPr lang="en-US" sz="2800" dirty="0">
                <a:solidFill>
                  <a:schemeClr val="bg1"/>
                </a:solidFill>
              </a:rPr>
              <a:t>PRESENT</a:t>
            </a:r>
          </a:p>
        </p:txBody>
      </p:sp>
      <p:sp>
        <p:nvSpPr>
          <p:cNvPr id="40" name="TextBox 39">
            <a:extLst>
              <a:ext uri="{FF2B5EF4-FFF2-40B4-BE49-F238E27FC236}">
                <a16:creationId xmlns:a16="http://schemas.microsoft.com/office/drawing/2014/main" id="{A5DD662F-D393-46FF-9E6E-D5993BFD3BDA}"/>
              </a:ext>
            </a:extLst>
          </p:cNvPr>
          <p:cNvSpPr txBox="1"/>
          <p:nvPr/>
        </p:nvSpPr>
        <p:spPr>
          <a:xfrm rot="2428178">
            <a:off x="2104541" y="2936267"/>
            <a:ext cx="1564105" cy="523220"/>
          </a:xfrm>
          <a:prstGeom prst="rect">
            <a:avLst/>
          </a:prstGeom>
          <a:noFill/>
        </p:spPr>
        <p:txBody>
          <a:bodyPr wrap="square" rtlCol="0">
            <a:spAutoFit/>
          </a:bodyPr>
          <a:lstStyle/>
          <a:p>
            <a:r>
              <a:rPr lang="en-US" sz="2800" dirty="0">
                <a:solidFill>
                  <a:schemeClr val="bg1"/>
                </a:solidFill>
              </a:rPr>
              <a:t>PRESENT</a:t>
            </a:r>
          </a:p>
        </p:txBody>
      </p:sp>
      <p:sp>
        <p:nvSpPr>
          <p:cNvPr id="41" name="TextBox 40">
            <a:extLst>
              <a:ext uri="{FF2B5EF4-FFF2-40B4-BE49-F238E27FC236}">
                <a16:creationId xmlns:a16="http://schemas.microsoft.com/office/drawing/2014/main" id="{FB32637D-611F-495A-AE75-A6245F445059}"/>
              </a:ext>
            </a:extLst>
          </p:cNvPr>
          <p:cNvSpPr txBox="1"/>
          <p:nvPr/>
        </p:nvSpPr>
        <p:spPr>
          <a:xfrm rot="4261091">
            <a:off x="3546998" y="2609644"/>
            <a:ext cx="1564105" cy="523220"/>
          </a:xfrm>
          <a:prstGeom prst="rect">
            <a:avLst/>
          </a:prstGeom>
          <a:noFill/>
        </p:spPr>
        <p:txBody>
          <a:bodyPr wrap="square" rtlCol="0">
            <a:spAutoFit/>
          </a:bodyPr>
          <a:lstStyle/>
          <a:p>
            <a:r>
              <a:rPr lang="en-US" sz="2800" dirty="0">
                <a:solidFill>
                  <a:schemeClr val="bg1"/>
                </a:solidFill>
              </a:rPr>
              <a:t>PRESENT</a:t>
            </a:r>
          </a:p>
        </p:txBody>
      </p:sp>
      <p:sp>
        <p:nvSpPr>
          <p:cNvPr id="42" name="TextBox 41">
            <a:extLst>
              <a:ext uri="{FF2B5EF4-FFF2-40B4-BE49-F238E27FC236}">
                <a16:creationId xmlns:a16="http://schemas.microsoft.com/office/drawing/2014/main" id="{604A01CF-16CC-4C3F-8B0A-56003D6F2DAF}"/>
              </a:ext>
            </a:extLst>
          </p:cNvPr>
          <p:cNvSpPr txBox="1"/>
          <p:nvPr/>
        </p:nvSpPr>
        <p:spPr>
          <a:xfrm rot="19247494">
            <a:off x="2200358" y="5155772"/>
            <a:ext cx="1564105" cy="523220"/>
          </a:xfrm>
          <a:prstGeom prst="rect">
            <a:avLst/>
          </a:prstGeom>
          <a:noFill/>
        </p:spPr>
        <p:txBody>
          <a:bodyPr wrap="square" rtlCol="0">
            <a:spAutoFit/>
          </a:bodyPr>
          <a:lstStyle/>
          <a:p>
            <a:r>
              <a:rPr lang="en-US" sz="2800" dirty="0">
                <a:solidFill>
                  <a:schemeClr val="bg1"/>
                </a:solidFill>
              </a:rPr>
              <a:t>PRESENT</a:t>
            </a:r>
          </a:p>
        </p:txBody>
      </p:sp>
      <p:sp>
        <p:nvSpPr>
          <p:cNvPr id="43" name="TextBox 42">
            <a:extLst>
              <a:ext uri="{FF2B5EF4-FFF2-40B4-BE49-F238E27FC236}">
                <a16:creationId xmlns:a16="http://schemas.microsoft.com/office/drawing/2014/main" id="{8AB11EBC-8676-4E08-AF73-BDEC4846597A}"/>
              </a:ext>
            </a:extLst>
          </p:cNvPr>
          <p:cNvSpPr txBox="1"/>
          <p:nvPr/>
        </p:nvSpPr>
        <p:spPr>
          <a:xfrm rot="17690687">
            <a:off x="3758214" y="5504134"/>
            <a:ext cx="1564105" cy="523220"/>
          </a:xfrm>
          <a:prstGeom prst="rect">
            <a:avLst/>
          </a:prstGeom>
          <a:noFill/>
        </p:spPr>
        <p:txBody>
          <a:bodyPr wrap="square" rtlCol="0">
            <a:spAutoFit/>
          </a:bodyPr>
          <a:lstStyle/>
          <a:p>
            <a:r>
              <a:rPr lang="en-US" sz="2800" dirty="0">
                <a:solidFill>
                  <a:schemeClr val="bg1"/>
                </a:solidFill>
              </a:rPr>
              <a:t>PRESENT</a:t>
            </a:r>
          </a:p>
        </p:txBody>
      </p:sp>
      <p:sp>
        <p:nvSpPr>
          <p:cNvPr id="44" name="TextBox 43">
            <a:extLst>
              <a:ext uri="{FF2B5EF4-FFF2-40B4-BE49-F238E27FC236}">
                <a16:creationId xmlns:a16="http://schemas.microsoft.com/office/drawing/2014/main" id="{EA8B8F98-E21E-4F28-AA14-BDEAAA022BF0}"/>
              </a:ext>
            </a:extLst>
          </p:cNvPr>
          <p:cNvSpPr txBox="1"/>
          <p:nvPr/>
        </p:nvSpPr>
        <p:spPr>
          <a:xfrm rot="5400000">
            <a:off x="5366463" y="2544243"/>
            <a:ext cx="1564105" cy="523220"/>
          </a:xfrm>
          <a:prstGeom prst="rect">
            <a:avLst/>
          </a:prstGeom>
          <a:noFill/>
        </p:spPr>
        <p:txBody>
          <a:bodyPr wrap="square" rtlCol="0">
            <a:spAutoFit/>
          </a:bodyPr>
          <a:lstStyle/>
          <a:p>
            <a:r>
              <a:rPr lang="en-US" sz="2800" dirty="0">
                <a:solidFill>
                  <a:schemeClr val="bg1"/>
                </a:solidFill>
              </a:rPr>
              <a:t>PRESENT</a:t>
            </a:r>
          </a:p>
        </p:txBody>
      </p:sp>
      <p:sp>
        <p:nvSpPr>
          <p:cNvPr id="45" name="TextBox 44">
            <a:extLst>
              <a:ext uri="{FF2B5EF4-FFF2-40B4-BE49-F238E27FC236}">
                <a16:creationId xmlns:a16="http://schemas.microsoft.com/office/drawing/2014/main" id="{CD817576-609E-4FA9-80DD-34F99F2C49B0}"/>
              </a:ext>
            </a:extLst>
          </p:cNvPr>
          <p:cNvSpPr txBox="1"/>
          <p:nvPr/>
        </p:nvSpPr>
        <p:spPr>
          <a:xfrm rot="16200000">
            <a:off x="5342970" y="5541673"/>
            <a:ext cx="1564105" cy="523220"/>
          </a:xfrm>
          <a:prstGeom prst="rect">
            <a:avLst/>
          </a:prstGeom>
          <a:noFill/>
        </p:spPr>
        <p:txBody>
          <a:bodyPr wrap="square" rtlCol="0">
            <a:spAutoFit/>
          </a:bodyPr>
          <a:lstStyle/>
          <a:p>
            <a:r>
              <a:rPr lang="en-US" sz="2800" dirty="0">
                <a:solidFill>
                  <a:schemeClr val="bg1"/>
                </a:solidFill>
              </a:rPr>
              <a:t>PRESENT</a:t>
            </a:r>
          </a:p>
        </p:txBody>
      </p:sp>
    </p:spTree>
    <p:extLst>
      <p:ext uri="{BB962C8B-B14F-4D97-AF65-F5344CB8AC3E}">
        <p14:creationId xmlns:p14="http://schemas.microsoft.com/office/powerpoint/2010/main" val="142782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F7BE5A29-029C-41E2-98AA-C91B2F0C0894}"/>
              </a:ext>
            </a:extLst>
          </p:cNvPr>
          <p:cNvSpPr/>
          <p:nvPr/>
        </p:nvSpPr>
        <p:spPr>
          <a:xfrm>
            <a:off x="8033657" y="737668"/>
            <a:ext cx="1045029" cy="3073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picture containing water, sitting, blue, table&#10;&#10;Description automatically generated">
            <a:extLst>
              <a:ext uri="{FF2B5EF4-FFF2-40B4-BE49-F238E27FC236}">
                <a16:creationId xmlns:a16="http://schemas.microsoft.com/office/drawing/2014/main" id="{306ECC8B-303D-43CB-AAED-AEAFB8FC7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5697415" y="-1524002"/>
            <a:ext cx="6096000" cy="4953002"/>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t>God created man </a:t>
            </a:r>
            <a:br>
              <a:rPr lang="en-US" dirty="0"/>
            </a:br>
            <a:r>
              <a:rPr lang="en-US" dirty="0"/>
              <a:t>in his own image </a:t>
            </a:r>
            <a:br>
              <a:rPr lang="en-US" dirty="0"/>
            </a:br>
            <a:r>
              <a:rPr lang="en-US" sz="3200" dirty="0"/>
              <a:t>(Genesis 1:27)</a:t>
            </a:r>
            <a:endParaRPr lang="en-US" sz="3200" baseline="30000" dirty="0">
              <a:effectLst>
                <a:glow rad="127000">
                  <a:schemeClr val="bg1"/>
                </a:glow>
              </a:effectLst>
            </a:endParaRPr>
          </a:p>
        </p:txBody>
      </p:sp>
      <p:pic>
        <p:nvPicPr>
          <p:cNvPr id="9" name="Picture 8" descr="A close up of a black background&#10;&#10;Description automatically generated">
            <a:extLst>
              <a:ext uri="{FF2B5EF4-FFF2-40B4-BE49-F238E27FC236}">
                <a16:creationId xmlns:a16="http://schemas.microsoft.com/office/drawing/2014/main" id="{BA207A97-1D60-46ED-8E0D-68C952A37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327" y="3572322"/>
            <a:ext cx="1862245" cy="3453170"/>
          </a:xfrm>
          <a:prstGeom prst="rect">
            <a:avLst/>
          </a:prstGeom>
        </p:spPr>
      </p:pic>
      <p:sp>
        <p:nvSpPr>
          <p:cNvPr id="47" name="TextBox 46">
            <a:extLst>
              <a:ext uri="{FF2B5EF4-FFF2-40B4-BE49-F238E27FC236}">
                <a16:creationId xmlns:a16="http://schemas.microsoft.com/office/drawing/2014/main" id="{73B67036-C797-4510-8756-CB993DF72ABB}"/>
              </a:ext>
            </a:extLst>
          </p:cNvPr>
          <p:cNvSpPr txBox="1"/>
          <p:nvPr/>
        </p:nvSpPr>
        <p:spPr>
          <a:xfrm>
            <a:off x="8303337" y="1277618"/>
            <a:ext cx="514091" cy="2223044"/>
          </a:xfrm>
          <a:prstGeom prst="rect">
            <a:avLst/>
          </a:prstGeom>
          <a:noFill/>
        </p:spPr>
        <p:txBody>
          <a:bodyPr wrap="square" rtlCol="0">
            <a:spAutoFit/>
          </a:bodyPr>
          <a:lstStyle/>
          <a:p>
            <a:pPr algn="ctr">
              <a:lnSpc>
                <a:spcPct val="70000"/>
              </a:lnSpc>
            </a:pPr>
            <a:r>
              <a:rPr lang="en-US" sz="2800" b="1" dirty="0">
                <a:solidFill>
                  <a:schemeClr val="bg1"/>
                </a:solidFill>
                <a:effectLst>
                  <a:glow rad="63500">
                    <a:srgbClr val="4373C4"/>
                  </a:glow>
                </a:effectLst>
              </a:rPr>
              <a:t>CREATED</a:t>
            </a:r>
          </a:p>
        </p:txBody>
      </p:sp>
    </p:spTree>
    <p:extLst>
      <p:ext uri="{BB962C8B-B14F-4D97-AF65-F5344CB8AC3E}">
        <p14:creationId xmlns:p14="http://schemas.microsoft.com/office/powerpoint/2010/main" val="384383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F7BE5A29-029C-41E2-98AA-C91B2F0C0894}"/>
              </a:ext>
            </a:extLst>
          </p:cNvPr>
          <p:cNvSpPr/>
          <p:nvPr/>
        </p:nvSpPr>
        <p:spPr>
          <a:xfrm>
            <a:off x="8033657" y="737668"/>
            <a:ext cx="1045029" cy="3073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picture containing water, sitting, blue, table&#10;&#10;Description automatically generated">
            <a:extLst>
              <a:ext uri="{FF2B5EF4-FFF2-40B4-BE49-F238E27FC236}">
                <a16:creationId xmlns:a16="http://schemas.microsoft.com/office/drawing/2014/main" id="{306ECC8B-303D-43CB-AAED-AEAFB8FC7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5697415" y="-1524002"/>
            <a:ext cx="6096000" cy="4953002"/>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t>God created man </a:t>
            </a:r>
            <a:br>
              <a:rPr lang="en-US" dirty="0"/>
            </a:br>
            <a:r>
              <a:rPr lang="en-US" dirty="0"/>
              <a:t>in his own image </a:t>
            </a:r>
            <a:br>
              <a:rPr lang="en-US" dirty="0"/>
            </a:br>
            <a:r>
              <a:rPr lang="en-US" sz="3200" dirty="0"/>
              <a:t>(Genesis 1:27)</a:t>
            </a:r>
          </a:p>
          <a:p>
            <a:endParaRPr lang="en-US" sz="3200" baseline="30000" dirty="0">
              <a:effectLst>
                <a:glow rad="127000">
                  <a:schemeClr val="bg1"/>
                </a:glow>
              </a:effectLst>
            </a:endParaRPr>
          </a:p>
        </p:txBody>
      </p:sp>
      <p:pic>
        <p:nvPicPr>
          <p:cNvPr id="9" name="Picture 8" descr="A close up of a black background&#10;&#10;Description automatically generated">
            <a:extLst>
              <a:ext uri="{FF2B5EF4-FFF2-40B4-BE49-F238E27FC236}">
                <a16:creationId xmlns:a16="http://schemas.microsoft.com/office/drawing/2014/main" id="{BA207A97-1D60-46ED-8E0D-68C952A37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327" y="3572322"/>
            <a:ext cx="1862245" cy="3453170"/>
          </a:xfrm>
          <a:prstGeom prst="rect">
            <a:avLst/>
          </a:prstGeom>
        </p:spPr>
      </p:pic>
      <p:sp>
        <p:nvSpPr>
          <p:cNvPr id="4" name="Heart 3">
            <a:extLst>
              <a:ext uri="{FF2B5EF4-FFF2-40B4-BE49-F238E27FC236}">
                <a16:creationId xmlns:a16="http://schemas.microsoft.com/office/drawing/2014/main" id="{342DD789-29CB-412A-B7FE-7852D44DF3E2}"/>
              </a:ext>
            </a:extLst>
          </p:cNvPr>
          <p:cNvSpPr/>
          <p:nvPr/>
        </p:nvSpPr>
        <p:spPr>
          <a:xfrm>
            <a:off x="8180613" y="4738284"/>
            <a:ext cx="751115" cy="66732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2F84CB-BBDC-4FBA-A206-449B803FE10A}"/>
              </a:ext>
            </a:extLst>
          </p:cNvPr>
          <p:cNvSpPr txBox="1"/>
          <p:nvPr/>
        </p:nvSpPr>
        <p:spPr>
          <a:xfrm>
            <a:off x="8303337" y="1277618"/>
            <a:ext cx="514091" cy="2223044"/>
          </a:xfrm>
          <a:prstGeom prst="rect">
            <a:avLst/>
          </a:prstGeom>
          <a:noFill/>
        </p:spPr>
        <p:txBody>
          <a:bodyPr wrap="square" rtlCol="0">
            <a:spAutoFit/>
          </a:bodyPr>
          <a:lstStyle/>
          <a:p>
            <a:pPr algn="ctr">
              <a:lnSpc>
                <a:spcPct val="70000"/>
              </a:lnSpc>
            </a:pPr>
            <a:r>
              <a:rPr lang="en-US" sz="2800" b="1" dirty="0">
                <a:solidFill>
                  <a:schemeClr val="bg1"/>
                </a:solidFill>
                <a:effectLst>
                  <a:glow rad="63500">
                    <a:srgbClr val="4373C4"/>
                  </a:glow>
                </a:effectLst>
              </a:rPr>
              <a:t>CREATED</a:t>
            </a:r>
          </a:p>
        </p:txBody>
      </p:sp>
      <p:sp>
        <p:nvSpPr>
          <p:cNvPr id="5" name="Oval 4">
            <a:extLst>
              <a:ext uri="{FF2B5EF4-FFF2-40B4-BE49-F238E27FC236}">
                <a16:creationId xmlns:a16="http://schemas.microsoft.com/office/drawing/2014/main" id="{6DAE8B5F-817C-4A28-8396-71AEA4E95D4A}"/>
              </a:ext>
            </a:extLst>
          </p:cNvPr>
          <p:cNvSpPr/>
          <p:nvPr/>
        </p:nvSpPr>
        <p:spPr>
          <a:xfrm>
            <a:off x="8370720" y="4942115"/>
            <a:ext cx="337458" cy="3374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96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F7BE5A29-029C-41E2-98AA-C91B2F0C0894}"/>
              </a:ext>
            </a:extLst>
          </p:cNvPr>
          <p:cNvSpPr/>
          <p:nvPr/>
        </p:nvSpPr>
        <p:spPr>
          <a:xfrm>
            <a:off x="8033657" y="737668"/>
            <a:ext cx="1045029" cy="3073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picture containing water, sitting, blue, table&#10;&#10;Description automatically generated">
            <a:extLst>
              <a:ext uri="{FF2B5EF4-FFF2-40B4-BE49-F238E27FC236}">
                <a16:creationId xmlns:a16="http://schemas.microsoft.com/office/drawing/2014/main" id="{306ECC8B-303D-43CB-AAED-AEAFB8FC7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5697415" y="-1524002"/>
            <a:ext cx="6096000" cy="4953002"/>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t>God created man </a:t>
            </a:r>
            <a:br>
              <a:rPr lang="en-US" dirty="0"/>
            </a:br>
            <a:r>
              <a:rPr lang="en-US" dirty="0"/>
              <a:t>in his own image </a:t>
            </a:r>
            <a:br>
              <a:rPr lang="en-US" dirty="0"/>
            </a:br>
            <a:r>
              <a:rPr lang="en-US" sz="3200" dirty="0"/>
              <a:t>(Genesis 1:27)</a:t>
            </a:r>
          </a:p>
          <a:p>
            <a:endParaRPr lang="en-US" sz="3200" baseline="30000" dirty="0">
              <a:effectLst>
                <a:glow rad="127000">
                  <a:schemeClr val="bg1"/>
                </a:glow>
              </a:effectLst>
            </a:endParaRPr>
          </a:p>
          <a:p>
            <a:r>
              <a:rPr lang="en-US" dirty="0">
                <a:effectLst>
                  <a:glow rad="127000">
                    <a:schemeClr val="bg1"/>
                  </a:glow>
                </a:effectLst>
              </a:rPr>
              <a:t>“He has put eternity </a:t>
            </a:r>
            <a:br>
              <a:rPr lang="en-US" dirty="0">
                <a:effectLst>
                  <a:glow rad="127000">
                    <a:schemeClr val="bg1"/>
                  </a:glow>
                </a:effectLst>
              </a:rPr>
            </a:br>
            <a:r>
              <a:rPr lang="en-US" dirty="0">
                <a:effectLst>
                  <a:glow rad="127000">
                    <a:schemeClr val="bg1"/>
                  </a:glow>
                </a:effectLst>
              </a:rPr>
              <a:t>into man's heart,” </a:t>
            </a:r>
            <a:br>
              <a:rPr lang="en-US" dirty="0">
                <a:effectLst>
                  <a:glow rad="127000">
                    <a:schemeClr val="bg1"/>
                  </a:glow>
                </a:effectLst>
              </a:rPr>
            </a:br>
            <a:r>
              <a:rPr lang="en-US" sz="3200" dirty="0">
                <a:effectLst>
                  <a:glow rad="127000">
                    <a:schemeClr val="bg1"/>
                  </a:glow>
                </a:effectLst>
              </a:rPr>
              <a:t>(Ecclesiastes 3:11) </a:t>
            </a:r>
            <a:endParaRPr lang="en-US" dirty="0">
              <a:effectLst>
                <a:glow rad="127000">
                  <a:schemeClr val="bg1"/>
                </a:glow>
              </a:effectLst>
            </a:endParaRPr>
          </a:p>
          <a:p>
            <a:endParaRPr lang="en-US" sz="3200" baseline="30000" dirty="0">
              <a:effectLst>
                <a:glow rad="127000">
                  <a:schemeClr val="bg1"/>
                </a:glow>
              </a:effectLst>
            </a:endParaRPr>
          </a:p>
        </p:txBody>
      </p:sp>
      <p:pic>
        <p:nvPicPr>
          <p:cNvPr id="9" name="Picture 8" descr="A close up of a black background&#10;&#10;Description automatically generated">
            <a:extLst>
              <a:ext uri="{FF2B5EF4-FFF2-40B4-BE49-F238E27FC236}">
                <a16:creationId xmlns:a16="http://schemas.microsoft.com/office/drawing/2014/main" id="{BA207A97-1D60-46ED-8E0D-68C952A37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327" y="3572322"/>
            <a:ext cx="1862245" cy="3453170"/>
          </a:xfrm>
          <a:prstGeom prst="rect">
            <a:avLst/>
          </a:prstGeom>
        </p:spPr>
      </p:pic>
      <p:sp>
        <p:nvSpPr>
          <p:cNvPr id="4" name="Heart 3">
            <a:extLst>
              <a:ext uri="{FF2B5EF4-FFF2-40B4-BE49-F238E27FC236}">
                <a16:creationId xmlns:a16="http://schemas.microsoft.com/office/drawing/2014/main" id="{342DD789-29CB-412A-B7FE-7852D44DF3E2}"/>
              </a:ext>
            </a:extLst>
          </p:cNvPr>
          <p:cNvSpPr/>
          <p:nvPr/>
        </p:nvSpPr>
        <p:spPr>
          <a:xfrm>
            <a:off x="8180613" y="4738284"/>
            <a:ext cx="751115" cy="66732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2F84CB-BBDC-4FBA-A206-449B803FE10A}"/>
              </a:ext>
            </a:extLst>
          </p:cNvPr>
          <p:cNvSpPr txBox="1"/>
          <p:nvPr/>
        </p:nvSpPr>
        <p:spPr>
          <a:xfrm>
            <a:off x="8303337" y="1277618"/>
            <a:ext cx="514091" cy="2223044"/>
          </a:xfrm>
          <a:prstGeom prst="rect">
            <a:avLst/>
          </a:prstGeom>
          <a:noFill/>
        </p:spPr>
        <p:txBody>
          <a:bodyPr wrap="square" rtlCol="0">
            <a:spAutoFit/>
          </a:bodyPr>
          <a:lstStyle/>
          <a:p>
            <a:pPr algn="ctr">
              <a:lnSpc>
                <a:spcPct val="70000"/>
              </a:lnSpc>
            </a:pPr>
            <a:r>
              <a:rPr lang="en-US" sz="2800" b="1" dirty="0">
                <a:solidFill>
                  <a:schemeClr val="bg1"/>
                </a:solidFill>
                <a:effectLst>
                  <a:glow rad="63500">
                    <a:srgbClr val="4373C4"/>
                  </a:glow>
                </a:effectLst>
              </a:rPr>
              <a:t>CREATED</a:t>
            </a:r>
          </a:p>
        </p:txBody>
      </p:sp>
      <p:sp>
        <p:nvSpPr>
          <p:cNvPr id="5" name="Oval 4">
            <a:extLst>
              <a:ext uri="{FF2B5EF4-FFF2-40B4-BE49-F238E27FC236}">
                <a16:creationId xmlns:a16="http://schemas.microsoft.com/office/drawing/2014/main" id="{6DAE8B5F-817C-4A28-8396-71AEA4E95D4A}"/>
              </a:ext>
            </a:extLst>
          </p:cNvPr>
          <p:cNvSpPr/>
          <p:nvPr/>
        </p:nvSpPr>
        <p:spPr>
          <a:xfrm>
            <a:off x="8370720" y="4942115"/>
            <a:ext cx="337458" cy="3374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606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F7BE5A29-029C-41E2-98AA-C91B2F0C0894}"/>
              </a:ext>
            </a:extLst>
          </p:cNvPr>
          <p:cNvSpPr/>
          <p:nvPr/>
        </p:nvSpPr>
        <p:spPr>
          <a:xfrm>
            <a:off x="8033657" y="737668"/>
            <a:ext cx="1045029" cy="3073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picture containing water, sitting, blue, table&#10;&#10;Description automatically generated">
            <a:extLst>
              <a:ext uri="{FF2B5EF4-FFF2-40B4-BE49-F238E27FC236}">
                <a16:creationId xmlns:a16="http://schemas.microsoft.com/office/drawing/2014/main" id="{306ECC8B-303D-43CB-AAED-AEAFB8FC7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5697415" y="-1524002"/>
            <a:ext cx="6096000" cy="4953002"/>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t>“Is that all there is?”</a:t>
            </a:r>
          </a:p>
          <a:p>
            <a:endParaRPr lang="en-US" sz="3200" baseline="30000" dirty="0">
              <a:effectLst>
                <a:glow rad="127000">
                  <a:schemeClr val="bg1"/>
                </a:glow>
              </a:effectLst>
            </a:endParaRPr>
          </a:p>
        </p:txBody>
      </p:sp>
      <p:pic>
        <p:nvPicPr>
          <p:cNvPr id="9" name="Picture 8" descr="A close up of a black background&#10;&#10;Description automatically generated">
            <a:extLst>
              <a:ext uri="{FF2B5EF4-FFF2-40B4-BE49-F238E27FC236}">
                <a16:creationId xmlns:a16="http://schemas.microsoft.com/office/drawing/2014/main" id="{BA207A97-1D60-46ED-8E0D-68C952A37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327" y="3572322"/>
            <a:ext cx="1862245" cy="3453170"/>
          </a:xfrm>
          <a:prstGeom prst="rect">
            <a:avLst/>
          </a:prstGeom>
        </p:spPr>
      </p:pic>
      <p:sp>
        <p:nvSpPr>
          <p:cNvPr id="4" name="Heart 3">
            <a:extLst>
              <a:ext uri="{FF2B5EF4-FFF2-40B4-BE49-F238E27FC236}">
                <a16:creationId xmlns:a16="http://schemas.microsoft.com/office/drawing/2014/main" id="{342DD789-29CB-412A-B7FE-7852D44DF3E2}"/>
              </a:ext>
            </a:extLst>
          </p:cNvPr>
          <p:cNvSpPr/>
          <p:nvPr/>
        </p:nvSpPr>
        <p:spPr>
          <a:xfrm>
            <a:off x="8180613" y="4738284"/>
            <a:ext cx="751115" cy="66732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2F84CB-BBDC-4FBA-A206-449B803FE10A}"/>
              </a:ext>
            </a:extLst>
          </p:cNvPr>
          <p:cNvSpPr txBox="1"/>
          <p:nvPr/>
        </p:nvSpPr>
        <p:spPr>
          <a:xfrm>
            <a:off x="8303337" y="1277618"/>
            <a:ext cx="514091" cy="2223044"/>
          </a:xfrm>
          <a:prstGeom prst="rect">
            <a:avLst/>
          </a:prstGeom>
          <a:noFill/>
        </p:spPr>
        <p:txBody>
          <a:bodyPr wrap="square" rtlCol="0">
            <a:spAutoFit/>
          </a:bodyPr>
          <a:lstStyle/>
          <a:p>
            <a:pPr algn="ctr">
              <a:lnSpc>
                <a:spcPct val="70000"/>
              </a:lnSpc>
            </a:pPr>
            <a:r>
              <a:rPr lang="en-US" sz="2800" b="1" dirty="0">
                <a:solidFill>
                  <a:schemeClr val="bg1"/>
                </a:solidFill>
                <a:effectLst>
                  <a:glow rad="63500">
                    <a:srgbClr val="4373C4"/>
                  </a:glow>
                </a:effectLst>
              </a:rPr>
              <a:t>CREATED</a:t>
            </a:r>
          </a:p>
        </p:txBody>
      </p:sp>
      <p:sp>
        <p:nvSpPr>
          <p:cNvPr id="5" name="Oval 4">
            <a:extLst>
              <a:ext uri="{FF2B5EF4-FFF2-40B4-BE49-F238E27FC236}">
                <a16:creationId xmlns:a16="http://schemas.microsoft.com/office/drawing/2014/main" id="{6DAE8B5F-817C-4A28-8396-71AEA4E95D4A}"/>
              </a:ext>
            </a:extLst>
          </p:cNvPr>
          <p:cNvSpPr/>
          <p:nvPr/>
        </p:nvSpPr>
        <p:spPr>
          <a:xfrm>
            <a:off x="8370720" y="4942115"/>
            <a:ext cx="337458" cy="3374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69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effectLst>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effectLst>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p:spPr>
      </p:pic>
    </p:spTree>
    <p:extLst>
      <p:ext uri="{BB962C8B-B14F-4D97-AF65-F5344CB8AC3E}">
        <p14:creationId xmlns:p14="http://schemas.microsoft.com/office/powerpoint/2010/main" val="2825251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F7BE5A29-029C-41E2-98AA-C91B2F0C0894}"/>
              </a:ext>
            </a:extLst>
          </p:cNvPr>
          <p:cNvSpPr/>
          <p:nvPr/>
        </p:nvSpPr>
        <p:spPr>
          <a:xfrm>
            <a:off x="8033657" y="737668"/>
            <a:ext cx="1045029" cy="3073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picture containing water, sitting, blue, table&#10;&#10;Description automatically generated">
            <a:extLst>
              <a:ext uri="{FF2B5EF4-FFF2-40B4-BE49-F238E27FC236}">
                <a16:creationId xmlns:a16="http://schemas.microsoft.com/office/drawing/2014/main" id="{306ECC8B-303D-43CB-AAED-AEAFB8FC7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5697415" y="-1524002"/>
            <a:ext cx="6096000" cy="4953002"/>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t>“Is that all there is?”</a:t>
            </a:r>
          </a:p>
          <a:p>
            <a:r>
              <a:rPr lang="en-US" dirty="0"/>
              <a:t>“Is there not more to life than this?”</a:t>
            </a:r>
          </a:p>
          <a:p>
            <a:endParaRPr lang="en-US" sz="3200" baseline="30000" dirty="0">
              <a:effectLst>
                <a:glow rad="127000">
                  <a:schemeClr val="bg1"/>
                </a:glow>
              </a:effectLst>
            </a:endParaRPr>
          </a:p>
        </p:txBody>
      </p:sp>
      <p:pic>
        <p:nvPicPr>
          <p:cNvPr id="9" name="Picture 8" descr="A close up of a black background&#10;&#10;Description automatically generated">
            <a:extLst>
              <a:ext uri="{FF2B5EF4-FFF2-40B4-BE49-F238E27FC236}">
                <a16:creationId xmlns:a16="http://schemas.microsoft.com/office/drawing/2014/main" id="{BA207A97-1D60-46ED-8E0D-68C952A37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327" y="3572322"/>
            <a:ext cx="1862245" cy="3453170"/>
          </a:xfrm>
          <a:prstGeom prst="rect">
            <a:avLst/>
          </a:prstGeom>
        </p:spPr>
      </p:pic>
      <p:sp>
        <p:nvSpPr>
          <p:cNvPr id="4" name="Heart 3">
            <a:extLst>
              <a:ext uri="{FF2B5EF4-FFF2-40B4-BE49-F238E27FC236}">
                <a16:creationId xmlns:a16="http://schemas.microsoft.com/office/drawing/2014/main" id="{342DD789-29CB-412A-B7FE-7852D44DF3E2}"/>
              </a:ext>
            </a:extLst>
          </p:cNvPr>
          <p:cNvSpPr/>
          <p:nvPr/>
        </p:nvSpPr>
        <p:spPr>
          <a:xfrm>
            <a:off x="8180613" y="4738284"/>
            <a:ext cx="751115" cy="66732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2F84CB-BBDC-4FBA-A206-449B803FE10A}"/>
              </a:ext>
            </a:extLst>
          </p:cNvPr>
          <p:cNvSpPr txBox="1"/>
          <p:nvPr/>
        </p:nvSpPr>
        <p:spPr>
          <a:xfrm>
            <a:off x="8303337" y="1277618"/>
            <a:ext cx="514091" cy="2223044"/>
          </a:xfrm>
          <a:prstGeom prst="rect">
            <a:avLst/>
          </a:prstGeom>
          <a:noFill/>
        </p:spPr>
        <p:txBody>
          <a:bodyPr wrap="square" rtlCol="0">
            <a:spAutoFit/>
          </a:bodyPr>
          <a:lstStyle/>
          <a:p>
            <a:pPr algn="ctr">
              <a:lnSpc>
                <a:spcPct val="70000"/>
              </a:lnSpc>
            </a:pPr>
            <a:r>
              <a:rPr lang="en-US" sz="2800" b="1" dirty="0">
                <a:solidFill>
                  <a:schemeClr val="bg1"/>
                </a:solidFill>
                <a:effectLst>
                  <a:glow rad="63500">
                    <a:srgbClr val="4373C4"/>
                  </a:glow>
                </a:effectLst>
              </a:rPr>
              <a:t>CREATED</a:t>
            </a:r>
          </a:p>
        </p:txBody>
      </p:sp>
      <p:sp>
        <p:nvSpPr>
          <p:cNvPr id="5" name="Oval 4">
            <a:extLst>
              <a:ext uri="{FF2B5EF4-FFF2-40B4-BE49-F238E27FC236}">
                <a16:creationId xmlns:a16="http://schemas.microsoft.com/office/drawing/2014/main" id="{6DAE8B5F-817C-4A28-8396-71AEA4E95D4A}"/>
              </a:ext>
            </a:extLst>
          </p:cNvPr>
          <p:cNvSpPr/>
          <p:nvPr/>
        </p:nvSpPr>
        <p:spPr>
          <a:xfrm>
            <a:off x="8370720" y="4942115"/>
            <a:ext cx="337458" cy="3374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59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F7BE5A29-029C-41E2-98AA-C91B2F0C0894}"/>
              </a:ext>
            </a:extLst>
          </p:cNvPr>
          <p:cNvSpPr/>
          <p:nvPr/>
        </p:nvSpPr>
        <p:spPr>
          <a:xfrm>
            <a:off x="8033657" y="737668"/>
            <a:ext cx="1045029" cy="3073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picture containing water, sitting, blue, table&#10;&#10;Description automatically generated">
            <a:extLst>
              <a:ext uri="{FF2B5EF4-FFF2-40B4-BE49-F238E27FC236}">
                <a16:creationId xmlns:a16="http://schemas.microsoft.com/office/drawing/2014/main" id="{306ECC8B-303D-43CB-AAED-AEAFB8FC7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5697415" y="-1524002"/>
            <a:ext cx="6096000" cy="4953002"/>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11919857" cy="4732458"/>
          </a:xfrm>
        </p:spPr>
        <p:txBody>
          <a:bodyPr/>
          <a:lstStyle/>
          <a:p>
            <a:r>
              <a:rPr lang="en-US" dirty="0">
                <a:effectLst>
                  <a:glow rad="127000">
                    <a:schemeClr val="bg1"/>
                  </a:glow>
                </a:effectLst>
              </a:rPr>
              <a:t>“Is that all there is?”</a:t>
            </a:r>
          </a:p>
          <a:p>
            <a:r>
              <a:rPr lang="en-US" dirty="0">
                <a:effectLst>
                  <a:glow rad="127000">
                    <a:schemeClr val="bg1"/>
                  </a:glow>
                </a:effectLst>
              </a:rPr>
              <a:t>“Is there not more to life than this?”</a:t>
            </a:r>
          </a:p>
          <a:p>
            <a:endParaRPr lang="en-US" dirty="0"/>
          </a:p>
          <a:p>
            <a:r>
              <a:rPr lang="en-US" dirty="0">
                <a:effectLst>
                  <a:glow rad="127000">
                    <a:schemeClr val="bg1"/>
                  </a:glow>
                </a:effectLst>
              </a:rPr>
              <a:t>“Have you not known? </a:t>
            </a:r>
            <a:br>
              <a:rPr lang="en-US" dirty="0">
                <a:effectLst>
                  <a:glow rad="127000">
                    <a:schemeClr val="bg1"/>
                  </a:glow>
                </a:effectLst>
              </a:rPr>
            </a:br>
            <a:r>
              <a:rPr lang="en-US" dirty="0">
                <a:effectLst>
                  <a:glow rad="127000">
                    <a:schemeClr val="bg1"/>
                  </a:glow>
                </a:effectLst>
              </a:rPr>
              <a:t>Have you not heard? </a:t>
            </a:r>
            <a:br>
              <a:rPr lang="en-US" dirty="0">
                <a:effectLst>
                  <a:glow rad="127000">
                    <a:schemeClr val="bg1"/>
                  </a:glow>
                </a:effectLst>
              </a:rPr>
            </a:br>
            <a:r>
              <a:rPr lang="en-US" dirty="0">
                <a:effectLst>
                  <a:glow rad="127000">
                    <a:schemeClr val="bg1"/>
                  </a:glow>
                </a:effectLst>
              </a:rPr>
              <a:t>The LORD is the </a:t>
            </a:r>
            <a:br>
              <a:rPr lang="en-US" dirty="0">
                <a:effectLst>
                  <a:glow rad="127000">
                    <a:schemeClr val="bg1"/>
                  </a:glow>
                </a:effectLst>
              </a:rPr>
            </a:br>
            <a:r>
              <a:rPr lang="en-US" dirty="0">
                <a:effectLst>
                  <a:glow rad="127000">
                    <a:schemeClr val="bg1"/>
                  </a:glow>
                </a:effectLst>
              </a:rPr>
              <a:t>everlasting God, ...” </a:t>
            </a:r>
            <a:br>
              <a:rPr lang="en-US" dirty="0">
                <a:effectLst>
                  <a:glow rad="127000">
                    <a:schemeClr val="bg1"/>
                  </a:glow>
                </a:effectLst>
              </a:rPr>
            </a:br>
            <a:r>
              <a:rPr lang="en-US" sz="3200" dirty="0">
                <a:effectLst>
                  <a:glow rad="127000">
                    <a:schemeClr val="bg1"/>
                  </a:glow>
                </a:effectLst>
              </a:rPr>
              <a:t>(Isaiah 40:28)  </a:t>
            </a:r>
            <a:endParaRPr lang="en-US" baseline="30000" dirty="0">
              <a:effectLst>
                <a:glow rad="127000">
                  <a:schemeClr val="bg1"/>
                </a:glow>
              </a:effectLst>
            </a:endParaRPr>
          </a:p>
          <a:p>
            <a:endParaRPr lang="en-US" dirty="0"/>
          </a:p>
          <a:p>
            <a:endParaRPr lang="en-US" sz="3200" baseline="30000" dirty="0">
              <a:effectLst>
                <a:glow rad="127000">
                  <a:schemeClr val="bg1"/>
                </a:glow>
              </a:effectLst>
            </a:endParaRPr>
          </a:p>
        </p:txBody>
      </p:sp>
      <p:pic>
        <p:nvPicPr>
          <p:cNvPr id="9" name="Picture 8" descr="A close up of a black background&#10;&#10;Description automatically generated">
            <a:extLst>
              <a:ext uri="{FF2B5EF4-FFF2-40B4-BE49-F238E27FC236}">
                <a16:creationId xmlns:a16="http://schemas.microsoft.com/office/drawing/2014/main" id="{BA207A97-1D60-46ED-8E0D-68C952A37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327" y="3572322"/>
            <a:ext cx="1862245" cy="3453170"/>
          </a:xfrm>
          <a:prstGeom prst="rect">
            <a:avLst/>
          </a:prstGeom>
        </p:spPr>
      </p:pic>
      <p:sp>
        <p:nvSpPr>
          <p:cNvPr id="4" name="Heart 3">
            <a:extLst>
              <a:ext uri="{FF2B5EF4-FFF2-40B4-BE49-F238E27FC236}">
                <a16:creationId xmlns:a16="http://schemas.microsoft.com/office/drawing/2014/main" id="{342DD789-29CB-412A-B7FE-7852D44DF3E2}"/>
              </a:ext>
            </a:extLst>
          </p:cNvPr>
          <p:cNvSpPr/>
          <p:nvPr/>
        </p:nvSpPr>
        <p:spPr>
          <a:xfrm>
            <a:off x="8180613" y="4738284"/>
            <a:ext cx="751115" cy="66732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2F84CB-BBDC-4FBA-A206-449B803FE10A}"/>
              </a:ext>
            </a:extLst>
          </p:cNvPr>
          <p:cNvSpPr txBox="1"/>
          <p:nvPr/>
        </p:nvSpPr>
        <p:spPr>
          <a:xfrm>
            <a:off x="8303337" y="1277618"/>
            <a:ext cx="514091" cy="2223044"/>
          </a:xfrm>
          <a:prstGeom prst="rect">
            <a:avLst/>
          </a:prstGeom>
          <a:noFill/>
        </p:spPr>
        <p:txBody>
          <a:bodyPr wrap="square" rtlCol="0">
            <a:spAutoFit/>
          </a:bodyPr>
          <a:lstStyle/>
          <a:p>
            <a:pPr algn="ctr">
              <a:lnSpc>
                <a:spcPct val="70000"/>
              </a:lnSpc>
            </a:pPr>
            <a:r>
              <a:rPr lang="en-US" sz="2800" b="1" dirty="0">
                <a:solidFill>
                  <a:schemeClr val="bg1"/>
                </a:solidFill>
                <a:effectLst>
                  <a:glow rad="63500">
                    <a:srgbClr val="4373C4"/>
                  </a:glow>
                </a:effectLst>
              </a:rPr>
              <a:t>CREATED</a:t>
            </a:r>
          </a:p>
        </p:txBody>
      </p:sp>
      <p:sp>
        <p:nvSpPr>
          <p:cNvPr id="5" name="Oval 4">
            <a:extLst>
              <a:ext uri="{FF2B5EF4-FFF2-40B4-BE49-F238E27FC236}">
                <a16:creationId xmlns:a16="http://schemas.microsoft.com/office/drawing/2014/main" id="{6DAE8B5F-817C-4A28-8396-71AEA4E95D4A}"/>
              </a:ext>
            </a:extLst>
          </p:cNvPr>
          <p:cNvSpPr/>
          <p:nvPr/>
        </p:nvSpPr>
        <p:spPr>
          <a:xfrm>
            <a:off x="8370720" y="4942115"/>
            <a:ext cx="337458" cy="3374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81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looking at the camera&#10;&#10;Description automatically generated">
            <a:extLst>
              <a:ext uri="{FF2B5EF4-FFF2-40B4-BE49-F238E27FC236}">
                <a16:creationId xmlns:a16="http://schemas.microsoft.com/office/drawing/2014/main" id="{27CA85EC-A104-4ADA-A8C7-F23AE5410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82" y="0"/>
            <a:ext cx="9099550"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6106886" cy="4732458"/>
          </a:xfrm>
        </p:spPr>
        <p:txBody>
          <a:bodyPr/>
          <a:lstStyle/>
          <a:p>
            <a:endParaRPr lang="en-US" sz="3200" baseline="30000" dirty="0">
              <a:effectLst>
                <a:glow rad="127000">
                  <a:schemeClr val="bg1"/>
                </a:glow>
              </a:effectLst>
            </a:endParaRPr>
          </a:p>
        </p:txBody>
      </p:sp>
    </p:spTree>
    <p:extLst>
      <p:ext uri="{BB962C8B-B14F-4D97-AF65-F5344CB8AC3E}">
        <p14:creationId xmlns:p14="http://schemas.microsoft.com/office/powerpoint/2010/main" val="283211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looking at the camera&#10;&#10;Description automatically generated">
            <a:extLst>
              <a:ext uri="{FF2B5EF4-FFF2-40B4-BE49-F238E27FC236}">
                <a16:creationId xmlns:a16="http://schemas.microsoft.com/office/drawing/2014/main" id="{27CA85EC-A104-4ADA-A8C7-F23AE5410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82" y="0"/>
            <a:ext cx="9099550"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272143" y="1444505"/>
            <a:ext cx="6106886" cy="4732458"/>
          </a:xfrm>
        </p:spPr>
        <p:txBody>
          <a:bodyPr/>
          <a:lstStyle/>
          <a:p>
            <a:r>
              <a:rPr lang="en-US" dirty="0"/>
              <a:t>“I came that they may have life and have it </a:t>
            </a:r>
            <a:r>
              <a:rPr lang="en-US" dirty="0">
                <a:solidFill>
                  <a:schemeClr val="bg1"/>
                </a:solidFill>
                <a:effectLst>
                  <a:glow rad="127000">
                    <a:srgbClr val="C00000"/>
                  </a:glow>
                </a:effectLst>
              </a:rPr>
              <a:t>abundantly</a:t>
            </a:r>
            <a:r>
              <a:rPr lang="en-US" dirty="0"/>
              <a:t>.” </a:t>
            </a:r>
            <a:r>
              <a:rPr lang="en-US" sz="3200" dirty="0"/>
              <a:t>(John 10:10)</a:t>
            </a:r>
            <a:endParaRPr lang="en-US" sz="3200" baseline="30000" dirty="0">
              <a:effectLst>
                <a:glow rad="127000">
                  <a:schemeClr val="bg1"/>
                </a:glow>
              </a:effectLst>
            </a:endParaRPr>
          </a:p>
        </p:txBody>
      </p:sp>
    </p:spTree>
    <p:extLst>
      <p:ext uri="{BB962C8B-B14F-4D97-AF65-F5344CB8AC3E}">
        <p14:creationId xmlns:p14="http://schemas.microsoft.com/office/powerpoint/2010/main" val="390706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effectLst>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effectLst>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p:spPr>
      </p:pic>
    </p:spTree>
    <p:extLst>
      <p:ext uri="{BB962C8B-B14F-4D97-AF65-F5344CB8AC3E}">
        <p14:creationId xmlns:p14="http://schemas.microsoft.com/office/powerpoint/2010/main" val="206601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itting, blue, table&#10;&#10;Description automatically generated">
            <a:extLst>
              <a:ext uri="{FF2B5EF4-FFF2-40B4-BE49-F238E27FC236}">
                <a16:creationId xmlns:a16="http://schemas.microsoft.com/office/drawing/2014/main" id="{6B2AD9A1-DB0B-47F2-AF07-5FC647797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414"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6" name="Content Placeholder 5">
            <a:extLst>
              <a:ext uri="{FF2B5EF4-FFF2-40B4-BE49-F238E27FC236}">
                <a16:creationId xmlns:a16="http://schemas.microsoft.com/office/drawing/2014/main" id="{75ADB5D6-CD8B-48D7-A736-2506BA1F5E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3126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itting, blue, table&#10;&#10;Description automatically generated">
            <a:extLst>
              <a:ext uri="{FF2B5EF4-FFF2-40B4-BE49-F238E27FC236}">
                <a16:creationId xmlns:a16="http://schemas.microsoft.com/office/drawing/2014/main" id="{6B2AD9A1-DB0B-47F2-AF07-5FC647797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414"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5" y="1444505"/>
            <a:ext cx="11183815" cy="4732458"/>
          </a:xfrm>
        </p:spPr>
        <p:txBody>
          <a:bodyPr/>
          <a:lstStyle/>
          <a:p>
            <a:pPr algn="ctr"/>
            <a:r>
              <a:rPr lang="en-US" dirty="0">
                <a:effectLst>
                  <a:glow rad="127000">
                    <a:schemeClr val="bg1"/>
                  </a:glow>
                </a:effectLst>
              </a:rPr>
              <a:t>“Everlasting God” </a:t>
            </a:r>
            <a:endParaRPr lang="en-US" baseline="30000" dirty="0">
              <a:effectLst>
                <a:glow rad="127000">
                  <a:schemeClr val="bg1"/>
                </a:glow>
              </a:effectLst>
            </a:endParaRPr>
          </a:p>
        </p:txBody>
      </p:sp>
    </p:spTree>
    <p:extLst>
      <p:ext uri="{BB962C8B-B14F-4D97-AF65-F5344CB8AC3E}">
        <p14:creationId xmlns:p14="http://schemas.microsoft.com/office/powerpoint/2010/main" val="218631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itting, blue, table&#10;&#10;Description automatically generated">
            <a:extLst>
              <a:ext uri="{FF2B5EF4-FFF2-40B4-BE49-F238E27FC236}">
                <a16:creationId xmlns:a16="http://schemas.microsoft.com/office/drawing/2014/main" id="{6B2AD9A1-DB0B-47F2-AF07-5FC647797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414"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5" y="1444505"/>
            <a:ext cx="11183815" cy="4732458"/>
          </a:xfrm>
        </p:spPr>
        <p:txBody>
          <a:bodyPr/>
          <a:lstStyle/>
          <a:p>
            <a:pPr algn="ctr"/>
            <a:r>
              <a:rPr lang="en-US" dirty="0">
                <a:effectLst>
                  <a:glow rad="127000">
                    <a:schemeClr val="bg1"/>
                  </a:glow>
                </a:effectLst>
              </a:rPr>
              <a:t>“Everlasting God”</a:t>
            </a:r>
          </a:p>
          <a:p>
            <a:pPr algn="ctr"/>
            <a:endParaRPr lang="en-US" dirty="0">
              <a:effectLst>
                <a:glow rad="127000">
                  <a:schemeClr val="bg1"/>
                </a:glow>
              </a:effectLst>
            </a:endParaRPr>
          </a:p>
          <a:p>
            <a:pPr algn="ctr"/>
            <a:endParaRPr lang="en-US" dirty="0">
              <a:effectLst>
                <a:glow rad="127000">
                  <a:schemeClr val="bg1"/>
                </a:glow>
              </a:effectLst>
            </a:endParaRPr>
          </a:p>
          <a:p>
            <a:pPr algn="ctr"/>
            <a:endParaRPr lang="en-US" dirty="0">
              <a:effectLst>
                <a:glow rad="127000">
                  <a:schemeClr val="bg1"/>
                </a:glow>
              </a:effectLst>
            </a:endParaRPr>
          </a:p>
          <a:p>
            <a:pPr algn="ctr"/>
            <a:endParaRPr lang="en-US" dirty="0">
              <a:effectLst>
                <a:glow rad="127000">
                  <a:schemeClr val="bg1"/>
                </a:glow>
              </a:effectLst>
            </a:endParaRPr>
          </a:p>
          <a:p>
            <a:pPr algn="ctr"/>
            <a:r>
              <a:rPr lang="en-US" dirty="0">
                <a:effectLst>
                  <a:glow rad="127000">
                    <a:schemeClr val="bg1"/>
                  </a:glow>
                </a:effectLst>
              </a:rPr>
              <a:t>“Have you not known? Have you not heard? The LORD is the everlasting God, ...” (Isaiah 40:28).  </a:t>
            </a:r>
            <a:endParaRPr lang="en-US" baseline="30000" dirty="0">
              <a:effectLst>
                <a:glow rad="127000">
                  <a:schemeClr val="bg1"/>
                </a:glow>
              </a:effectLst>
            </a:endParaRPr>
          </a:p>
        </p:txBody>
      </p:sp>
    </p:spTree>
    <p:extLst>
      <p:ext uri="{BB962C8B-B14F-4D97-AF65-F5344CB8AC3E}">
        <p14:creationId xmlns:p14="http://schemas.microsoft.com/office/powerpoint/2010/main" val="34270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looking at the camera&#10;&#10;Description automatically generated">
            <a:extLst>
              <a:ext uri="{FF2B5EF4-FFF2-40B4-BE49-F238E27FC236}">
                <a16:creationId xmlns:a16="http://schemas.microsoft.com/office/drawing/2014/main" id="{B97D41E7-38E9-4FBD-AE4C-4847CA7C0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82" y="0"/>
            <a:ext cx="9099550"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5" name="Content Placeholder 4">
            <a:extLst>
              <a:ext uri="{FF2B5EF4-FFF2-40B4-BE49-F238E27FC236}">
                <a16:creationId xmlns:a16="http://schemas.microsoft.com/office/drawing/2014/main" id="{0E93C400-C547-423A-BB1B-AF8D24AC43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9848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looking at the camera&#10;&#10;Description automatically generated">
            <a:extLst>
              <a:ext uri="{FF2B5EF4-FFF2-40B4-BE49-F238E27FC236}">
                <a16:creationId xmlns:a16="http://schemas.microsoft.com/office/drawing/2014/main" id="{B97D41E7-38E9-4FBD-AE4C-4847CA7C0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82" y="0"/>
            <a:ext cx="9099550"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6154614" cy="4732458"/>
          </a:xfrm>
        </p:spPr>
        <p:txBody>
          <a:bodyPr/>
          <a:lstStyle/>
          <a:p>
            <a:r>
              <a:rPr lang="en-US" dirty="0">
                <a:effectLst/>
              </a:rPr>
              <a:t>"Truly, truly, I say to you, before Abraham was, I am." </a:t>
            </a:r>
            <a:r>
              <a:rPr lang="en-US" sz="3200" dirty="0">
                <a:effectLst/>
              </a:rPr>
              <a:t>(John 8:58) </a:t>
            </a:r>
            <a:endParaRPr lang="en-US" baseline="30000" dirty="0">
              <a:effectLst>
                <a:glow rad="127000">
                  <a:schemeClr val="bg1"/>
                </a:glow>
              </a:effectLst>
            </a:endParaRPr>
          </a:p>
        </p:txBody>
      </p:sp>
    </p:spTree>
    <p:extLst>
      <p:ext uri="{BB962C8B-B14F-4D97-AF65-F5344CB8AC3E}">
        <p14:creationId xmlns:p14="http://schemas.microsoft.com/office/powerpoint/2010/main" val="321087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looking at the camera&#10;&#10;Description automatically generated">
            <a:extLst>
              <a:ext uri="{FF2B5EF4-FFF2-40B4-BE49-F238E27FC236}">
                <a16:creationId xmlns:a16="http://schemas.microsoft.com/office/drawing/2014/main" id="{B97D41E7-38E9-4FBD-AE4C-4847CA7C0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82" y="0"/>
            <a:ext cx="9099550"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6154614" cy="4732458"/>
          </a:xfrm>
        </p:spPr>
        <p:txBody>
          <a:bodyPr/>
          <a:lstStyle/>
          <a:p>
            <a:r>
              <a:rPr lang="en-US" dirty="0">
                <a:effectLst/>
              </a:rPr>
              <a:t>"Truly, truly, I say to you, before Abraham was, </a:t>
            </a:r>
            <a:r>
              <a:rPr lang="en-US" dirty="0">
                <a:solidFill>
                  <a:schemeClr val="bg1"/>
                </a:solidFill>
                <a:effectLst>
                  <a:glow rad="190500">
                    <a:srgbClr val="C00000"/>
                  </a:glow>
                </a:effectLst>
              </a:rPr>
              <a:t>I am</a:t>
            </a:r>
            <a:r>
              <a:rPr lang="en-US" dirty="0">
                <a:effectLst/>
              </a:rPr>
              <a:t>." </a:t>
            </a:r>
            <a:r>
              <a:rPr lang="en-US" sz="3200" dirty="0">
                <a:effectLst/>
              </a:rPr>
              <a:t>(John 8:58) </a:t>
            </a:r>
            <a:endParaRPr lang="en-US" baseline="30000" dirty="0">
              <a:effectLst>
                <a:glow rad="127000">
                  <a:schemeClr val="bg1"/>
                </a:glow>
              </a:effectLst>
            </a:endParaRPr>
          </a:p>
        </p:txBody>
      </p:sp>
    </p:spTree>
    <p:extLst>
      <p:ext uri="{BB962C8B-B14F-4D97-AF65-F5344CB8AC3E}">
        <p14:creationId xmlns:p14="http://schemas.microsoft.com/office/powerpoint/2010/main" val="25362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looking at the camera&#10;&#10;Description automatically generated">
            <a:extLst>
              <a:ext uri="{FF2B5EF4-FFF2-40B4-BE49-F238E27FC236}">
                <a16:creationId xmlns:a16="http://schemas.microsoft.com/office/drawing/2014/main" id="{B97D41E7-38E9-4FBD-AE4C-4847CA7C0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82" y="0"/>
            <a:ext cx="9099550"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ELOHIM OLAM</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6154614" cy="4732458"/>
          </a:xfrm>
        </p:spPr>
        <p:txBody>
          <a:bodyPr/>
          <a:lstStyle/>
          <a:p>
            <a:r>
              <a:rPr lang="en-US" dirty="0">
                <a:effectLst/>
              </a:rPr>
              <a:t>"Truly, truly, I say to you, before Abraham was, </a:t>
            </a:r>
            <a:r>
              <a:rPr lang="en-US" dirty="0">
                <a:solidFill>
                  <a:schemeClr val="bg1"/>
                </a:solidFill>
                <a:effectLst>
                  <a:glow rad="190500">
                    <a:srgbClr val="C00000"/>
                  </a:glow>
                </a:effectLst>
              </a:rPr>
              <a:t>I am</a:t>
            </a:r>
            <a:r>
              <a:rPr lang="en-US" dirty="0">
                <a:effectLst/>
              </a:rPr>
              <a:t>." </a:t>
            </a:r>
            <a:r>
              <a:rPr lang="en-US" sz="3200" dirty="0">
                <a:effectLst/>
              </a:rPr>
              <a:t>(John 8:58) </a:t>
            </a:r>
            <a:endParaRPr lang="en-US" baseline="30000" dirty="0">
              <a:effectLst>
                <a:glow rad="127000">
                  <a:schemeClr val="bg1"/>
                </a:glow>
              </a:effectLst>
            </a:endParaRPr>
          </a:p>
        </p:txBody>
      </p:sp>
      <p:sp>
        <p:nvSpPr>
          <p:cNvPr id="4" name="TextBox 3">
            <a:extLst>
              <a:ext uri="{FF2B5EF4-FFF2-40B4-BE49-F238E27FC236}">
                <a16:creationId xmlns:a16="http://schemas.microsoft.com/office/drawing/2014/main" id="{6AC5BA3C-83BD-4420-87AC-ECC7B8BEEE3F}"/>
              </a:ext>
            </a:extLst>
          </p:cNvPr>
          <p:cNvSpPr txBox="1"/>
          <p:nvPr/>
        </p:nvSpPr>
        <p:spPr>
          <a:xfrm>
            <a:off x="4865914" y="2645229"/>
            <a:ext cx="2242457" cy="769441"/>
          </a:xfrm>
          <a:prstGeom prst="rect">
            <a:avLst/>
          </a:prstGeom>
          <a:noFill/>
        </p:spPr>
        <p:txBody>
          <a:bodyPr wrap="square" rtlCol="0">
            <a:spAutoFit/>
          </a:bodyPr>
          <a:lstStyle/>
          <a:p>
            <a:r>
              <a:rPr lang="en-US" sz="4400" b="1" dirty="0"/>
              <a:t>I was</a:t>
            </a:r>
          </a:p>
        </p:txBody>
      </p:sp>
      <p:sp>
        <p:nvSpPr>
          <p:cNvPr id="5" name="&quot;Not Allowed&quot; Symbol 4">
            <a:extLst>
              <a:ext uri="{FF2B5EF4-FFF2-40B4-BE49-F238E27FC236}">
                <a16:creationId xmlns:a16="http://schemas.microsoft.com/office/drawing/2014/main" id="{30E293C1-5106-4CEF-89EC-1E00FA887096}"/>
              </a:ext>
            </a:extLst>
          </p:cNvPr>
          <p:cNvSpPr/>
          <p:nvPr/>
        </p:nvSpPr>
        <p:spPr>
          <a:xfrm>
            <a:off x="5181600" y="2574126"/>
            <a:ext cx="1099457" cy="1072590"/>
          </a:xfrm>
          <a:prstGeom prst="noSmoking">
            <a:avLst>
              <a:gd name="adj" fmla="val 11336"/>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6583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481292D5DA446A15ABEAA765E4995" ma:contentTypeVersion="10" ma:contentTypeDescription="Create a new document." ma:contentTypeScope="" ma:versionID="1637d78e60513517a5bd537bcc816ab2">
  <xsd:schema xmlns:xsd="http://www.w3.org/2001/XMLSchema" xmlns:xs="http://www.w3.org/2001/XMLSchema" xmlns:p="http://schemas.microsoft.com/office/2006/metadata/properties" xmlns:ns3="8c4c45f5-121e-489d-a1f0-70c412b0108b" targetNamespace="http://schemas.microsoft.com/office/2006/metadata/properties" ma:root="true" ma:fieldsID="fb2093741666d1c571d305f9529c2952" ns3:_="">
    <xsd:import namespace="8c4c45f5-121e-489d-a1f0-70c412b01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c45f5-121e-489d-a1f0-70c412b0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EC4EB3-75F3-457A-8B92-BDD3EA12D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c45f5-121e-489d-a1f0-70c412b0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5A0C98-33A7-49EA-A13F-6133C98695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F0BDCF-A7FA-4170-A17D-C7B6966A4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1568</TotalTime>
  <Words>1289</Words>
  <Application>Microsoft Office PowerPoint</Application>
  <PresentationFormat>Widescreen</PresentationFormat>
  <Paragraphs>127</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Posterama</vt:lpstr>
      <vt:lpstr>Pristina</vt:lpstr>
      <vt:lpstr>Symbol</vt:lpstr>
      <vt:lpstr>Office Theme</vt:lpstr>
      <vt:lpstr>PowerPoint Presentation</vt:lpstr>
      <vt:lpstr>PowerPoint Presentation</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Because He is ELOHIM OLAM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Henderson</dc:creator>
  <cp:lastModifiedBy>Dennis Henderson</cp:lastModifiedBy>
  <cp:revision>76</cp:revision>
  <dcterms:created xsi:type="dcterms:W3CDTF">2020-03-19T13:50:31Z</dcterms:created>
  <dcterms:modified xsi:type="dcterms:W3CDTF">2021-07-16T03:16:06Z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0x0101005E5481292D5DA446A15ABEAA765E4995</vt:lpwstr>
  </property>
</Properties>
</file>