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303" r:id="rId5"/>
    <p:sldId id="334" r:id="rId6"/>
    <p:sldId id="335" r:id="rId7"/>
    <p:sldId id="260" r:id="rId8"/>
    <p:sldId id="341" r:id="rId9"/>
    <p:sldId id="337" r:id="rId10"/>
    <p:sldId id="338" r:id="rId11"/>
    <p:sldId id="340" r:id="rId12"/>
    <p:sldId id="353" r:id="rId13"/>
    <p:sldId id="342" r:id="rId14"/>
    <p:sldId id="345" r:id="rId15"/>
    <p:sldId id="346" r:id="rId16"/>
    <p:sldId id="347" r:id="rId17"/>
    <p:sldId id="351" r:id="rId18"/>
    <p:sldId id="349" r:id="rId19"/>
    <p:sldId id="350" r:id="rId20"/>
    <p:sldId id="352" r:id="rId21"/>
    <p:sldId id="33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EFE"/>
    <a:srgbClr val="800000"/>
    <a:srgbClr val="F2F5F8"/>
    <a:srgbClr val="E1E8EF"/>
    <a:srgbClr val="0054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261" autoAdjust="0"/>
    <p:restoredTop sz="86541" autoAdjust="0"/>
  </p:normalViewPr>
  <p:slideViewPr>
    <p:cSldViewPr snapToGrid="0">
      <p:cViewPr varScale="1">
        <p:scale>
          <a:sx n="68" d="100"/>
          <a:sy n="68" d="100"/>
        </p:scale>
        <p:origin x="23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F001FD-96B8-4D1A-B1AC-635C45ED7304}" type="datetimeFigureOut">
              <a:rPr lang="en-US" smtClean="0"/>
              <a:t>7/15/2021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8D9D7-E9CC-40E4-BEEE-ECB5F85574C0}" type="slidenum">
              <a:rPr lang="en-US" smtClean="0"/>
              <a:t>‹#›</a:t>
            </a:fld>
            <a:endParaRPr lang="en-US"/>
          </a:p>
        </p:txBody>
      </p:sp>
    </p:spTree>
    <p:extLst>
      <p:ext uri="{BB962C8B-B14F-4D97-AF65-F5344CB8AC3E}">
        <p14:creationId xmlns:p14="http://schemas.microsoft.com/office/powerpoint/2010/main" val="250326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lickr.com/photos/peapodlabs/6963931014"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eedpix.com/photo/download/771565/plate-wash-the-dish-container-wash-dishes-kitchen-washing-free-pictures-free-photo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lickr.com/photos/136682034@N03/25481514814"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lickr.com/photos/136682034@N03/25481514814"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lickr.com/photos/blindfields/3413287591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2020</a:t>
            </a:r>
            <a:r>
              <a:rPr lang="en-US" altLang="en-US" sz="800" dirty="0"/>
              <a:t>.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a:t>
            </a:fld>
            <a:endParaRPr lang="en-US"/>
          </a:p>
        </p:txBody>
      </p:sp>
    </p:spTree>
    <p:extLst>
      <p:ext uri="{BB962C8B-B14F-4D97-AF65-F5344CB8AC3E}">
        <p14:creationId xmlns:p14="http://schemas.microsoft.com/office/powerpoint/2010/main" val="971398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11</a:t>
            </a:fld>
            <a:endParaRPr lang="en-US"/>
          </a:p>
        </p:txBody>
      </p:sp>
    </p:spTree>
    <p:extLst>
      <p:ext uri="{BB962C8B-B14F-4D97-AF65-F5344CB8AC3E}">
        <p14:creationId xmlns:p14="http://schemas.microsoft.com/office/powerpoint/2010/main" val="4036025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12</a:t>
            </a:fld>
            <a:endParaRPr lang="en-US"/>
          </a:p>
        </p:txBody>
      </p:sp>
    </p:spTree>
    <p:extLst>
      <p:ext uri="{BB962C8B-B14F-4D97-AF65-F5344CB8AC3E}">
        <p14:creationId xmlns:p14="http://schemas.microsoft.com/office/powerpoint/2010/main" val="957641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13</a:t>
            </a:fld>
            <a:endParaRPr lang="en-US"/>
          </a:p>
        </p:txBody>
      </p:sp>
    </p:spTree>
    <p:extLst>
      <p:ext uri="{BB962C8B-B14F-4D97-AF65-F5344CB8AC3E}">
        <p14:creationId xmlns:p14="http://schemas.microsoft.com/office/powerpoint/2010/main" val="2605435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https://www.flickr.com/photos/peapodlabs/6963931014</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14</a:t>
            </a:fld>
            <a:endParaRPr lang="en-US"/>
          </a:p>
        </p:txBody>
      </p:sp>
    </p:spTree>
    <p:extLst>
      <p:ext uri="{BB962C8B-B14F-4D97-AF65-F5344CB8AC3E}">
        <p14:creationId xmlns:p14="http://schemas.microsoft.com/office/powerpoint/2010/main" val="1099252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https://www.needpix.com/photo/download/771565/plate-wash-the-dish-container-wash-dishes-kitchen-washing-free-pictures-free-photos</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15</a:t>
            </a:fld>
            <a:endParaRPr lang="en-US"/>
          </a:p>
        </p:txBody>
      </p:sp>
    </p:spTree>
    <p:extLst>
      <p:ext uri="{BB962C8B-B14F-4D97-AF65-F5344CB8AC3E}">
        <p14:creationId xmlns:p14="http://schemas.microsoft.com/office/powerpoint/2010/main" val="1652249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16</a:t>
            </a:fld>
            <a:endParaRPr lang="en-US"/>
          </a:p>
        </p:txBody>
      </p:sp>
    </p:spTree>
    <p:extLst>
      <p:ext uri="{BB962C8B-B14F-4D97-AF65-F5344CB8AC3E}">
        <p14:creationId xmlns:p14="http://schemas.microsoft.com/office/powerpoint/2010/main" val="521351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https://www.flickr.com/photos/136682034@N03/25481514814</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17</a:t>
            </a:fld>
            <a:endParaRPr lang="en-US"/>
          </a:p>
        </p:txBody>
      </p:sp>
    </p:spTree>
    <p:extLst>
      <p:ext uri="{BB962C8B-B14F-4D97-AF65-F5344CB8AC3E}">
        <p14:creationId xmlns:p14="http://schemas.microsoft.com/office/powerpoint/2010/main" val="3666253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3</a:t>
            </a:fld>
            <a:endParaRPr lang="en-US"/>
          </a:p>
        </p:txBody>
      </p:sp>
    </p:spTree>
    <p:extLst>
      <p:ext uri="{BB962C8B-B14F-4D97-AF65-F5344CB8AC3E}">
        <p14:creationId xmlns:p14="http://schemas.microsoft.com/office/powerpoint/2010/main" val="3401352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https://www.flickr.com/photos/136682034@N03/25481514814</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4</a:t>
            </a:fld>
            <a:endParaRPr lang="en-US"/>
          </a:p>
        </p:txBody>
      </p:sp>
    </p:spTree>
    <p:extLst>
      <p:ext uri="{BB962C8B-B14F-4D97-AF65-F5344CB8AC3E}">
        <p14:creationId xmlns:p14="http://schemas.microsoft.com/office/powerpoint/2010/main" val="2422721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5</a:t>
            </a:fld>
            <a:endParaRPr lang="en-US"/>
          </a:p>
        </p:txBody>
      </p:sp>
    </p:spTree>
    <p:extLst>
      <p:ext uri="{BB962C8B-B14F-4D97-AF65-F5344CB8AC3E}">
        <p14:creationId xmlns:p14="http://schemas.microsoft.com/office/powerpoint/2010/main" val="2087571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6</a:t>
            </a:fld>
            <a:endParaRPr lang="en-US"/>
          </a:p>
        </p:txBody>
      </p:sp>
    </p:spTree>
    <p:extLst>
      <p:ext uri="{BB962C8B-B14F-4D97-AF65-F5344CB8AC3E}">
        <p14:creationId xmlns:p14="http://schemas.microsoft.com/office/powerpoint/2010/main" val="155957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https://www.flickr.com/photos/blindfields/34132875910</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7</a:t>
            </a:fld>
            <a:endParaRPr lang="en-US"/>
          </a:p>
        </p:txBody>
      </p:sp>
    </p:spTree>
    <p:extLst>
      <p:ext uri="{BB962C8B-B14F-4D97-AF65-F5344CB8AC3E}">
        <p14:creationId xmlns:p14="http://schemas.microsoft.com/office/powerpoint/2010/main" val="1867905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8</a:t>
            </a:fld>
            <a:endParaRPr lang="en-US"/>
          </a:p>
        </p:txBody>
      </p:sp>
    </p:spTree>
    <p:extLst>
      <p:ext uri="{BB962C8B-B14F-4D97-AF65-F5344CB8AC3E}">
        <p14:creationId xmlns:p14="http://schemas.microsoft.com/office/powerpoint/2010/main" val="2733951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9</a:t>
            </a:fld>
            <a:endParaRPr lang="en-US"/>
          </a:p>
        </p:txBody>
      </p:sp>
    </p:spTree>
    <p:extLst>
      <p:ext uri="{BB962C8B-B14F-4D97-AF65-F5344CB8AC3E}">
        <p14:creationId xmlns:p14="http://schemas.microsoft.com/office/powerpoint/2010/main" val="2556963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10</a:t>
            </a:fld>
            <a:endParaRPr lang="en-US"/>
          </a:p>
        </p:txBody>
      </p:sp>
    </p:spTree>
    <p:extLst>
      <p:ext uri="{BB962C8B-B14F-4D97-AF65-F5344CB8AC3E}">
        <p14:creationId xmlns:p14="http://schemas.microsoft.com/office/powerpoint/2010/main" val="196097495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close up of a stone wall&#10;&#10;Description automatically generated">
            <a:extLst>
              <a:ext uri="{FF2B5EF4-FFF2-40B4-BE49-F238E27FC236}">
                <a16:creationId xmlns:a16="http://schemas.microsoft.com/office/drawing/2014/main" id="{52153DAA-A3CE-4A95-9E91-4FDE0388D985}"/>
              </a:ext>
            </a:extLst>
          </p:cNvPr>
          <p:cNvPicPr>
            <a:picLocks noChangeAspect="1"/>
          </p:cNvPicPr>
          <p:nvPr userDrawn="1"/>
        </p:nvPicPr>
        <p:blipFill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2000"/>
                    </a14:imgEffect>
                    <a14:imgEffect>
                      <a14:brightnessContrast bright="9000" contrast="8000"/>
                    </a14:imgEffect>
                  </a14:imgLayer>
                </a14:imgProps>
              </a:ext>
              <a:ext uri="{28A0092B-C50C-407E-A947-70E740481C1C}">
                <a14:useLocalDpi xmlns:a14="http://schemas.microsoft.com/office/drawing/2010/main" val="0"/>
              </a:ext>
            </a:extLst>
          </a:blip>
          <a:srcRect l="6130" t="6549"/>
          <a:stretch/>
        </p:blipFill>
        <p:spPr>
          <a:xfrm>
            <a:off x="0" y="-1"/>
            <a:ext cx="12192000" cy="6858001"/>
          </a:xfrm>
          <a:prstGeom prst="rect">
            <a:avLst/>
          </a:prstGeom>
        </p:spPr>
      </p:pic>
      <p:sp>
        <p:nvSpPr>
          <p:cNvPr id="2" name="Title 1">
            <a:extLst>
              <a:ext uri="{FF2B5EF4-FFF2-40B4-BE49-F238E27FC236}">
                <a16:creationId xmlns:a16="http://schemas.microsoft.com/office/drawing/2014/main" id="{BBB721E3-2C80-41EE-9C59-899E8A9E81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7B72DC-A03F-48ED-BC4B-28F3C9492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E670D0-979A-4D2A-A14D-63A157F8F029}"/>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DF3D4C50-8118-43D0-A2BD-4A21D8420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7693A-0394-4D0A-9930-B8374ABAAD7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58899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5F94-0C47-4387-99F0-6574276B2C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49772-1B44-4407-BA94-FA615009B3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88423-18B2-4160-8276-9231DBA7048F}"/>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8287930C-E657-440E-A6F6-6C00AFEB4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6C5B5-E857-42DC-B3C4-FB7BDFE7BB0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21042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6B320-CC49-407B-805A-D7EEE91FBD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BED6B7-FAF2-4C04-94F1-7D5E39A008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C6E5A-49D4-4B16-8FAC-61487693537E}"/>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71D42D00-1DB1-43BA-88CD-B23A77467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71FAE-D222-4EAB-B2EE-7E64835D806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95750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1A6D-7562-42A2-BC36-8BA06B87672E}"/>
              </a:ext>
            </a:extLst>
          </p:cNvPr>
          <p:cNvSpPr>
            <a:spLocks noGrp="1"/>
          </p:cNvSpPr>
          <p:nvPr>
            <p:ph type="title"/>
          </p:nvPr>
        </p:nvSpPr>
        <p:spPr/>
        <p:txBody>
          <a:bodyPr>
            <a:noAutofit/>
          </a:bodyPr>
          <a:lstStyle>
            <a:lvl1pPr>
              <a:defRPr sz="5400">
                <a:effectLst>
                  <a:glow rad="127000">
                    <a:srgbClr val="F2F5F8"/>
                  </a:glow>
                </a:effectLst>
                <a:latin typeface="Posterama" panose="020B0502040204020203" pitchFamily="34" charset="0"/>
                <a:cs typeface="Posterama"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FF966B9-94FD-4BCE-A40A-7DE2A1C9D397}"/>
              </a:ext>
            </a:extLst>
          </p:cNvPr>
          <p:cNvSpPr>
            <a:spLocks noGrp="1"/>
          </p:cNvSpPr>
          <p:nvPr>
            <p:ph idx="1"/>
          </p:nvPr>
        </p:nvSpPr>
        <p:spPr/>
        <p:txBody>
          <a:bodyPr/>
          <a:lstStyle>
            <a:lvl1pPr>
              <a:defRPr b="1">
                <a:effectLst>
                  <a:glow rad="127000">
                    <a:srgbClr val="F2F5F8"/>
                  </a:glow>
                </a:effectLst>
              </a:defRPr>
            </a:lvl1pPr>
            <a:lvl2pPr>
              <a:defRPr>
                <a:effectLst>
                  <a:glow rad="127000">
                    <a:srgbClr val="F2F5F8"/>
                  </a:glow>
                </a:effectLst>
              </a:defRPr>
            </a:lvl2pPr>
            <a:lvl3pPr>
              <a:defRPr>
                <a:effectLst>
                  <a:glow rad="127000">
                    <a:srgbClr val="F2F5F8"/>
                  </a:glow>
                </a:effectLst>
              </a:defRPr>
            </a:lvl3pPr>
            <a:lvl4pPr>
              <a:defRPr>
                <a:effectLst>
                  <a:glow rad="127000">
                    <a:srgbClr val="F2F5F8"/>
                  </a:glow>
                </a:effectLst>
              </a:defRPr>
            </a:lvl4pPr>
            <a:lvl5pPr>
              <a:defRPr>
                <a:effectLst>
                  <a:glow rad="127000">
                    <a:srgbClr val="F2F5F8"/>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DCEB57-E0F9-42D1-B11E-9D7C1AE0B549}"/>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00B690CA-B16F-4E5D-A5E1-2DF55828F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9AC7F-7D3D-4941-BD6F-B48DA326E00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5204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5560-D1C4-4611-AC46-3DBC86D27A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60A1EC-CDED-4214-A231-9B701907D0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043321-EFB8-481B-8553-FDA645DEC94F}"/>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C97F2B78-6DCC-4C3F-BD5C-877AAE82A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767A-94D0-4F5F-B8A2-DD6C2ABEA8F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44183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8D5E-FA50-4DAC-B4B7-C752562DE2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76364-5FBC-4DD6-8F2D-7965EFFDD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4B7597-AAE6-43D3-AB38-054AD5208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0E3DE1-3E78-45DB-B2CB-1EE5E89D7B00}"/>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6" name="Footer Placeholder 5">
            <a:extLst>
              <a:ext uri="{FF2B5EF4-FFF2-40B4-BE49-F238E27FC236}">
                <a16:creationId xmlns:a16="http://schemas.microsoft.com/office/drawing/2014/main" id="{AA0C91A0-E11C-4CD2-B7EF-C1B98C4B0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D3139-89EA-4C6D-BA01-705E1DAE8525}"/>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76548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64F-07F9-4443-AC5C-C72600E2EF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2C5662-3974-4FC6-8D5C-398B34378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050917-DC95-4EA9-9DFA-0C2A409B7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C0C397-0C87-45F6-90FD-9CCB2D87D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8B9B9C-5B87-4A59-AE3A-0B75175C26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748D73-5A52-4922-B444-FB07AED970AA}"/>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8" name="Footer Placeholder 7">
            <a:extLst>
              <a:ext uri="{FF2B5EF4-FFF2-40B4-BE49-F238E27FC236}">
                <a16:creationId xmlns:a16="http://schemas.microsoft.com/office/drawing/2014/main" id="{18724246-95A0-45B6-9D01-91B1C3117B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7C47CC-F8AE-47A7-B012-38DB0562D304}"/>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13081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F40C-A696-4E07-AB6B-A30861D3E3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022AC0-0B63-409B-93C0-14D2E24E6140}"/>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4" name="Footer Placeholder 3">
            <a:extLst>
              <a:ext uri="{FF2B5EF4-FFF2-40B4-BE49-F238E27FC236}">
                <a16:creationId xmlns:a16="http://schemas.microsoft.com/office/drawing/2014/main" id="{7B5F3384-2D9C-46C8-8AF5-AB60294C6A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3307FF-90ED-4519-BBA8-136E0186901D}"/>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50849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ADB04-F4D9-4DE8-B557-9ECCCC6DD734}"/>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3" name="Footer Placeholder 2">
            <a:extLst>
              <a:ext uri="{FF2B5EF4-FFF2-40B4-BE49-F238E27FC236}">
                <a16:creationId xmlns:a16="http://schemas.microsoft.com/office/drawing/2014/main" id="{4A5ED1A7-1024-41B1-A9B2-C89A1B6C5E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072F3C-6324-4DE2-B1ED-6C01769AAA6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06544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CBF9-D165-4709-8D3B-E7336D9D4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662B48-39B2-4FDE-8A3B-BBC15AF4F4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446D8B-37FD-47C5-99CC-6EF6646B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9B952-7759-4F49-A6BD-8D43EE29F35B}"/>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6" name="Footer Placeholder 5">
            <a:extLst>
              <a:ext uri="{FF2B5EF4-FFF2-40B4-BE49-F238E27FC236}">
                <a16:creationId xmlns:a16="http://schemas.microsoft.com/office/drawing/2014/main" id="{B8AC3E91-1973-4F6B-BDF5-0BBE95255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2931E-CAB6-4667-B34A-986830FB7D9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429044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9280-5028-4074-A65E-2D841158EB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B52E05-4593-49AE-ADC8-803BCD994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100AA2-81F9-4FBE-AE87-C972F60D4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25749-6393-45B4-8022-9DA8CCDDA5B4}"/>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6" name="Footer Placeholder 5">
            <a:extLst>
              <a:ext uri="{FF2B5EF4-FFF2-40B4-BE49-F238E27FC236}">
                <a16:creationId xmlns:a16="http://schemas.microsoft.com/office/drawing/2014/main" id="{8351B4BF-0C38-4E01-811F-09869C43E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9FE8D-A7E8-4A23-B886-C6BC075997B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640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man, riding, standing, water&#10;&#10;Description automatically generated">
            <a:extLst>
              <a:ext uri="{FF2B5EF4-FFF2-40B4-BE49-F238E27FC236}">
                <a16:creationId xmlns:a16="http://schemas.microsoft.com/office/drawing/2014/main" id="{CC3D78D9-E719-474B-B3B8-603C754A2311}"/>
              </a:ext>
            </a:extLst>
          </p:cNvPr>
          <p:cNvPicPr>
            <a:picLocks noChangeAspect="1"/>
          </p:cNvPicPr>
          <p:nvPr userDrawn="1"/>
        </p:nvPicPr>
        <p:blipFill rotWithShape="1">
          <a:blip r:embed="rId13">
            <a:duotone>
              <a:prstClr val="black"/>
              <a:schemeClr val="accent2">
                <a:tint val="45000"/>
                <a:satMod val="400000"/>
              </a:schemeClr>
            </a:duotone>
            <a:extLst>
              <a:ext uri="{BEBA8EAE-BF5A-486C-A8C5-ECC9F3942E4B}">
                <a14:imgProps xmlns:a14="http://schemas.microsoft.com/office/drawing/2010/main">
                  <a14:imgLayer r:embed="rId14">
                    <a14:imgEffect>
                      <a14:colorTemperature colorTemp="9835"/>
                    </a14:imgEffect>
                    <a14:imgEffect>
                      <a14:saturation sat="265000"/>
                    </a14:imgEffect>
                    <a14:imgEffect>
                      <a14:brightnessContrast bright="9000" contrast="8000"/>
                    </a14:imgEffect>
                  </a14:imgLayer>
                </a14:imgProps>
              </a:ext>
              <a:ext uri="{28A0092B-C50C-407E-A947-70E740481C1C}">
                <a14:useLocalDpi xmlns:a14="http://schemas.microsoft.com/office/drawing/2010/main" val="0"/>
              </a:ext>
            </a:extLst>
          </a:blip>
          <a:srcRect l="6131" t="6549"/>
          <a:stretch/>
        </p:blipFill>
        <p:spPr>
          <a:xfrm>
            <a:off x="0" y="-1"/>
            <a:ext cx="12192000" cy="6858001"/>
          </a:xfrm>
          <a:prstGeom prst="rect">
            <a:avLst/>
          </a:prstGeom>
        </p:spPr>
      </p:pic>
      <p:sp>
        <p:nvSpPr>
          <p:cNvPr id="2" name="Title Placeholder 1">
            <a:extLst>
              <a:ext uri="{FF2B5EF4-FFF2-40B4-BE49-F238E27FC236}">
                <a16:creationId xmlns:a16="http://schemas.microsoft.com/office/drawing/2014/main" id="{BCEAEEC2-DDE6-4E62-88C9-83D8D24C276D}"/>
              </a:ext>
            </a:extLst>
          </p:cNvPr>
          <p:cNvSpPr>
            <a:spLocks noGrp="1"/>
          </p:cNvSpPr>
          <p:nvPr>
            <p:ph type="title"/>
          </p:nvPr>
        </p:nvSpPr>
        <p:spPr>
          <a:xfrm>
            <a:off x="398585" y="118942"/>
            <a:ext cx="1134793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379C17F-76A0-4CBF-93A1-42EFF36C3D88}"/>
              </a:ext>
            </a:extLst>
          </p:cNvPr>
          <p:cNvSpPr>
            <a:spLocks noGrp="1"/>
          </p:cNvSpPr>
          <p:nvPr>
            <p:ph type="body" idx="1"/>
          </p:nvPr>
        </p:nvSpPr>
        <p:spPr>
          <a:xfrm>
            <a:off x="398585" y="1444505"/>
            <a:ext cx="10955215" cy="47324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20B639-337B-4794-B555-79F6F09C79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052AD204-CB2D-4F8A-9164-8308EA646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97FB6-6CBD-4C8D-8086-127F5DBEB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69588-6F03-4C3A-BC7D-811A5EA13291}" type="slidenum">
              <a:rPr lang="en-US" smtClean="0"/>
              <a:t>‹#›</a:t>
            </a:fld>
            <a:endParaRPr lang="en-US"/>
          </a:p>
        </p:txBody>
      </p:sp>
    </p:spTree>
    <p:extLst>
      <p:ext uri="{BB962C8B-B14F-4D97-AF65-F5344CB8AC3E}">
        <p14:creationId xmlns:p14="http://schemas.microsoft.com/office/powerpoint/2010/main" val="114256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000" b="1" kern="1200">
          <a:solidFill>
            <a:srgbClr val="0054A6"/>
          </a:solidFill>
          <a:latin typeface="Pristina" panose="03060402040406080204" pitchFamily="66"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Psalm 39:7</a:t>
            </a:r>
          </a:p>
        </p:txBody>
      </p:sp>
      <p:pic>
        <p:nvPicPr>
          <p:cNvPr id="9" name="Picture 8" descr="A close up of a sign&#10;&#10;Description automatically generated">
            <a:extLst>
              <a:ext uri="{FF2B5EF4-FFF2-40B4-BE49-F238E27FC236}">
                <a16:creationId xmlns:a16="http://schemas.microsoft.com/office/drawing/2014/main" id="{E703A003-FC9F-4169-9464-57948887B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a:effectLst>
            <a:glow rad="127000">
              <a:schemeClr val="bg1"/>
            </a:glow>
          </a:effectLst>
        </p:spPr>
      </p:pic>
      <p:grpSp>
        <p:nvGrpSpPr>
          <p:cNvPr id="7" name="Group 6">
            <a:extLst>
              <a:ext uri="{FF2B5EF4-FFF2-40B4-BE49-F238E27FC236}">
                <a16:creationId xmlns:a16="http://schemas.microsoft.com/office/drawing/2014/main" id="{377E2E83-0E86-4F92-A799-775126BE4A3A}"/>
              </a:ext>
            </a:extLst>
          </p:cNvPr>
          <p:cNvGrpSpPr/>
          <p:nvPr/>
        </p:nvGrpSpPr>
        <p:grpSpPr>
          <a:xfrm>
            <a:off x="509040" y="5066893"/>
            <a:ext cx="2477806" cy="1200783"/>
            <a:chOff x="962969" y="5030136"/>
            <a:chExt cx="2477806" cy="1200783"/>
          </a:xfrm>
          <a:effectLst>
            <a:glow rad="127000">
              <a:srgbClr val="0054A6">
                <a:alpha val="39000"/>
              </a:srgbClr>
            </a:glow>
          </a:effectLst>
        </p:grpSpPr>
        <p:pic>
          <p:nvPicPr>
            <p:cNvPr id="10" name="Picture 9">
              <a:extLst>
                <a:ext uri="{FF2B5EF4-FFF2-40B4-BE49-F238E27FC236}">
                  <a16:creationId xmlns:a16="http://schemas.microsoft.com/office/drawing/2014/main" id="{03482F4A-3678-4121-B0B3-DA7606518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14" name="Picture 13" descr="Logo&#10;&#10;Description automatically generated">
              <a:extLst>
                <a:ext uri="{FF2B5EF4-FFF2-40B4-BE49-F238E27FC236}">
                  <a16:creationId xmlns:a16="http://schemas.microsoft.com/office/drawing/2014/main" id="{57054BC7-01B8-4318-8921-06218B0C40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175948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a:xfrm>
            <a:off x="0" y="118942"/>
            <a:ext cx="12192000" cy="1325563"/>
          </a:xfrm>
        </p:spPr>
        <p:txBody>
          <a:bodyPr/>
          <a:lstStyle/>
          <a:p>
            <a:pPr algn="ctr"/>
            <a:r>
              <a:rPr lang="en-US" sz="4800" dirty="0"/>
              <a:t>Because He is</a:t>
            </a:r>
            <a:r>
              <a:rPr lang="en-US" sz="4800" dirty="0">
                <a:solidFill>
                  <a:srgbClr val="800000"/>
                </a:solidFill>
              </a:rPr>
              <a:t> </a:t>
            </a:r>
            <a:r>
              <a:rPr lang="en-US" sz="5200" dirty="0">
                <a:solidFill>
                  <a:srgbClr val="800000"/>
                </a:solidFill>
              </a:rPr>
              <a:t>Jehovah </a:t>
            </a:r>
            <a:r>
              <a:rPr lang="en-US" sz="5200" dirty="0" err="1">
                <a:solidFill>
                  <a:srgbClr val="800000"/>
                </a:solidFill>
              </a:rPr>
              <a:t>Mekoddishkem</a:t>
            </a:r>
            <a:endParaRPr lang="en-US" sz="5200" dirty="0"/>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a:xfrm>
            <a:off x="398584" y="1333948"/>
            <a:ext cx="6724705" cy="5819887"/>
          </a:xfrm>
        </p:spPr>
        <p:txBody>
          <a:bodyPr/>
          <a:lstStyle/>
          <a:p>
            <a:r>
              <a:rPr lang="en-US" baseline="30000" dirty="0"/>
              <a:t>11</a:t>
            </a:r>
            <a:r>
              <a:rPr lang="en-US" dirty="0"/>
              <a:t> And such were some of you.</a:t>
            </a:r>
          </a:p>
          <a:p>
            <a:r>
              <a:rPr lang="en-US" dirty="0">
                <a:solidFill>
                  <a:schemeClr val="bg1"/>
                </a:solidFill>
                <a:effectLst>
                  <a:glow rad="127000">
                    <a:srgbClr val="C00000"/>
                  </a:glow>
                </a:effectLst>
              </a:rPr>
              <a:t>But</a:t>
            </a:r>
            <a:r>
              <a:rPr lang="en-US" dirty="0"/>
              <a:t> you were </a:t>
            </a:r>
            <a:r>
              <a:rPr lang="en-US" dirty="0">
                <a:solidFill>
                  <a:schemeClr val="bg1"/>
                </a:solidFill>
                <a:effectLst>
                  <a:glow rad="127000">
                    <a:srgbClr val="C00000"/>
                  </a:glow>
                </a:effectLst>
              </a:rPr>
              <a:t>washed</a:t>
            </a:r>
            <a:r>
              <a:rPr lang="en-US" dirty="0"/>
              <a:t>, </a:t>
            </a:r>
            <a:br>
              <a:rPr lang="en-US" dirty="0"/>
            </a:br>
            <a:r>
              <a:rPr lang="en-US" dirty="0">
                <a:effectLst>
                  <a:glow rad="127000">
                    <a:schemeClr val="bg1"/>
                  </a:glow>
                </a:effectLst>
              </a:rPr>
              <a:t> </a:t>
            </a:r>
          </a:p>
        </p:txBody>
      </p:sp>
      <p:pic>
        <p:nvPicPr>
          <p:cNvPr id="4" name="Picture 3" descr="A hand holding an object in her hand&#10;&#10;Description automatically generated">
            <a:extLst>
              <a:ext uri="{FF2B5EF4-FFF2-40B4-BE49-F238E27FC236}">
                <a16:creationId xmlns:a16="http://schemas.microsoft.com/office/drawing/2014/main" id="{36A636D4-3FB7-40CC-9751-467F9C7E271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1000"/>
                    </a14:imgEffect>
                  </a14:imgLayer>
                </a14:imgProps>
              </a:ext>
              <a:ext uri="{28A0092B-C50C-407E-A947-70E740481C1C}">
                <a14:useLocalDpi xmlns:a14="http://schemas.microsoft.com/office/drawing/2010/main" val="0"/>
              </a:ext>
            </a:extLst>
          </a:blip>
          <a:stretch>
            <a:fillRect/>
          </a:stretch>
        </p:blipFill>
        <p:spPr>
          <a:xfrm>
            <a:off x="6851272" y="2097295"/>
            <a:ext cx="3975855" cy="3894715"/>
          </a:xfrm>
          <a:prstGeom prst="rect">
            <a:avLst/>
          </a:prstGeom>
        </p:spPr>
      </p:pic>
    </p:spTree>
    <p:extLst>
      <p:ext uri="{BB962C8B-B14F-4D97-AF65-F5344CB8AC3E}">
        <p14:creationId xmlns:p14="http://schemas.microsoft.com/office/powerpoint/2010/main" val="2706726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a:xfrm>
            <a:off x="0" y="118942"/>
            <a:ext cx="12192000" cy="1325563"/>
          </a:xfrm>
        </p:spPr>
        <p:txBody>
          <a:bodyPr/>
          <a:lstStyle/>
          <a:p>
            <a:pPr algn="ctr"/>
            <a:r>
              <a:rPr lang="en-US" sz="4800" dirty="0"/>
              <a:t>Because He is</a:t>
            </a:r>
            <a:r>
              <a:rPr lang="en-US" sz="4800" dirty="0">
                <a:solidFill>
                  <a:srgbClr val="800000"/>
                </a:solidFill>
              </a:rPr>
              <a:t> </a:t>
            </a:r>
            <a:r>
              <a:rPr lang="en-US" sz="5200" dirty="0">
                <a:solidFill>
                  <a:srgbClr val="800000"/>
                </a:solidFill>
              </a:rPr>
              <a:t>Jehovah </a:t>
            </a:r>
            <a:r>
              <a:rPr lang="en-US" sz="5200" dirty="0" err="1">
                <a:solidFill>
                  <a:srgbClr val="800000"/>
                </a:solidFill>
              </a:rPr>
              <a:t>Mekoddishkem</a:t>
            </a:r>
            <a:endParaRPr lang="en-US" sz="5200" dirty="0"/>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a:xfrm>
            <a:off x="398584" y="1333948"/>
            <a:ext cx="6884343" cy="5819887"/>
          </a:xfrm>
        </p:spPr>
        <p:txBody>
          <a:bodyPr/>
          <a:lstStyle/>
          <a:p>
            <a:r>
              <a:rPr lang="en-US" baseline="30000" dirty="0"/>
              <a:t>11</a:t>
            </a:r>
            <a:r>
              <a:rPr lang="en-US" dirty="0"/>
              <a:t> And such were some of you. </a:t>
            </a:r>
          </a:p>
          <a:p>
            <a:r>
              <a:rPr lang="en-US" dirty="0">
                <a:solidFill>
                  <a:schemeClr val="bg1"/>
                </a:solidFill>
                <a:effectLst>
                  <a:glow rad="127000">
                    <a:srgbClr val="C00000"/>
                  </a:glow>
                </a:effectLst>
              </a:rPr>
              <a:t>But</a:t>
            </a:r>
            <a:r>
              <a:rPr lang="en-US" dirty="0"/>
              <a:t> you were washed, </a:t>
            </a:r>
            <a:br>
              <a:rPr lang="en-US" dirty="0"/>
            </a:br>
            <a:r>
              <a:rPr lang="en-US" dirty="0"/>
              <a:t>you were </a:t>
            </a:r>
            <a:r>
              <a:rPr lang="en-US" dirty="0">
                <a:solidFill>
                  <a:schemeClr val="bg1"/>
                </a:solidFill>
                <a:effectLst>
                  <a:glow rad="127000">
                    <a:srgbClr val="C00000"/>
                  </a:glow>
                </a:effectLst>
              </a:rPr>
              <a:t>sanctified</a:t>
            </a:r>
            <a:r>
              <a:rPr lang="en-US" dirty="0"/>
              <a:t>, </a:t>
            </a:r>
            <a:br>
              <a:rPr lang="en-US" dirty="0"/>
            </a:br>
            <a:endParaRPr lang="en-US" dirty="0">
              <a:effectLst>
                <a:glow rad="127000">
                  <a:schemeClr val="bg1"/>
                </a:glow>
              </a:effectLst>
            </a:endParaRPr>
          </a:p>
        </p:txBody>
      </p:sp>
      <p:pic>
        <p:nvPicPr>
          <p:cNvPr id="4" name="Picture 3" descr="A hand holding an object in her hand&#10;&#10;Description automatically generated">
            <a:extLst>
              <a:ext uri="{FF2B5EF4-FFF2-40B4-BE49-F238E27FC236}">
                <a16:creationId xmlns:a16="http://schemas.microsoft.com/office/drawing/2014/main" id="{272B1FBC-2934-492E-B7CF-A470F8493B3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1000"/>
                    </a14:imgEffect>
                  </a14:imgLayer>
                </a14:imgProps>
              </a:ext>
              <a:ext uri="{28A0092B-C50C-407E-A947-70E740481C1C}">
                <a14:useLocalDpi xmlns:a14="http://schemas.microsoft.com/office/drawing/2010/main" val="0"/>
              </a:ext>
            </a:extLst>
          </a:blip>
          <a:stretch>
            <a:fillRect/>
          </a:stretch>
        </p:blipFill>
        <p:spPr>
          <a:xfrm>
            <a:off x="6851272" y="2097295"/>
            <a:ext cx="3975855" cy="3894715"/>
          </a:xfrm>
          <a:prstGeom prst="rect">
            <a:avLst/>
          </a:prstGeom>
        </p:spPr>
      </p:pic>
    </p:spTree>
    <p:extLst>
      <p:ext uri="{BB962C8B-B14F-4D97-AF65-F5344CB8AC3E}">
        <p14:creationId xmlns:p14="http://schemas.microsoft.com/office/powerpoint/2010/main" val="4056601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a:xfrm>
            <a:off x="0" y="118942"/>
            <a:ext cx="12192000" cy="1325563"/>
          </a:xfrm>
        </p:spPr>
        <p:txBody>
          <a:bodyPr/>
          <a:lstStyle/>
          <a:p>
            <a:pPr algn="ctr"/>
            <a:r>
              <a:rPr lang="en-US" sz="4800" dirty="0"/>
              <a:t>Because He is</a:t>
            </a:r>
            <a:r>
              <a:rPr lang="en-US" sz="4800" dirty="0">
                <a:solidFill>
                  <a:srgbClr val="800000"/>
                </a:solidFill>
              </a:rPr>
              <a:t> </a:t>
            </a:r>
            <a:r>
              <a:rPr lang="en-US" sz="5200" dirty="0">
                <a:solidFill>
                  <a:srgbClr val="800000"/>
                </a:solidFill>
              </a:rPr>
              <a:t>Jehovah </a:t>
            </a:r>
            <a:r>
              <a:rPr lang="en-US" sz="5200" dirty="0" err="1">
                <a:solidFill>
                  <a:srgbClr val="800000"/>
                </a:solidFill>
              </a:rPr>
              <a:t>Mekoddishkem</a:t>
            </a:r>
            <a:endParaRPr lang="en-US" sz="5200" dirty="0"/>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a:xfrm>
            <a:off x="398584" y="1333948"/>
            <a:ext cx="6938131" cy="5819887"/>
          </a:xfrm>
        </p:spPr>
        <p:txBody>
          <a:bodyPr/>
          <a:lstStyle/>
          <a:p>
            <a:r>
              <a:rPr lang="en-US" baseline="30000" dirty="0"/>
              <a:t>11</a:t>
            </a:r>
            <a:r>
              <a:rPr lang="en-US" dirty="0"/>
              <a:t> And such were some of you. </a:t>
            </a:r>
          </a:p>
          <a:p>
            <a:r>
              <a:rPr lang="en-US" dirty="0">
                <a:solidFill>
                  <a:schemeClr val="bg1"/>
                </a:solidFill>
                <a:effectLst>
                  <a:glow rad="127000">
                    <a:srgbClr val="C00000"/>
                  </a:glow>
                </a:effectLst>
              </a:rPr>
              <a:t>But</a:t>
            </a:r>
            <a:r>
              <a:rPr lang="en-US" dirty="0"/>
              <a:t> you were washed, </a:t>
            </a:r>
            <a:br>
              <a:rPr lang="en-US" dirty="0"/>
            </a:br>
            <a:r>
              <a:rPr lang="en-US" dirty="0"/>
              <a:t>you were sanctified, </a:t>
            </a:r>
            <a:br>
              <a:rPr lang="en-US" dirty="0"/>
            </a:br>
            <a:r>
              <a:rPr lang="en-US" dirty="0"/>
              <a:t>you were </a:t>
            </a:r>
            <a:r>
              <a:rPr lang="en-US" dirty="0">
                <a:solidFill>
                  <a:schemeClr val="bg1"/>
                </a:solidFill>
                <a:effectLst>
                  <a:glow rad="127000">
                    <a:srgbClr val="C00000"/>
                  </a:glow>
                </a:effectLst>
              </a:rPr>
              <a:t>justified</a:t>
            </a:r>
            <a:r>
              <a:rPr lang="en-US" dirty="0"/>
              <a:t> </a:t>
            </a:r>
            <a:br>
              <a:rPr lang="en-US" dirty="0"/>
            </a:br>
            <a:r>
              <a:rPr lang="en-US" dirty="0">
                <a:effectLst>
                  <a:glow rad="127000">
                    <a:schemeClr val="bg1"/>
                  </a:glow>
                </a:effectLst>
              </a:rPr>
              <a:t> </a:t>
            </a:r>
          </a:p>
        </p:txBody>
      </p:sp>
      <p:pic>
        <p:nvPicPr>
          <p:cNvPr id="4" name="Picture 3" descr="A hand holding an object in her hand&#10;&#10;Description automatically generated">
            <a:extLst>
              <a:ext uri="{FF2B5EF4-FFF2-40B4-BE49-F238E27FC236}">
                <a16:creationId xmlns:a16="http://schemas.microsoft.com/office/drawing/2014/main" id="{E62D1C9A-45CC-4EE5-B66C-CF5282E0CA0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1000"/>
                    </a14:imgEffect>
                  </a14:imgLayer>
                </a14:imgProps>
              </a:ext>
              <a:ext uri="{28A0092B-C50C-407E-A947-70E740481C1C}">
                <a14:useLocalDpi xmlns:a14="http://schemas.microsoft.com/office/drawing/2010/main" val="0"/>
              </a:ext>
            </a:extLst>
          </a:blip>
          <a:stretch>
            <a:fillRect/>
          </a:stretch>
        </p:blipFill>
        <p:spPr>
          <a:xfrm>
            <a:off x="6851272" y="2097295"/>
            <a:ext cx="3975855" cy="3894715"/>
          </a:xfrm>
          <a:prstGeom prst="rect">
            <a:avLst/>
          </a:prstGeom>
        </p:spPr>
      </p:pic>
    </p:spTree>
    <p:extLst>
      <p:ext uri="{BB962C8B-B14F-4D97-AF65-F5344CB8AC3E}">
        <p14:creationId xmlns:p14="http://schemas.microsoft.com/office/powerpoint/2010/main" val="4254042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looking at the camera&#10;&#10;Description automatically generated">
            <a:extLst>
              <a:ext uri="{FF2B5EF4-FFF2-40B4-BE49-F238E27FC236}">
                <a16:creationId xmlns:a16="http://schemas.microsoft.com/office/drawing/2014/main" id="{27382A95-8078-4A6A-B773-97A590DEB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1388" y="0"/>
            <a:ext cx="9099550" cy="6858000"/>
          </a:xfrm>
          <a:prstGeom prst="rect">
            <a:avLst/>
          </a:prstGeom>
        </p:spPr>
      </p:pic>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a:xfrm>
            <a:off x="0" y="118942"/>
            <a:ext cx="12192000" cy="1325563"/>
          </a:xfrm>
        </p:spPr>
        <p:txBody>
          <a:bodyPr/>
          <a:lstStyle/>
          <a:p>
            <a:pPr algn="ctr"/>
            <a:r>
              <a:rPr lang="en-US" sz="4800" dirty="0"/>
              <a:t>Because He is</a:t>
            </a:r>
            <a:r>
              <a:rPr lang="en-US" sz="4800" dirty="0">
                <a:solidFill>
                  <a:srgbClr val="800000"/>
                </a:solidFill>
              </a:rPr>
              <a:t> </a:t>
            </a:r>
            <a:r>
              <a:rPr lang="en-US" sz="5200" dirty="0">
                <a:solidFill>
                  <a:srgbClr val="800000"/>
                </a:solidFill>
              </a:rPr>
              <a:t>Jehovah </a:t>
            </a:r>
            <a:r>
              <a:rPr lang="en-US" sz="5200" dirty="0" err="1">
                <a:solidFill>
                  <a:srgbClr val="800000"/>
                </a:solidFill>
              </a:rPr>
              <a:t>Mekoddishkem</a:t>
            </a:r>
            <a:endParaRPr lang="en-US" sz="5200" dirty="0"/>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a:xfrm>
            <a:off x="398584" y="1333948"/>
            <a:ext cx="6852070" cy="5819887"/>
          </a:xfrm>
        </p:spPr>
        <p:txBody>
          <a:bodyPr/>
          <a:lstStyle/>
          <a:p>
            <a:r>
              <a:rPr lang="en-US" baseline="30000"/>
              <a:t>11</a:t>
            </a:r>
            <a:r>
              <a:rPr lang="en-US"/>
              <a:t> </a:t>
            </a:r>
            <a:r>
              <a:rPr lang="en-US" dirty="0"/>
              <a:t>And such were some of you. </a:t>
            </a:r>
          </a:p>
          <a:p>
            <a:r>
              <a:rPr lang="en-US" dirty="0">
                <a:solidFill>
                  <a:schemeClr val="bg1"/>
                </a:solidFill>
                <a:effectLst>
                  <a:glow rad="127000">
                    <a:srgbClr val="C00000"/>
                  </a:glow>
                </a:effectLst>
              </a:rPr>
              <a:t>But</a:t>
            </a:r>
            <a:r>
              <a:rPr lang="en-US" dirty="0"/>
              <a:t> you were washed, </a:t>
            </a:r>
            <a:br>
              <a:rPr lang="en-US" dirty="0"/>
            </a:br>
            <a:r>
              <a:rPr lang="en-US" dirty="0"/>
              <a:t>you were sanctified, </a:t>
            </a:r>
            <a:br>
              <a:rPr lang="en-US" dirty="0"/>
            </a:br>
            <a:r>
              <a:rPr lang="en-US" dirty="0"/>
              <a:t>you were justified </a:t>
            </a:r>
            <a:br>
              <a:rPr lang="en-US" dirty="0"/>
            </a:br>
            <a:r>
              <a:rPr lang="en-US" dirty="0">
                <a:solidFill>
                  <a:schemeClr val="bg1"/>
                </a:solidFill>
                <a:effectLst>
                  <a:glow rad="127000">
                    <a:srgbClr val="C00000"/>
                  </a:glow>
                </a:effectLst>
              </a:rPr>
              <a:t>in the name of the Lord Jesus Christ </a:t>
            </a:r>
            <a:r>
              <a:rPr lang="en-US" dirty="0"/>
              <a:t>and by the Spirit of our God. </a:t>
            </a:r>
            <a:r>
              <a:rPr lang="en-US" sz="3200" dirty="0"/>
              <a:t>(1Corinthians 6:11)</a:t>
            </a:r>
            <a:br>
              <a:rPr lang="en-US" dirty="0">
                <a:effectLst>
                  <a:glow rad="127000">
                    <a:schemeClr val="bg1"/>
                  </a:glow>
                </a:effectLst>
              </a:rPr>
            </a:br>
            <a:br>
              <a:rPr lang="en-US" dirty="0">
                <a:effectLst>
                  <a:glow rad="127000">
                    <a:schemeClr val="bg1"/>
                  </a:glow>
                </a:effectLst>
              </a:rPr>
            </a:br>
            <a:r>
              <a:rPr lang="en-US" dirty="0">
                <a:effectLst>
                  <a:glow rad="127000">
                    <a:schemeClr val="bg1"/>
                  </a:glow>
                </a:effectLst>
              </a:rPr>
              <a:t> </a:t>
            </a:r>
          </a:p>
        </p:txBody>
      </p:sp>
    </p:spTree>
    <p:extLst>
      <p:ext uri="{BB962C8B-B14F-4D97-AF65-F5344CB8AC3E}">
        <p14:creationId xmlns:p14="http://schemas.microsoft.com/office/powerpoint/2010/main" val="4009321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ndoor, food, table, sink&#10;&#10;Description automatically generated">
            <a:extLst>
              <a:ext uri="{FF2B5EF4-FFF2-40B4-BE49-F238E27FC236}">
                <a16:creationId xmlns:a16="http://schemas.microsoft.com/office/drawing/2014/main" id="{3164758E-D966-459F-A4DE-C2AE9E7F4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19125"/>
            <a:ext cx="12210440" cy="8108496"/>
          </a:xfrm>
          <a:prstGeom prst="rect">
            <a:avLst/>
          </a:prstGeom>
        </p:spPr>
      </p:pic>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a:xfrm>
            <a:off x="0" y="118942"/>
            <a:ext cx="12192000" cy="1325563"/>
          </a:xfrm>
        </p:spPr>
        <p:txBody>
          <a:bodyPr/>
          <a:lstStyle/>
          <a:p>
            <a:pPr algn="ctr"/>
            <a:r>
              <a:rPr lang="en-US" sz="4800" dirty="0"/>
              <a:t>Because He is</a:t>
            </a:r>
            <a:r>
              <a:rPr lang="en-US" sz="4800" dirty="0">
                <a:solidFill>
                  <a:srgbClr val="800000"/>
                </a:solidFill>
              </a:rPr>
              <a:t> </a:t>
            </a:r>
            <a:r>
              <a:rPr lang="en-US" sz="5200" dirty="0">
                <a:solidFill>
                  <a:srgbClr val="800000"/>
                </a:solidFill>
              </a:rPr>
              <a:t>Jehovah </a:t>
            </a:r>
            <a:r>
              <a:rPr lang="en-US" sz="5200" dirty="0" err="1">
                <a:solidFill>
                  <a:srgbClr val="800000"/>
                </a:solidFill>
              </a:rPr>
              <a:t>Mekoddishkem</a:t>
            </a:r>
            <a:endParaRPr lang="en-US" sz="5200" dirty="0"/>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a:xfrm>
            <a:off x="398584" y="1333948"/>
            <a:ext cx="6249641" cy="5819887"/>
          </a:xfrm>
        </p:spPr>
        <p:txBody>
          <a:bodyPr/>
          <a:lstStyle/>
          <a:p>
            <a:r>
              <a:rPr lang="en-US" dirty="0">
                <a:solidFill>
                  <a:schemeClr val="bg1"/>
                </a:solidFill>
                <a:effectLst>
                  <a:glow rad="127000">
                    <a:srgbClr val="C00000"/>
                  </a:glow>
                </a:effectLst>
              </a:rPr>
              <a:t>But</a:t>
            </a:r>
            <a:r>
              <a:rPr lang="en-US" dirty="0"/>
              <a:t> you were </a:t>
            </a:r>
            <a:r>
              <a:rPr lang="en-US" dirty="0">
                <a:solidFill>
                  <a:schemeClr val="bg1"/>
                </a:solidFill>
                <a:effectLst>
                  <a:glow rad="127000">
                    <a:srgbClr val="C00000"/>
                  </a:glow>
                </a:effectLst>
              </a:rPr>
              <a:t>washed</a:t>
            </a:r>
            <a:r>
              <a:rPr lang="en-US" dirty="0"/>
              <a:t>, </a:t>
            </a:r>
            <a:br>
              <a:rPr lang="en-US" dirty="0"/>
            </a:br>
            <a:r>
              <a:rPr lang="en-US" dirty="0">
                <a:effectLst>
                  <a:glow rad="127000">
                    <a:schemeClr val="bg1"/>
                  </a:glow>
                </a:effectLst>
              </a:rPr>
              <a:t> </a:t>
            </a:r>
          </a:p>
        </p:txBody>
      </p:sp>
    </p:spTree>
    <p:extLst>
      <p:ext uri="{BB962C8B-B14F-4D97-AF65-F5344CB8AC3E}">
        <p14:creationId xmlns:p14="http://schemas.microsoft.com/office/powerpoint/2010/main" val="3481944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up, table, plate, white&#10;&#10;Description automatically generated">
            <a:extLst>
              <a:ext uri="{FF2B5EF4-FFF2-40B4-BE49-F238E27FC236}">
                <a16:creationId xmlns:a16="http://schemas.microsoft.com/office/drawing/2014/main" id="{0EF5D1D4-8E61-4527-ABCF-666F661CAC85}"/>
              </a:ext>
            </a:extLst>
          </p:cNvPr>
          <p:cNvPicPr>
            <a:picLocks noChangeAspect="1"/>
          </p:cNvPicPr>
          <p:nvPr/>
        </p:nvPicPr>
        <p:blipFill rotWithShape="1">
          <a:blip r:embed="rId3">
            <a:extLst>
              <a:ext uri="{28A0092B-C50C-407E-A947-70E740481C1C}">
                <a14:useLocalDpi xmlns:a14="http://schemas.microsoft.com/office/drawing/2010/main" val="0"/>
              </a:ext>
            </a:extLst>
          </a:blip>
          <a:srcRect b="18023"/>
          <a:stretch/>
        </p:blipFill>
        <p:spPr>
          <a:xfrm>
            <a:off x="4840" y="-634999"/>
            <a:ext cx="12187160" cy="7492999"/>
          </a:xfrm>
          <a:prstGeom prst="rect">
            <a:avLst/>
          </a:prstGeom>
        </p:spPr>
      </p:pic>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a:xfrm>
            <a:off x="0" y="118942"/>
            <a:ext cx="12192000" cy="1325563"/>
          </a:xfrm>
        </p:spPr>
        <p:txBody>
          <a:bodyPr/>
          <a:lstStyle/>
          <a:p>
            <a:pPr algn="ctr"/>
            <a:r>
              <a:rPr lang="en-US" sz="4800" dirty="0"/>
              <a:t>Because He is</a:t>
            </a:r>
            <a:r>
              <a:rPr lang="en-US" sz="4800" dirty="0">
                <a:solidFill>
                  <a:srgbClr val="800000"/>
                </a:solidFill>
              </a:rPr>
              <a:t> </a:t>
            </a:r>
            <a:r>
              <a:rPr lang="en-US" sz="5200" dirty="0">
                <a:solidFill>
                  <a:srgbClr val="800000"/>
                </a:solidFill>
              </a:rPr>
              <a:t>Jehovah </a:t>
            </a:r>
            <a:r>
              <a:rPr lang="en-US" sz="5200" dirty="0" err="1">
                <a:solidFill>
                  <a:srgbClr val="800000"/>
                </a:solidFill>
              </a:rPr>
              <a:t>Mekoddishkem</a:t>
            </a:r>
            <a:endParaRPr lang="en-US" sz="5200" dirty="0"/>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a:xfrm>
            <a:off x="398584" y="1333948"/>
            <a:ext cx="6884343" cy="5819887"/>
          </a:xfrm>
        </p:spPr>
        <p:txBody>
          <a:bodyPr/>
          <a:lstStyle/>
          <a:p>
            <a:r>
              <a:rPr lang="en-US" dirty="0">
                <a:solidFill>
                  <a:schemeClr val="bg1"/>
                </a:solidFill>
                <a:effectLst>
                  <a:glow rad="127000">
                    <a:srgbClr val="C00000"/>
                  </a:glow>
                </a:effectLst>
              </a:rPr>
              <a:t>But</a:t>
            </a:r>
            <a:r>
              <a:rPr lang="en-US" dirty="0"/>
              <a:t> you were washed, </a:t>
            </a:r>
            <a:br>
              <a:rPr lang="en-US" dirty="0"/>
            </a:br>
            <a:r>
              <a:rPr lang="en-US" dirty="0"/>
              <a:t>you were </a:t>
            </a:r>
            <a:r>
              <a:rPr lang="en-US" dirty="0">
                <a:solidFill>
                  <a:schemeClr val="bg1"/>
                </a:solidFill>
                <a:effectLst>
                  <a:glow rad="127000">
                    <a:srgbClr val="C00000"/>
                  </a:glow>
                </a:effectLst>
              </a:rPr>
              <a:t>sanctified</a:t>
            </a:r>
            <a:r>
              <a:rPr lang="en-US" dirty="0"/>
              <a:t>, </a:t>
            </a:r>
            <a:br>
              <a:rPr lang="en-US" dirty="0"/>
            </a:br>
            <a:endParaRPr lang="en-US" dirty="0">
              <a:effectLst>
                <a:glow rad="127000">
                  <a:schemeClr val="bg1"/>
                </a:glow>
              </a:effectLst>
            </a:endParaRPr>
          </a:p>
        </p:txBody>
      </p:sp>
    </p:spTree>
    <p:extLst>
      <p:ext uri="{BB962C8B-B14F-4D97-AF65-F5344CB8AC3E}">
        <p14:creationId xmlns:p14="http://schemas.microsoft.com/office/powerpoint/2010/main" val="558355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cup, table, white&#10;&#10;Description automatically generated">
            <a:extLst>
              <a:ext uri="{FF2B5EF4-FFF2-40B4-BE49-F238E27FC236}">
                <a16:creationId xmlns:a16="http://schemas.microsoft.com/office/drawing/2014/main" id="{D4E1BB7A-DA50-49E0-840B-5DCC0EB84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04" y="-348344"/>
            <a:ext cx="12256408" cy="8113487"/>
          </a:xfrm>
          <a:prstGeom prst="rect">
            <a:avLst/>
          </a:prstGeom>
        </p:spPr>
      </p:pic>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a:xfrm>
            <a:off x="0" y="118942"/>
            <a:ext cx="12192000" cy="1325563"/>
          </a:xfrm>
        </p:spPr>
        <p:txBody>
          <a:bodyPr/>
          <a:lstStyle/>
          <a:p>
            <a:pPr algn="ctr"/>
            <a:r>
              <a:rPr lang="en-US" sz="4800" dirty="0"/>
              <a:t>Because He is</a:t>
            </a:r>
            <a:r>
              <a:rPr lang="en-US" sz="4800" dirty="0">
                <a:solidFill>
                  <a:srgbClr val="800000"/>
                </a:solidFill>
              </a:rPr>
              <a:t> </a:t>
            </a:r>
            <a:r>
              <a:rPr lang="en-US" sz="5200" dirty="0">
                <a:solidFill>
                  <a:srgbClr val="800000"/>
                </a:solidFill>
              </a:rPr>
              <a:t>Jehovah </a:t>
            </a:r>
            <a:r>
              <a:rPr lang="en-US" sz="5200" dirty="0" err="1">
                <a:solidFill>
                  <a:srgbClr val="800000"/>
                </a:solidFill>
              </a:rPr>
              <a:t>Mekoddishkem</a:t>
            </a:r>
            <a:endParaRPr lang="en-US" sz="5200" dirty="0"/>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a:xfrm>
            <a:off x="398584" y="1333948"/>
            <a:ext cx="6938131" cy="5819887"/>
          </a:xfrm>
        </p:spPr>
        <p:txBody>
          <a:bodyPr/>
          <a:lstStyle/>
          <a:p>
            <a:r>
              <a:rPr lang="en-US" dirty="0">
                <a:solidFill>
                  <a:schemeClr val="bg1"/>
                </a:solidFill>
                <a:effectLst>
                  <a:glow rad="127000">
                    <a:srgbClr val="C00000"/>
                  </a:glow>
                </a:effectLst>
              </a:rPr>
              <a:t>But</a:t>
            </a:r>
            <a:r>
              <a:rPr lang="en-US" dirty="0"/>
              <a:t> you were washed, </a:t>
            </a:r>
            <a:br>
              <a:rPr lang="en-US" dirty="0"/>
            </a:br>
            <a:r>
              <a:rPr lang="en-US" dirty="0"/>
              <a:t>you were sanctified, </a:t>
            </a:r>
            <a:br>
              <a:rPr lang="en-US" dirty="0"/>
            </a:br>
            <a:r>
              <a:rPr lang="en-US" dirty="0"/>
              <a:t>you were </a:t>
            </a:r>
            <a:r>
              <a:rPr lang="en-US" dirty="0">
                <a:solidFill>
                  <a:schemeClr val="bg1"/>
                </a:solidFill>
                <a:effectLst>
                  <a:glow rad="127000">
                    <a:srgbClr val="C00000"/>
                  </a:glow>
                </a:effectLst>
              </a:rPr>
              <a:t>justified</a:t>
            </a:r>
            <a:r>
              <a:rPr lang="en-US" dirty="0"/>
              <a:t> </a:t>
            </a:r>
            <a:br>
              <a:rPr lang="en-US" dirty="0"/>
            </a:br>
            <a:r>
              <a:rPr lang="en-US" dirty="0">
                <a:effectLst>
                  <a:glow rad="127000">
                    <a:schemeClr val="bg1"/>
                  </a:glow>
                </a:effectLst>
              </a:rPr>
              <a:t> </a:t>
            </a:r>
          </a:p>
        </p:txBody>
      </p:sp>
    </p:spTree>
    <p:extLst>
      <p:ext uri="{BB962C8B-B14F-4D97-AF65-F5344CB8AC3E}">
        <p14:creationId xmlns:p14="http://schemas.microsoft.com/office/powerpoint/2010/main" val="481188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looking at the camera&#10;&#10;Description automatically generated">
            <a:extLst>
              <a:ext uri="{FF2B5EF4-FFF2-40B4-BE49-F238E27FC236}">
                <a16:creationId xmlns:a16="http://schemas.microsoft.com/office/drawing/2014/main" id="{F4908EC7-5408-4887-A5A7-E4E63887B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1388" y="0"/>
            <a:ext cx="9099550" cy="6858000"/>
          </a:xfrm>
          <a:prstGeom prst="rect">
            <a:avLst/>
          </a:prstGeom>
        </p:spPr>
      </p:pic>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a:xfrm>
            <a:off x="0" y="118942"/>
            <a:ext cx="12192000" cy="1325563"/>
          </a:xfrm>
        </p:spPr>
        <p:txBody>
          <a:bodyPr/>
          <a:lstStyle/>
          <a:p>
            <a:pPr algn="ctr"/>
            <a:r>
              <a:rPr lang="en-US" sz="4800" dirty="0"/>
              <a:t>Because He is</a:t>
            </a:r>
            <a:r>
              <a:rPr lang="en-US" sz="4800" dirty="0">
                <a:solidFill>
                  <a:srgbClr val="800000"/>
                </a:solidFill>
              </a:rPr>
              <a:t> </a:t>
            </a:r>
            <a:r>
              <a:rPr lang="en-US" sz="5200" dirty="0">
                <a:solidFill>
                  <a:srgbClr val="800000"/>
                </a:solidFill>
              </a:rPr>
              <a:t>Jehovah </a:t>
            </a:r>
            <a:r>
              <a:rPr lang="en-US" sz="5200" dirty="0" err="1">
                <a:solidFill>
                  <a:srgbClr val="800000"/>
                </a:solidFill>
              </a:rPr>
              <a:t>Mekoddishkem</a:t>
            </a:r>
            <a:endParaRPr lang="en-US" sz="5200" dirty="0"/>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a:xfrm>
            <a:off x="398585" y="1333948"/>
            <a:ext cx="11520888" cy="4843015"/>
          </a:xfrm>
        </p:spPr>
        <p:txBody>
          <a:bodyPr/>
          <a:lstStyle/>
          <a:p>
            <a:r>
              <a:rPr lang="en-US" dirty="0"/>
              <a:t>“The LORD Our Sanctifier”</a:t>
            </a:r>
          </a:p>
          <a:p>
            <a:pPr algn="ctr"/>
            <a:endParaRPr lang="en-US" dirty="0"/>
          </a:p>
          <a:p>
            <a:pPr algn="ctr"/>
            <a:endParaRPr lang="en-US" dirty="0"/>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2796962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effectLst>
                  <a:glow rad="127000">
                    <a:schemeClr val="bg1"/>
                  </a:glow>
                </a:effectLst>
                <a:latin typeface="Pristina" panose="03060402040406080204" pitchFamily="66" charset="0"/>
              </a:rPr>
              <a:t>Psalm 39:7</a:t>
            </a:r>
          </a:p>
        </p:txBody>
      </p:sp>
      <p:pic>
        <p:nvPicPr>
          <p:cNvPr id="7" name="Picture 6" descr="A picture containing plate, sign, food&#10;&#10;Description automatically generated">
            <a:extLst>
              <a:ext uri="{FF2B5EF4-FFF2-40B4-BE49-F238E27FC236}">
                <a16:creationId xmlns:a16="http://schemas.microsoft.com/office/drawing/2014/main" id="{9A40C551-68BA-4E0B-A533-87D09C7BBA1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val="0"/>
              </a:ext>
            </a:extLst>
          </a:blip>
          <a:stretch>
            <a:fillRect/>
          </a:stretch>
        </p:blipFill>
        <p:spPr>
          <a:xfrm>
            <a:off x="3305906" y="1898841"/>
            <a:ext cx="5533293" cy="2295221"/>
          </a:xfrm>
          <a:prstGeom prst="rect">
            <a:avLst/>
          </a:prstGeom>
          <a:effectLst>
            <a:glow rad="127000">
              <a:schemeClr val="bg1"/>
            </a:glow>
          </a:effectLst>
        </p:spPr>
      </p:pic>
    </p:spTree>
    <p:extLst>
      <p:ext uri="{BB962C8B-B14F-4D97-AF65-F5344CB8AC3E}">
        <p14:creationId xmlns:p14="http://schemas.microsoft.com/office/powerpoint/2010/main" val="257693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effectLst>
                  <a:glow rad="127000">
                    <a:schemeClr val="bg1"/>
                  </a:glow>
                </a:effectLst>
                <a:latin typeface="Pristina" panose="03060402040406080204" pitchFamily="66" charset="0"/>
              </a:rPr>
              <a:t>Psalm 39:7</a:t>
            </a:r>
          </a:p>
        </p:txBody>
      </p:sp>
      <p:pic>
        <p:nvPicPr>
          <p:cNvPr id="7" name="Picture 6" descr="A picture containing plate, sign, food&#10;&#10;Description automatically generated">
            <a:extLst>
              <a:ext uri="{FF2B5EF4-FFF2-40B4-BE49-F238E27FC236}">
                <a16:creationId xmlns:a16="http://schemas.microsoft.com/office/drawing/2014/main" id="{8B4AF051-4054-4051-9487-EC71C6EE478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val="0"/>
              </a:ext>
            </a:extLst>
          </a:blip>
          <a:stretch>
            <a:fillRect/>
          </a:stretch>
        </p:blipFill>
        <p:spPr>
          <a:xfrm>
            <a:off x="3305906" y="1898841"/>
            <a:ext cx="5533293" cy="2295221"/>
          </a:xfrm>
          <a:prstGeom prst="rect">
            <a:avLst/>
          </a:prstGeom>
          <a:effectLst>
            <a:glow rad="127000">
              <a:schemeClr val="bg1"/>
            </a:glow>
          </a:effectLst>
        </p:spPr>
      </p:pic>
    </p:spTree>
    <p:extLst>
      <p:ext uri="{BB962C8B-B14F-4D97-AF65-F5344CB8AC3E}">
        <p14:creationId xmlns:p14="http://schemas.microsoft.com/office/powerpoint/2010/main" val="1727295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itting, blue, table, water&#10;&#10;Description automatically generated">
            <a:extLst>
              <a:ext uri="{FF2B5EF4-FFF2-40B4-BE49-F238E27FC236}">
                <a16:creationId xmlns:a16="http://schemas.microsoft.com/office/drawing/2014/main" id="{8526BF76-0252-4F4F-AC28-05AEA0228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6489" y="681037"/>
            <a:ext cx="4165079" cy="6742857"/>
          </a:xfrm>
          <a:prstGeom prst="rect">
            <a:avLst/>
          </a:prstGeom>
        </p:spPr>
      </p:pic>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a:xfrm>
            <a:off x="0" y="118942"/>
            <a:ext cx="12192000" cy="1325563"/>
          </a:xfrm>
        </p:spPr>
        <p:txBody>
          <a:bodyPr/>
          <a:lstStyle/>
          <a:p>
            <a:pPr algn="ctr"/>
            <a:r>
              <a:rPr lang="en-US" sz="4800" dirty="0"/>
              <a:t>Because He is</a:t>
            </a:r>
            <a:r>
              <a:rPr lang="en-US" sz="4800" dirty="0">
                <a:solidFill>
                  <a:srgbClr val="800000"/>
                </a:solidFill>
              </a:rPr>
              <a:t> </a:t>
            </a:r>
            <a:r>
              <a:rPr lang="en-US" sz="5200" dirty="0">
                <a:solidFill>
                  <a:srgbClr val="800000"/>
                </a:solidFill>
              </a:rPr>
              <a:t>Jehovah </a:t>
            </a:r>
            <a:r>
              <a:rPr lang="en-US" sz="5200" dirty="0" err="1">
                <a:solidFill>
                  <a:srgbClr val="800000"/>
                </a:solidFill>
              </a:rPr>
              <a:t>Mekoddishkem</a:t>
            </a:r>
            <a:endParaRPr lang="en-US" sz="5200" dirty="0"/>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a:xfrm>
            <a:off x="398585" y="1333948"/>
            <a:ext cx="11520888" cy="4843015"/>
          </a:xfrm>
        </p:spPr>
        <p:txBody>
          <a:bodyPr/>
          <a:lstStyle/>
          <a:p>
            <a:pPr algn="ctr"/>
            <a:endParaRPr lang="en-US" dirty="0"/>
          </a:p>
        </p:txBody>
      </p:sp>
    </p:spTree>
    <p:extLst>
      <p:ext uri="{BB962C8B-B14F-4D97-AF65-F5344CB8AC3E}">
        <p14:creationId xmlns:p14="http://schemas.microsoft.com/office/powerpoint/2010/main" val="3999617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itting, blue, table, water&#10;&#10;Description automatically generated">
            <a:extLst>
              <a:ext uri="{FF2B5EF4-FFF2-40B4-BE49-F238E27FC236}">
                <a16:creationId xmlns:a16="http://schemas.microsoft.com/office/drawing/2014/main" id="{8526BF76-0252-4F4F-AC28-05AEA0228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6489" y="681037"/>
            <a:ext cx="4165079" cy="6742857"/>
          </a:xfrm>
          <a:prstGeom prst="rect">
            <a:avLst/>
          </a:prstGeom>
        </p:spPr>
      </p:pic>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a:xfrm>
            <a:off x="0" y="118942"/>
            <a:ext cx="12192000" cy="1325563"/>
          </a:xfrm>
        </p:spPr>
        <p:txBody>
          <a:bodyPr/>
          <a:lstStyle/>
          <a:p>
            <a:pPr algn="ctr"/>
            <a:r>
              <a:rPr lang="en-US" sz="4800" dirty="0"/>
              <a:t>Because He is</a:t>
            </a:r>
            <a:r>
              <a:rPr lang="en-US" sz="4800" dirty="0">
                <a:solidFill>
                  <a:srgbClr val="800000"/>
                </a:solidFill>
              </a:rPr>
              <a:t> </a:t>
            </a:r>
            <a:r>
              <a:rPr lang="en-US" sz="5200" dirty="0">
                <a:solidFill>
                  <a:srgbClr val="800000"/>
                </a:solidFill>
              </a:rPr>
              <a:t>Jehovah </a:t>
            </a:r>
            <a:r>
              <a:rPr lang="en-US" sz="5200" dirty="0" err="1">
                <a:solidFill>
                  <a:srgbClr val="800000"/>
                </a:solidFill>
              </a:rPr>
              <a:t>Mekoddishkem</a:t>
            </a:r>
            <a:endParaRPr lang="en-US" sz="5200" dirty="0"/>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a:xfrm>
            <a:off x="398585" y="1333948"/>
            <a:ext cx="11520888" cy="4843015"/>
          </a:xfrm>
        </p:spPr>
        <p:txBody>
          <a:bodyPr/>
          <a:lstStyle/>
          <a:p>
            <a:pPr algn="ctr"/>
            <a:r>
              <a:rPr lang="en-US" dirty="0"/>
              <a:t>“The LORD Our Sanctifier”</a:t>
            </a:r>
          </a:p>
          <a:p>
            <a:pPr algn="ctr"/>
            <a:endParaRPr lang="en-US" dirty="0"/>
          </a:p>
          <a:p>
            <a:pPr algn="ctr"/>
            <a:endParaRPr lang="en-US" dirty="0"/>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3531262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itting, blue, table, water&#10;&#10;Description automatically generated">
            <a:extLst>
              <a:ext uri="{FF2B5EF4-FFF2-40B4-BE49-F238E27FC236}">
                <a16:creationId xmlns:a16="http://schemas.microsoft.com/office/drawing/2014/main" id="{8526BF76-0252-4F4F-AC28-05AEA0228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6489" y="681037"/>
            <a:ext cx="4165079" cy="6742857"/>
          </a:xfrm>
          <a:prstGeom prst="rect">
            <a:avLst/>
          </a:prstGeom>
        </p:spPr>
      </p:pic>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a:xfrm>
            <a:off x="0" y="118942"/>
            <a:ext cx="12192000" cy="1325563"/>
          </a:xfrm>
        </p:spPr>
        <p:txBody>
          <a:bodyPr/>
          <a:lstStyle/>
          <a:p>
            <a:pPr algn="ctr"/>
            <a:r>
              <a:rPr lang="en-US" sz="4800" dirty="0"/>
              <a:t>Because He is</a:t>
            </a:r>
            <a:r>
              <a:rPr lang="en-US" sz="4800" dirty="0">
                <a:solidFill>
                  <a:srgbClr val="800000"/>
                </a:solidFill>
              </a:rPr>
              <a:t> </a:t>
            </a:r>
            <a:r>
              <a:rPr lang="en-US" sz="5200" dirty="0">
                <a:solidFill>
                  <a:srgbClr val="800000"/>
                </a:solidFill>
              </a:rPr>
              <a:t>Jehovah </a:t>
            </a:r>
            <a:r>
              <a:rPr lang="en-US" sz="5200" dirty="0" err="1">
                <a:solidFill>
                  <a:srgbClr val="800000"/>
                </a:solidFill>
              </a:rPr>
              <a:t>Mekoddishkem</a:t>
            </a:r>
            <a:endParaRPr lang="en-US" sz="5200" dirty="0"/>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a:xfrm>
            <a:off x="398585" y="1333948"/>
            <a:ext cx="11520888" cy="4843015"/>
          </a:xfrm>
        </p:spPr>
        <p:txBody>
          <a:bodyPr/>
          <a:lstStyle/>
          <a:p>
            <a:pPr algn="ctr"/>
            <a:r>
              <a:rPr lang="en-US" dirty="0"/>
              <a:t>“The LORD Our Sanctifier”</a:t>
            </a:r>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“Sanctify” = “to make holy”</a:t>
            </a:r>
          </a:p>
        </p:txBody>
      </p:sp>
    </p:spTree>
    <p:extLst>
      <p:ext uri="{BB962C8B-B14F-4D97-AF65-F5344CB8AC3E}">
        <p14:creationId xmlns:p14="http://schemas.microsoft.com/office/powerpoint/2010/main" val="769561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view of the ocean&#10;&#10;Description automatically generated">
            <a:extLst>
              <a:ext uri="{FF2B5EF4-FFF2-40B4-BE49-F238E27FC236}">
                <a16:creationId xmlns:a16="http://schemas.microsoft.com/office/drawing/2014/main" id="{6E89943C-DB06-4D42-A5E3-2CF7756ABBB3}"/>
              </a:ext>
            </a:extLst>
          </p:cNvPr>
          <p:cNvPicPr>
            <a:picLocks noChangeAspect="1"/>
          </p:cNvPicPr>
          <p:nvPr/>
        </p:nvPicPr>
        <p:blipFill rotWithShape="1">
          <a:blip r:embed="rId3">
            <a:extLst>
              <a:ext uri="{28A0092B-C50C-407E-A947-70E740481C1C}">
                <a14:useLocalDpi xmlns:a14="http://schemas.microsoft.com/office/drawing/2010/main" val="0"/>
              </a:ext>
            </a:extLst>
          </a:blip>
          <a:srcRect l="7625"/>
          <a:stretch/>
        </p:blipFill>
        <p:spPr>
          <a:xfrm>
            <a:off x="5540187" y="0"/>
            <a:ext cx="8446745" cy="6858000"/>
          </a:xfrm>
          <a:prstGeom prst="rect">
            <a:avLst/>
          </a:prstGeom>
        </p:spPr>
      </p:pic>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a:xfrm>
            <a:off x="0" y="118942"/>
            <a:ext cx="12192000" cy="1325563"/>
          </a:xfrm>
        </p:spPr>
        <p:txBody>
          <a:bodyPr/>
          <a:lstStyle/>
          <a:p>
            <a:pPr algn="ctr"/>
            <a:r>
              <a:rPr lang="en-US" sz="4800" dirty="0"/>
              <a:t>Because He is</a:t>
            </a:r>
            <a:r>
              <a:rPr lang="en-US" sz="4800" dirty="0">
                <a:solidFill>
                  <a:srgbClr val="800000"/>
                </a:solidFill>
              </a:rPr>
              <a:t> </a:t>
            </a:r>
            <a:r>
              <a:rPr lang="en-US" sz="5200" dirty="0">
                <a:solidFill>
                  <a:srgbClr val="800000"/>
                </a:solidFill>
              </a:rPr>
              <a:t>Jehovah </a:t>
            </a:r>
            <a:r>
              <a:rPr lang="en-US" sz="5200" dirty="0" err="1">
                <a:solidFill>
                  <a:srgbClr val="800000"/>
                </a:solidFill>
              </a:rPr>
              <a:t>Mekoddishkem</a:t>
            </a:r>
            <a:endParaRPr lang="en-US" sz="5200" dirty="0"/>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a:xfrm>
            <a:off x="398585" y="1333948"/>
            <a:ext cx="5141603" cy="4843015"/>
          </a:xfrm>
        </p:spPr>
        <p:txBody>
          <a:bodyPr/>
          <a:lstStyle/>
          <a:p>
            <a:pPr algn="ctr"/>
            <a:r>
              <a:rPr lang="en-US" dirty="0">
                <a:effectLst>
                  <a:glow rad="127000">
                    <a:schemeClr val="bg1"/>
                  </a:glow>
                </a:effectLst>
              </a:rPr>
              <a:t>… do you not know that the unrighteous will not inherit the kingdom of God?</a:t>
            </a:r>
          </a:p>
          <a:p>
            <a:pPr algn="ctr"/>
            <a:r>
              <a:rPr lang="en-US" sz="3200" dirty="0">
                <a:effectLst>
                  <a:glow rad="127000">
                    <a:schemeClr val="bg1"/>
                  </a:glow>
                </a:effectLst>
              </a:rPr>
              <a:t> (1 Corinthians 6: 9)</a:t>
            </a:r>
            <a:br>
              <a:rPr lang="en-US" dirty="0">
                <a:effectLst/>
              </a:rPr>
            </a:br>
            <a:r>
              <a:rPr lang="en-US" dirty="0">
                <a:effectLst/>
              </a:rPr>
              <a:t> </a:t>
            </a:r>
            <a:endParaRPr lang="en-US" dirty="0"/>
          </a:p>
        </p:txBody>
      </p:sp>
      <p:sp>
        <p:nvSpPr>
          <p:cNvPr id="10" name="&quot;Not Allowed&quot; Symbol 9">
            <a:extLst>
              <a:ext uri="{FF2B5EF4-FFF2-40B4-BE49-F238E27FC236}">
                <a16:creationId xmlns:a16="http://schemas.microsoft.com/office/drawing/2014/main" id="{503151D4-FC1C-4483-81AD-A0F939A7CD75}"/>
              </a:ext>
            </a:extLst>
          </p:cNvPr>
          <p:cNvSpPr/>
          <p:nvPr/>
        </p:nvSpPr>
        <p:spPr>
          <a:xfrm>
            <a:off x="7315200" y="2878667"/>
            <a:ext cx="3273778" cy="3061230"/>
          </a:xfrm>
          <a:prstGeom prst="noSmoking">
            <a:avLst>
              <a:gd name="adj" fmla="val 13508"/>
            </a:avLst>
          </a:prstGeom>
          <a:solidFill>
            <a:srgbClr val="FF0000">
              <a:alpha val="51000"/>
            </a:srgbClr>
          </a:solidFill>
          <a:ln w="28575">
            <a:solidFill>
              <a:srgbClr val="F8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Tree>
    <p:extLst>
      <p:ext uri="{BB962C8B-B14F-4D97-AF65-F5344CB8AC3E}">
        <p14:creationId xmlns:p14="http://schemas.microsoft.com/office/powerpoint/2010/main" val="3118830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the hand to the face&#10;&#10;Description automatically generated">
            <a:extLst>
              <a:ext uri="{FF2B5EF4-FFF2-40B4-BE49-F238E27FC236}">
                <a16:creationId xmlns:a16="http://schemas.microsoft.com/office/drawing/2014/main" id="{9A4B7FAB-2229-4E97-A9F5-0C19718930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7072" y="1695193"/>
            <a:ext cx="8688972" cy="6227961"/>
          </a:xfrm>
          <a:prstGeom prst="rect">
            <a:avLst/>
          </a:prstGeom>
        </p:spPr>
      </p:pic>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a:xfrm>
            <a:off x="0" y="118942"/>
            <a:ext cx="12192000" cy="1325563"/>
          </a:xfrm>
        </p:spPr>
        <p:txBody>
          <a:bodyPr/>
          <a:lstStyle/>
          <a:p>
            <a:pPr algn="ctr"/>
            <a:r>
              <a:rPr lang="en-US" sz="4800" dirty="0"/>
              <a:t>Because He is</a:t>
            </a:r>
            <a:r>
              <a:rPr lang="en-US" sz="4800" dirty="0">
                <a:solidFill>
                  <a:srgbClr val="800000"/>
                </a:solidFill>
              </a:rPr>
              <a:t> </a:t>
            </a:r>
            <a:r>
              <a:rPr lang="en-US" sz="5200" dirty="0">
                <a:solidFill>
                  <a:srgbClr val="800000"/>
                </a:solidFill>
              </a:rPr>
              <a:t>Jehovah </a:t>
            </a:r>
            <a:r>
              <a:rPr lang="en-US" sz="5200" dirty="0" err="1">
                <a:solidFill>
                  <a:srgbClr val="800000"/>
                </a:solidFill>
              </a:rPr>
              <a:t>Mekoddishkem</a:t>
            </a:r>
            <a:endParaRPr lang="en-US" sz="5200" dirty="0"/>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a:xfrm>
            <a:off x="398584" y="1333948"/>
            <a:ext cx="8688972" cy="4843015"/>
          </a:xfrm>
        </p:spPr>
        <p:txBody>
          <a:bodyPr/>
          <a:lstStyle/>
          <a:p>
            <a:r>
              <a:rPr lang="en-US" dirty="0">
                <a:solidFill>
                  <a:schemeClr val="bg1"/>
                </a:solidFill>
                <a:effectLst>
                  <a:glow rad="127000">
                    <a:srgbClr val="C00000"/>
                  </a:glow>
                </a:effectLst>
              </a:rPr>
              <a:t>Do not be deceived</a:t>
            </a:r>
            <a:r>
              <a:rPr lang="en-US" dirty="0">
                <a:effectLst>
                  <a:glow rad="127000">
                    <a:schemeClr val="bg1"/>
                  </a:glow>
                </a:effectLst>
              </a:rPr>
              <a:t>: neither the sexually immoral, nor idolaters, nor adulterers, nor men who </a:t>
            </a:r>
            <a:r>
              <a:rPr lang="en-US">
                <a:effectLst>
                  <a:glow rad="127000">
                    <a:schemeClr val="bg1"/>
                  </a:glow>
                </a:effectLst>
              </a:rPr>
              <a:t>practice homosexuality</a:t>
            </a:r>
            <a:r>
              <a:rPr lang="en-US" dirty="0">
                <a:effectLst>
                  <a:glow rad="127000">
                    <a:schemeClr val="bg1"/>
                  </a:glow>
                </a:effectLst>
              </a:rPr>
              <a:t>, </a:t>
            </a:r>
            <a:r>
              <a:rPr lang="en-US" baseline="30000" dirty="0">
                <a:effectLst>
                  <a:glow rad="127000">
                    <a:schemeClr val="bg1"/>
                  </a:glow>
                </a:effectLst>
              </a:rPr>
              <a:t>10</a:t>
            </a:r>
            <a:r>
              <a:rPr lang="en-US" dirty="0">
                <a:effectLst>
                  <a:glow rad="127000">
                    <a:schemeClr val="bg1"/>
                  </a:glow>
                </a:effectLst>
              </a:rPr>
              <a:t> nor thieves, nor </a:t>
            </a:r>
            <a:br>
              <a:rPr lang="en-US" dirty="0">
                <a:effectLst>
                  <a:glow rad="127000">
                    <a:schemeClr val="bg1"/>
                  </a:glow>
                </a:effectLst>
              </a:rPr>
            </a:br>
            <a:r>
              <a:rPr lang="en-US" dirty="0">
                <a:effectLst>
                  <a:glow rad="127000">
                    <a:schemeClr val="bg1"/>
                  </a:glow>
                </a:effectLst>
              </a:rPr>
              <a:t>the greedy, nor </a:t>
            </a:r>
            <a:br>
              <a:rPr lang="en-US" dirty="0">
                <a:effectLst>
                  <a:glow rad="127000">
                    <a:schemeClr val="bg1"/>
                  </a:glow>
                </a:effectLst>
              </a:rPr>
            </a:br>
            <a:r>
              <a:rPr lang="en-US" dirty="0">
                <a:effectLst>
                  <a:glow rad="127000">
                    <a:schemeClr val="bg1"/>
                  </a:glow>
                </a:effectLst>
              </a:rPr>
              <a:t>drunkards, nor </a:t>
            </a:r>
            <a:br>
              <a:rPr lang="en-US" dirty="0">
                <a:effectLst>
                  <a:glow rad="127000">
                    <a:schemeClr val="bg1"/>
                  </a:glow>
                </a:effectLst>
              </a:rPr>
            </a:br>
            <a:r>
              <a:rPr lang="en-US" dirty="0">
                <a:effectLst>
                  <a:glow rad="127000">
                    <a:schemeClr val="bg1"/>
                  </a:glow>
                </a:effectLst>
              </a:rPr>
              <a:t>revilers, nor swindlers </a:t>
            </a:r>
            <a:br>
              <a:rPr lang="en-US" dirty="0">
                <a:effectLst>
                  <a:glow rad="127000">
                    <a:schemeClr val="bg1"/>
                  </a:glow>
                </a:effectLst>
              </a:rPr>
            </a:br>
            <a:r>
              <a:rPr lang="en-US" dirty="0">
                <a:effectLst>
                  <a:glow rad="127000">
                    <a:schemeClr val="bg1"/>
                  </a:glow>
                </a:effectLst>
              </a:rPr>
              <a:t>will inherit the kingdom </a:t>
            </a:r>
            <a:br>
              <a:rPr lang="en-US" dirty="0">
                <a:effectLst>
                  <a:glow rad="127000">
                    <a:schemeClr val="bg1"/>
                  </a:glow>
                </a:effectLst>
              </a:rPr>
            </a:br>
            <a:r>
              <a:rPr lang="en-US" dirty="0">
                <a:effectLst>
                  <a:glow rad="127000">
                    <a:schemeClr val="bg1"/>
                  </a:glow>
                </a:effectLst>
              </a:rPr>
              <a:t>of God. </a:t>
            </a:r>
            <a:r>
              <a:rPr lang="en-US" sz="3200" dirty="0">
                <a:effectLst>
                  <a:glow rad="127000">
                    <a:schemeClr val="bg1"/>
                  </a:glow>
                </a:effectLst>
              </a:rPr>
              <a:t>(1 Corinthians 6: 9-10)</a:t>
            </a:r>
            <a:br>
              <a:rPr lang="en-US" dirty="0">
                <a:effectLst>
                  <a:glow rad="127000">
                    <a:schemeClr val="bg1"/>
                  </a:glow>
                </a:effectLst>
              </a:rPr>
            </a:br>
            <a:br>
              <a:rPr lang="en-US" dirty="0">
                <a:effectLst>
                  <a:glow rad="127000">
                    <a:schemeClr val="bg1"/>
                  </a:glow>
                </a:effectLst>
              </a:rPr>
            </a:br>
            <a:r>
              <a:rPr lang="en-US" dirty="0">
                <a:effectLst>
                  <a:glow rad="127000">
                    <a:schemeClr val="bg1"/>
                  </a:glow>
                </a:effectLst>
              </a:rPr>
              <a:t> </a:t>
            </a:r>
          </a:p>
        </p:txBody>
      </p:sp>
    </p:spTree>
    <p:extLst>
      <p:ext uri="{BB962C8B-B14F-4D97-AF65-F5344CB8AC3E}">
        <p14:creationId xmlns:p14="http://schemas.microsoft.com/office/powerpoint/2010/main" val="444515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a:xfrm>
            <a:off x="0" y="118942"/>
            <a:ext cx="12192000" cy="1325563"/>
          </a:xfrm>
        </p:spPr>
        <p:txBody>
          <a:bodyPr/>
          <a:lstStyle/>
          <a:p>
            <a:pPr algn="ctr"/>
            <a:r>
              <a:rPr lang="en-US" sz="4800" dirty="0"/>
              <a:t>Because He is</a:t>
            </a:r>
            <a:r>
              <a:rPr lang="en-US" sz="4800" dirty="0">
                <a:solidFill>
                  <a:srgbClr val="800000"/>
                </a:solidFill>
              </a:rPr>
              <a:t> </a:t>
            </a:r>
            <a:r>
              <a:rPr lang="en-US" sz="5200" dirty="0">
                <a:solidFill>
                  <a:srgbClr val="800000"/>
                </a:solidFill>
              </a:rPr>
              <a:t>Jehovah </a:t>
            </a:r>
            <a:r>
              <a:rPr lang="en-US" sz="5200" dirty="0" err="1">
                <a:solidFill>
                  <a:srgbClr val="800000"/>
                </a:solidFill>
              </a:rPr>
              <a:t>Mekoddishkem</a:t>
            </a:r>
            <a:endParaRPr lang="en-US" sz="5200" dirty="0"/>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a:xfrm>
            <a:off x="398583" y="1333948"/>
            <a:ext cx="11284222" cy="5819887"/>
          </a:xfrm>
        </p:spPr>
        <p:txBody>
          <a:bodyPr/>
          <a:lstStyle/>
          <a:p>
            <a:r>
              <a:rPr lang="en-US" baseline="30000" dirty="0"/>
              <a:t>11</a:t>
            </a:r>
            <a:r>
              <a:rPr lang="en-US" dirty="0"/>
              <a:t> And such were some of you. </a:t>
            </a:r>
          </a:p>
        </p:txBody>
      </p:sp>
      <p:pic>
        <p:nvPicPr>
          <p:cNvPr id="5" name="Picture 4" descr="A hand holding an object in her hand&#10;&#10;Description automatically generated">
            <a:extLst>
              <a:ext uri="{FF2B5EF4-FFF2-40B4-BE49-F238E27FC236}">
                <a16:creationId xmlns:a16="http://schemas.microsoft.com/office/drawing/2014/main" id="{6E1AB446-CFE7-478F-93FE-0E7D36D9092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1000"/>
                    </a14:imgEffect>
                  </a14:imgLayer>
                </a14:imgProps>
              </a:ext>
              <a:ext uri="{28A0092B-C50C-407E-A947-70E740481C1C}">
                <a14:useLocalDpi xmlns:a14="http://schemas.microsoft.com/office/drawing/2010/main" val="0"/>
              </a:ext>
            </a:extLst>
          </a:blip>
          <a:stretch>
            <a:fillRect/>
          </a:stretch>
        </p:blipFill>
        <p:spPr>
          <a:xfrm>
            <a:off x="6851272" y="2097295"/>
            <a:ext cx="3975855" cy="3894715"/>
          </a:xfrm>
          <a:prstGeom prst="rect">
            <a:avLst/>
          </a:prstGeom>
        </p:spPr>
      </p:pic>
    </p:spTree>
    <p:extLst>
      <p:ext uri="{BB962C8B-B14F-4D97-AF65-F5344CB8AC3E}">
        <p14:creationId xmlns:p14="http://schemas.microsoft.com/office/powerpoint/2010/main" val="3229070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a:xfrm>
            <a:off x="0" y="118942"/>
            <a:ext cx="12192000" cy="1325563"/>
          </a:xfrm>
        </p:spPr>
        <p:txBody>
          <a:bodyPr/>
          <a:lstStyle/>
          <a:p>
            <a:pPr algn="ctr"/>
            <a:r>
              <a:rPr lang="en-US" sz="4800" dirty="0"/>
              <a:t>Because He is</a:t>
            </a:r>
            <a:r>
              <a:rPr lang="en-US" sz="4800" dirty="0">
                <a:solidFill>
                  <a:srgbClr val="800000"/>
                </a:solidFill>
              </a:rPr>
              <a:t> </a:t>
            </a:r>
            <a:r>
              <a:rPr lang="en-US" sz="5200" dirty="0">
                <a:solidFill>
                  <a:srgbClr val="800000"/>
                </a:solidFill>
              </a:rPr>
              <a:t>Jehovah </a:t>
            </a:r>
            <a:r>
              <a:rPr lang="en-US" sz="5200" dirty="0" err="1">
                <a:solidFill>
                  <a:srgbClr val="800000"/>
                </a:solidFill>
              </a:rPr>
              <a:t>Mekoddishkem</a:t>
            </a:r>
            <a:endParaRPr lang="en-US" sz="5200" dirty="0"/>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a:xfrm>
            <a:off x="398584" y="1333948"/>
            <a:ext cx="6815016" cy="5819887"/>
          </a:xfrm>
        </p:spPr>
        <p:txBody>
          <a:bodyPr/>
          <a:lstStyle/>
          <a:p>
            <a:r>
              <a:rPr lang="en-US" baseline="30000" dirty="0"/>
              <a:t>11</a:t>
            </a:r>
            <a:r>
              <a:rPr lang="en-US" dirty="0"/>
              <a:t> And such were some of you.</a:t>
            </a:r>
          </a:p>
          <a:p>
            <a:r>
              <a:rPr lang="en-US" dirty="0">
                <a:solidFill>
                  <a:schemeClr val="bg1"/>
                </a:solidFill>
                <a:effectLst>
                  <a:glow rad="127000">
                    <a:srgbClr val="C00000"/>
                  </a:glow>
                </a:effectLst>
              </a:rPr>
              <a:t>But</a:t>
            </a:r>
            <a:r>
              <a:rPr lang="en-US" dirty="0"/>
              <a:t> you were</a:t>
            </a:r>
            <a:endParaRPr lang="en-US" dirty="0">
              <a:effectLst>
                <a:glow rad="127000">
                  <a:schemeClr val="bg1"/>
                </a:glow>
              </a:effectLst>
            </a:endParaRPr>
          </a:p>
        </p:txBody>
      </p:sp>
      <p:pic>
        <p:nvPicPr>
          <p:cNvPr id="4" name="Picture 3" descr="A hand holding an object in her hand&#10;&#10;Description automatically generated">
            <a:extLst>
              <a:ext uri="{FF2B5EF4-FFF2-40B4-BE49-F238E27FC236}">
                <a16:creationId xmlns:a16="http://schemas.microsoft.com/office/drawing/2014/main" id="{36A636D4-3FB7-40CC-9751-467F9C7E271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1000"/>
                    </a14:imgEffect>
                  </a14:imgLayer>
                </a14:imgProps>
              </a:ext>
              <a:ext uri="{28A0092B-C50C-407E-A947-70E740481C1C}">
                <a14:useLocalDpi xmlns:a14="http://schemas.microsoft.com/office/drawing/2010/main" val="0"/>
              </a:ext>
            </a:extLst>
          </a:blip>
          <a:stretch>
            <a:fillRect/>
          </a:stretch>
        </p:blipFill>
        <p:spPr>
          <a:xfrm>
            <a:off x="6851272" y="2097295"/>
            <a:ext cx="3975855" cy="3894715"/>
          </a:xfrm>
          <a:prstGeom prst="rect">
            <a:avLst/>
          </a:prstGeom>
        </p:spPr>
      </p:pic>
    </p:spTree>
    <p:extLst>
      <p:ext uri="{BB962C8B-B14F-4D97-AF65-F5344CB8AC3E}">
        <p14:creationId xmlns:p14="http://schemas.microsoft.com/office/powerpoint/2010/main" val="32895687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5481292D5DA446A15ABEAA765E4995" ma:contentTypeVersion="10" ma:contentTypeDescription="Create a new document." ma:contentTypeScope="" ma:versionID="1637d78e60513517a5bd537bcc816ab2">
  <xsd:schema xmlns:xsd="http://www.w3.org/2001/XMLSchema" xmlns:xs="http://www.w3.org/2001/XMLSchema" xmlns:p="http://schemas.microsoft.com/office/2006/metadata/properties" xmlns:ns3="8c4c45f5-121e-489d-a1f0-70c412b0108b" targetNamespace="http://schemas.microsoft.com/office/2006/metadata/properties" ma:root="true" ma:fieldsID="fb2093741666d1c571d305f9529c2952" ns3:_="">
    <xsd:import namespace="8c4c45f5-121e-489d-a1f0-70c412b010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c45f5-121e-489d-a1f0-70c412b01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0F0BDCF-A7FA-4170-A17D-C7B6966A4FB1}">
  <ds:schemaRefs>
    <ds:schemaRef ds:uri="http://schemas.microsoft.com/sharepoint/v3/contenttype/forms"/>
  </ds:schemaRefs>
</ds:datastoreItem>
</file>

<file path=customXml/itemProps2.xml><?xml version="1.0" encoding="utf-8"?>
<ds:datastoreItem xmlns:ds="http://schemas.openxmlformats.org/officeDocument/2006/customXml" ds:itemID="{07EC4EB3-75F3-457A-8B92-BDD3EA12D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c45f5-121e-489d-a1f0-70c412b01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5A0C98-33A7-49EA-A13F-6133C98695D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745</TotalTime>
  <Words>1234</Words>
  <Application>Microsoft Office PowerPoint</Application>
  <PresentationFormat>Widescreen</PresentationFormat>
  <Paragraphs>111</Paragraphs>
  <Slides>18</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Posterama</vt:lpstr>
      <vt:lpstr>Pristina</vt:lpstr>
      <vt:lpstr>Symbol</vt:lpstr>
      <vt:lpstr>Office Theme</vt:lpstr>
      <vt:lpstr>PowerPoint Presentation</vt:lpstr>
      <vt:lpstr>PowerPoint Presentation</vt:lpstr>
      <vt:lpstr>Because He is Jehovah Mekoddishkem</vt:lpstr>
      <vt:lpstr>Because He is Jehovah Mekoddishkem</vt:lpstr>
      <vt:lpstr>Because He is Jehovah Mekoddishkem</vt:lpstr>
      <vt:lpstr>Because He is Jehovah Mekoddishkem</vt:lpstr>
      <vt:lpstr>Because He is Jehovah Mekoddishkem</vt:lpstr>
      <vt:lpstr>Because He is Jehovah Mekoddishkem</vt:lpstr>
      <vt:lpstr>Because He is Jehovah Mekoddishkem</vt:lpstr>
      <vt:lpstr>Because He is Jehovah Mekoddishkem</vt:lpstr>
      <vt:lpstr>Because He is Jehovah Mekoddishkem</vt:lpstr>
      <vt:lpstr>Because He is Jehovah Mekoddishkem</vt:lpstr>
      <vt:lpstr>Because He is Jehovah Mekoddishkem</vt:lpstr>
      <vt:lpstr>Because He is Jehovah Mekoddishkem</vt:lpstr>
      <vt:lpstr>Because He is Jehovah Mekoddishkem</vt:lpstr>
      <vt:lpstr>Because He is Jehovah Mekoddishkem</vt:lpstr>
      <vt:lpstr>Because He is Jehovah Mekoddishkem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55</cp:revision>
  <dcterms:created xsi:type="dcterms:W3CDTF">2020-03-19T13:50:31Z</dcterms:created>
  <dcterms:modified xsi:type="dcterms:W3CDTF">2021-07-16T03:20:43Z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0x0101005E5481292D5DA446A15ABEAA765E4995</vt:lpwstr>
  </property>
</Properties>
</file>