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03" r:id="rId5"/>
    <p:sldId id="256" r:id="rId6"/>
    <p:sldId id="292" r:id="rId7"/>
    <p:sldId id="272" r:id="rId8"/>
    <p:sldId id="294" r:id="rId9"/>
    <p:sldId id="293" r:id="rId10"/>
    <p:sldId id="295" r:id="rId11"/>
    <p:sldId id="297" r:id="rId12"/>
    <p:sldId id="296" r:id="rId13"/>
    <p:sldId id="299" r:id="rId14"/>
    <p:sldId id="302" r:id="rId15"/>
    <p:sldId id="301" r:id="rId16"/>
    <p:sldId id="300"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437"/>
    <a:srgbClr val="800000"/>
    <a:srgbClr val="F8FEFE"/>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157" autoAdjust="0"/>
  </p:normalViewPr>
  <p:slideViewPr>
    <p:cSldViewPr snapToGrid="0">
      <p:cViewPr varScale="1">
        <p:scale>
          <a:sx n="70" d="100"/>
          <a:sy n="70" d="100"/>
        </p:scale>
        <p:origin x="10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brick building&#10;&#10;Description automatically generated">
            <a:extLst>
              <a:ext uri="{FF2B5EF4-FFF2-40B4-BE49-F238E27FC236}">
                <a16:creationId xmlns:a16="http://schemas.microsoft.com/office/drawing/2014/main" id="{9AD143E6-8801-406C-B8AE-B2DA73947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solidFill>
                  <a:schemeClr val="accent2">
                    <a:lumMod val="50000"/>
                  </a:schemeClr>
                </a:solidFill>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stone wall&#10;&#10;Description automatically generated">
            <a:extLst>
              <a:ext uri="{FF2B5EF4-FFF2-40B4-BE49-F238E27FC236}">
                <a16:creationId xmlns:a16="http://schemas.microsoft.com/office/drawing/2014/main" id="{0FA9B895-BA75-4349-9BDE-412332F6DE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etting a sheep&#10;&#10;Description automatically generated">
            <a:extLst>
              <a:ext uri="{FF2B5EF4-FFF2-40B4-BE49-F238E27FC236}">
                <a16:creationId xmlns:a16="http://schemas.microsoft.com/office/drawing/2014/main" id="{694B2041-C623-4D39-9253-C036AF3DB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3851"/>
            <a:ext cx="12191999" cy="726185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5321300" y="1444505"/>
            <a:ext cx="6425222" cy="4732458"/>
          </a:xfrm>
        </p:spPr>
        <p:txBody>
          <a:bodyPr/>
          <a:lstStyle/>
          <a:p>
            <a:r>
              <a:rPr lang="en-US" baseline="30000" dirty="0">
                <a:effectLst>
                  <a:glow rad="190500">
                    <a:srgbClr val="F2F5F8"/>
                  </a:glow>
                </a:effectLst>
              </a:rPr>
              <a:t>5</a:t>
            </a:r>
            <a:r>
              <a:rPr lang="en-US" dirty="0">
                <a:effectLst>
                  <a:glow rad="190500">
                    <a:srgbClr val="F2F5F8"/>
                  </a:glow>
                </a:effectLst>
              </a:rPr>
              <a:t> You prepare a table before me in the presence of my enemies; </a:t>
            </a:r>
          </a:p>
        </p:txBody>
      </p:sp>
    </p:spTree>
    <p:extLst>
      <p:ext uri="{BB962C8B-B14F-4D97-AF65-F5344CB8AC3E}">
        <p14:creationId xmlns:p14="http://schemas.microsoft.com/office/powerpoint/2010/main" val="92329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on a rock&#10;&#10;Description automatically generated">
            <a:extLst>
              <a:ext uri="{FF2B5EF4-FFF2-40B4-BE49-F238E27FC236}">
                <a16:creationId xmlns:a16="http://schemas.microsoft.com/office/drawing/2014/main" id="{862D42C5-FB64-4D2F-956F-150DE2DEE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468"/>
            <a:ext cx="12192000" cy="9137637"/>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657922" y="1444505"/>
            <a:ext cx="11088600" cy="4732458"/>
          </a:xfrm>
        </p:spPr>
        <p:txBody>
          <a:bodyPr/>
          <a:lstStyle/>
          <a:p>
            <a:r>
              <a:rPr lang="en-US" dirty="0">
                <a:effectLst>
                  <a:glow rad="190500">
                    <a:srgbClr val="F2F5F8"/>
                  </a:glow>
                </a:effectLst>
              </a:rPr>
              <a:t>you anoint my head with oil; my cup overflows.</a:t>
            </a:r>
          </a:p>
        </p:txBody>
      </p:sp>
    </p:spTree>
    <p:extLst>
      <p:ext uri="{BB962C8B-B14F-4D97-AF65-F5344CB8AC3E}">
        <p14:creationId xmlns:p14="http://schemas.microsoft.com/office/powerpoint/2010/main" val="1080840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a rocky beach&#10;&#10;Description automatically generated">
            <a:extLst>
              <a:ext uri="{FF2B5EF4-FFF2-40B4-BE49-F238E27FC236}">
                <a16:creationId xmlns:a16="http://schemas.microsoft.com/office/drawing/2014/main" id="{B03EDAE1-6908-4510-89EC-FF314E287C94}"/>
              </a:ext>
            </a:extLst>
          </p:cNvPr>
          <p:cNvPicPr>
            <a:picLocks noChangeAspect="1"/>
          </p:cNvPicPr>
          <p:nvPr/>
        </p:nvPicPr>
        <p:blipFill rotWithShape="1">
          <a:blip r:embed="rId2">
            <a:extLst>
              <a:ext uri="{28A0092B-C50C-407E-A947-70E740481C1C}">
                <a14:useLocalDpi xmlns:a14="http://schemas.microsoft.com/office/drawing/2010/main" val="0"/>
              </a:ext>
            </a:extLst>
          </a:blip>
          <a:srcRect b="17469"/>
          <a:stretch/>
        </p:blipFill>
        <p:spPr>
          <a:xfrm flipH="1">
            <a:off x="15833" y="497979"/>
            <a:ext cx="12176167" cy="636002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7" cy="4732458"/>
          </a:xfrm>
        </p:spPr>
        <p:txBody>
          <a:bodyPr/>
          <a:lstStyle/>
          <a:p>
            <a:r>
              <a:rPr lang="en-US" baseline="30000" dirty="0">
                <a:effectLst>
                  <a:glow rad="190500">
                    <a:srgbClr val="F2F5F8"/>
                  </a:glow>
                </a:effectLst>
              </a:rPr>
              <a:t>6</a:t>
            </a:r>
            <a:r>
              <a:rPr lang="en-US" dirty="0">
                <a:effectLst>
                  <a:glow rad="190500">
                    <a:srgbClr val="F2F5F8"/>
                  </a:glow>
                </a:effectLst>
              </a:rPr>
              <a:t> Surely goodness and mercy shall follow me all the days of my life, </a:t>
            </a:r>
          </a:p>
        </p:txBody>
      </p:sp>
    </p:spTree>
    <p:extLst>
      <p:ext uri="{BB962C8B-B14F-4D97-AF65-F5344CB8AC3E}">
        <p14:creationId xmlns:p14="http://schemas.microsoft.com/office/powerpoint/2010/main" val="409168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 next to the ocean&#10;&#10;Description automatically generated">
            <a:extLst>
              <a:ext uri="{FF2B5EF4-FFF2-40B4-BE49-F238E27FC236}">
                <a16:creationId xmlns:a16="http://schemas.microsoft.com/office/drawing/2014/main" id="{7E6E532C-D084-42E0-BA72-4325AC168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4168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7" cy="4732458"/>
          </a:xfrm>
        </p:spPr>
        <p:txBody>
          <a:bodyPr/>
          <a:lstStyle/>
          <a:p>
            <a:r>
              <a:rPr lang="en-US" dirty="0">
                <a:effectLst>
                  <a:glow rad="190500">
                    <a:srgbClr val="F2F5F8"/>
                  </a:glow>
                </a:effectLst>
              </a:rPr>
              <a:t>and I shall dwell in the house of the LORD forever.</a:t>
            </a:r>
          </a:p>
        </p:txBody>
      </p:sp>
    </p:spTree>
    <p:extLst>
      <p:ext uri="{BB962C8B-B14F-4D97-AF65-F5344CB8AC3E}">
        <p14:creationId xmlns:p14="http://schemas.microsoft.com/office/powerpoint/2010/main" val="621973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2">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2">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2">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CEDBE73B-D511-40DD-92EF-F05CDB9F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B25CB0B3-007B-4C60-870D-7F0B62F323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3283329" y="1898841"/>
            <a:ext cx="5527806" cy="2292945"/>
          </a:xfrm>
          <a:prstGeom prst="rect">
            <a:avLst/>
          </a:prstGeom>
        </p:spPr>
      </p:pic>
    </p:spTree>
    <p:extLst>
      <p:ext uri="{BB962C8B-B14F-4D97-AF65-F5344CB8AC3E}">
        <p14:creationId xmlns:p14="http://schemas.microsoft.com/office/powerpoint/2010/main" val="539589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2">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2">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2">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CEDBE73B-D511-40DD-92EF-F05CDB9F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B25CB0B3-007B-4C60-870D-7F0B62F323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3283329" y="1898841"/>
            <a:ext cx="5527806" cy="2292945"/>
          </a:xfrm>
          <a:prstGeom prst="rect">
            <a:avLst/>
          </a:prstGeom>
        </p:spPr>
      </p:pic>
    </p:spTree>
    <p:extLst>
      <p:ext uri="{BB962C8B-B14F-4D97-AF65-F5344CB8AC3E}">
        <p14:creationId xmlns:p14="http://schemas.microsoft.com/office/powerpoint/2010/main" val="382751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endParaRPr lang="en-US" dirty="0"/>
          </a:p>
        </p:txBody>
      </p:sp>
    </p:spTree>
    <p:extLst>
      <p:ext uri="{BB962C8B-B14F-4D97-AF65-F5344CB8AC3E}">
        <p14:creationId xmlns:p14="http://schemas.microsoft.com/office/powerpoint/2010/main" val="3295946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09DF53-F545-4A98-80ED-A23AF9E1D570}"/>
              </a:ext>
            </a:extLst>
          </p:cNvPr>
          <p:cNvGrpSpPr/>
          <p:nvPr/>
        </p:nvGrpSpPr>
        <p:grpSpPr>
          <a:xfrm>
            <a:off x="5594350" y="0"/>
            <a:ext cx="6597650" cy="7539037"/>
            <a:chOff x="5594350" y="0"/>
            <a:chExt cx="6597650" cy="7539037"/>
          </a:xfrm>
        </p:grpSpPr>
        <p:pic>
          <p:nvPicPr>
            <p:cNvPr id="6" name="Picture 5" descr="A person that is standing in the snow&#10;&#10;Description automatically generated">
              <a:extLst>
                <a:ext uri="{FF2B5EF4-FFF2-40B4-BE49-F238E27FC236}">
                  <a16:creationId xmlns:a16="http://schemas.microsoft.com/office/drawing/2014/main" id="{17260BF5-4C06-493A-9CA9-F0B07CE50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350" y="681037"/>
              <a:ext cx="6597650" cy="6858000"/>
            </a:xfrm>
            <a:prstGeom prst="rect">
              <a:avLst/>
            </a:prstGeom>
          </p:spPr>
        </p:pic>
        <p:pic>
          <p:nvPicPr>
            <p:cNvPr id="7" name="Picture 6" descr="A person that is standing in the snow&#10;&#10;Description automatically generated">
              <a:extLst>
                <a:ext uri="{FF2B5EF4-FFF2-40B4-BE49-F238E27FC236}">
                  <a16:creationId xmlns:a16="http://schemas.microsoft.com/office/drawing/2014/main" id="{E7C2F49C-9558-4288-86C6-A00ADFEB4F9E}"/>
                </a:ext>
              </a:extLst>
            </p:cNvPr>
            <p:cNvPicPr>
              <a:picLocks noChangeAspect="1"/>
            </p:cNvPicPr>
            <p:nvPr/>
          </p:nvPicPr>
          <p:blipFill rotWithShape="1">
            <a:blip r:embed="rId2">
              <a:extLst>
                <a:ext uri="{28A0092B-C50C-407E-A947-70E740481C1C}">
                  <a14:useLocalDpi xmlns:a14="http://schemas.microsoft.com/office/drawing/2010/main" val="0"/>
                </a:ext>
              </a:extLst>
            </a:blip>
            <a:srcRect b="91835"/>
            <a:stretch/>
          </p:blipFill>
          <p:spPr>
            <a:xfrm>
              <a:off x="5594350" y="0"/>
              <a:ext cx="6597650" cy="1240971"/>
            </a:xfrm>
            <a:prstGeom prst="rect">
              <a:avLst/>
            </a:prstGeom>
          </p:spPr>
        </p:pic>
      </p:gr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Psalm 23</a:t>
            </a:r>
            <a:r>
              <a:rPr lang="en-US" dirty="0">
                <a:solidFill>
                  <a:schemeClr val="tx1">
                    <a:alpha val="0"/>
                  </a:schemeClr>
                </a:solidFill>
              </a:rPr>
              <a:t> </a:t>
            </a:r>
            <a:r>
              <a:rPr lang="en-US" baseline="30000" dirty="0">
                <a:solidFill>
                  <a:schemeClr val="tx1">
                    <a:alpha val="0"/>
                  </a:schemeClr>
                </a:solidFill>
              </a:rPr>
              <a:t>1</a:t>
            </a:r>
            <a:r>
              <a:rPr lang="en-US" dirty="0">
                <a:solidFill>
                  <a:schemeClr val="tx1">
                    <a:alpha val="0"/>
                  </a:schemeClr>
                </a:solidFill>
              </a:rPr>
              <a:t> </a:t>
            </a:r>
            <a:r>
              <a:rPr lang="en-US" dirty="0"/>
              <a:t>The LORD is my Shepherd</a:t>
            </a:r>
          </a:p>
        </p:txBody>
      </p:sp>
    </p:spTree>
    <p:extLst>
      <p:ext uri="{BB962C8B-B14F-4D97-AF65-F5344CB8AC3E}">
        <p14:creationId xmlns:p14="http://schemas.microsoft.com/office/powerpoint/2010/main" val="342910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263BBA-2C96-4D10-B670-C16E422869BA}"/>
              </a:ext>
            </a:extLst>
          </p:cNvPr>
          <p:cNvGrpSpPr/>
          <p:nvPr/>
        </p:nvGrpSpPr>
        <p:grpSpPr>
          <a:xfrm>
            <a:off x="5594350" y="0"/>
            <a:ext cx="6597650" cy="7539037"/>
            <a:chOff x="5594350" y="0"/>
            <a:chExt cx="6597650" cy="7539037"/>
          </a:xfrm>
        </p:grpSpPr>
        <p:pic>
          <p:nvPicPr>
            <p:cNvPr id="7" name="Picture 6" descr="A person that is standing in the snow&#10;&#10;Description automatically generated">
              <a:extLst>
                <a:ext uri="{FF2B5EF4-FFF2-40B4-BE49-F238E27FC236}">
                  <a16:creationId xmlns:a16="http://schemas.microsoft.com/office/drawing/2014/main" id="{BDFCC2DA-A2DE-4896-8E16-5301355F6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350" y="681037"/>
              <a:ext cx="6597650" cy="6858000"/>
            </a:xfrm>
            <a:prstGeom prst="rect">
              <a:avLst/>
            </a:prstGeom>
          </p:spPr>
        </p:pic>
        <p:pic>
          <p:nvPicPr>
            <p:cNvPr id="8" name="Picture 7" descr="A person that is standing in the snow&#10;&#10;Description automatically generated">
              <a:extLst>
                <a:ext uri="{FF2B5EF4-FFF2-40B4-BE49-F238E27FC236}">
                  <a16:creationId xmlns:a16="http://schemas.microsoft.com/office/drawing/2014/main" id="{D37FADA5-3641-42C0-826A-4DB913A0C0AB}"/>
                </a:ext>
              </a:extLst>
            </p:cNvPr>
            <p:cNvPicPr>
              <a:picLocks noChangeAspect="1"/>
            </p:cNvPicPr>
            <p:nvPr/>
          </p:nvPicPr>
          <p:blipFill rotWithShape="1">
            <a:blip r:embed="rId2">
              <a:extLst>
                <a:ext uri="{28A0092B-C50C-407E-A947-70E740481C1C}">
                  <a14:useLocalDpi xmlns:a14="http://schemas.microsoft.com/office/drawing/2010/main" val="0"/>
                </a:ext>
              </a:extLst>
            </a:blip>
            <a:srcRect b="91835"/>
            <a:stretch/>
          </p:blipFill>
          <p:spPr>
            <a:xfrm>
              <a:off x="5594350" y="0"/>
              <a:ext cx="6597650" cy="1240971"/>
            </a:xfrm>
            <a:prstGeom prst="rect">
              <a:avLst/>
            </a:prstGeom>
          </p:spPr>
        </p:pic>
      </p:gr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t>Psalm 23</a:t>
            </a:r>
            <a:r>
              <a:rPr lang="en-US" dirty="0">
                <a:solidFill>
                  <a:schemeClr val="tx1">
                    <a:alpha val="0"/>
                  </a:schemeClr>
                </a:solidFill>
              </a:rPr>
              <a:t> </a:t>
            </a:r>
            <a:r>
              <a:rPr lang="en-US" baseline="30000" dirty="0">
                <a:solidFill>
                  <a:schemeClr val="tx1">
                    <a:alpha val="0"/>
                  </a:schemeClr>
                </a:solidFill>
              </a:rPr>
              <a:t>1</a:t>
            </a:r>
            <a:r>
              <a:rPr lang="en-US" dirty="0">
                <a:solidFill>
                  <a:schemeClr val="tx1">
                    <a:alpha val="0"/>
                  </a:schemeClr>
                </a:solidFill>
              </a:rPr>
              <a:t> </a:t>
            </a:r>
            <a:r>
              <a:rPr lang="en-US" dirty="0"/>
              <a:t>The LORD is my Shepherd</a:t>
            </a:r>
            <a:br>
              <a:rPr lang="en-US" dirty="0"/>
            </a:br>
            <a:endParaRPr lang="en-US" dirty="0"/>
          </a:p>
          <a:p>
            <a:r>
              <a:rPr lang="en-US" dirty="0">
                <a:effectLst>
                  <a:glow rad="127000">
                    <a:schemeClr val="bg1"/>
                  </a:glow>
                </a:effectLst>
              </a:rPr>
              <a:t>Genesis 48:15</a:t>
            </a:r>
          </a:p>
          <a:p>
            <a:r>
              <a:rPr lang="en-US" dirty="0">
                <a:effectLst>
                  <a:glow rad="127000">
                    <a:schemeClr val="bg1"/>
                  </a:glow>
                </a:effectLst>
              </a:rPr>
              <a:t>Genesis 49:24</a:t>
            </a:r>
          </a:p>
          <a:p>
            <a:r>
              <a:rPr lang="en-US" dirty="0">
                <a:effectLst>
                  <a:glow rad="127000">
                    <a:schemeClr val="bg1"/>
                  </a:glow>
                </a:effectLst>
              </a:rPr>
              <a:t>Psalm 80:1</a:t>
            </a:r>
          </a:p>
        </p:txBody>
      </p:sp>
    </p:spTree>
    <p:extLst>
      <p:ext uri="{BB962C8B-B14F-4D97-AF65-F5344CB8AC3E}">
        <p14:creationId xmlns:p14="http://schemas.microsoft.com/office/powerpoint/2010/main" val="802440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8768F6-9E28-4936-9A9B-C2D22D5DE39D}"/>
              </a:ext>
            </a:extLst>
          </p:cNvPr>
          <p:cNvGrpSpPr/>
          <p:nvPr/>
        </p:nvGrpSpPr>
        <p:grpSpPr>
          <a:xfrm>
            <a:off x="5594350" y="0"/>
            <a:ext cx="6597650" cy="7539037"/>
            <a:chOff x="5594350" y="0"/>
            <a:chExt cx="6597650" cy="7539037"/>
          </a:xfrm>
        </p:grpSpPr>
        <p:pic>
          <p:nvPicPr>
            <p:cNvPr id="5" name="Picture 4" descr="A person that is standing in the snow&#10;&#10;Description automatically generated">
              <a:extLst>
                <a:ext uri="{FF2B5EF4-FFF2-40B4-BE49-F238E27FC236}">
                  <a16:creationId xmlns:a16="http://schemas.microsoft.com/office/drawing/2014/main" id="{857659D0-FDAC-4496-92EE-27FF9596E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350" y="681037"/>
              <a:ext cx="6597650" cy="6858000"/>
            </a:xfrm>
            <a:prstGeom prst="rect">
              <a:avLst/>
            </a:prstGeom>
          </p:spPr>
        </p:pic>
        <p:pic>
          <p:nvPicPr>
            <p:cNvPr id="6" name="Picture 5" descr="A person that is standing in the snow&#10;&#10;Description automatically generated">
              <a:extLst>
                <a:ext uri="{FF2B5EF4-FFF2-40B4-BE49-F238E27FC236}">
                  <a16:creationId xmlns:a16="http://schemas.microsoft.com/office/drawing/2014/main" id="{97573332-1569-4E8D-953D-2C46C6CD751E}"/>
                </a:ext>
              </a:extLst>
            </p:cNvPr>
            <p:cNvPicPr>
              <a:picLocks noChangeAspect="1"/>
            </p:cNvPicPr>
            <p:nvPr/>
          </p:nvPicPr>
          <p:blipFill rotWithShape="1">
            <a:blip r:embed="rId2">
              <a:extLst>
                <a:ext uri="{28A0092B-C50C-407E-A947-70E740481C1C}">
                  <a14:useLocalDpi xmlns:a14="http://schemas.microsoft.com/office/drawing/2010/main" val="0"/>
                </a:ext>
              </a:extLst>
            </a:blip>
            <a:srcRect b="91835"/>
            <a:stretch/>
          </p:blipFill>
          <p:spPr>
            <a:xfrm>
              <a:off x="5594350" y="0"/>
              <a:ext cx="6597650" cy="1240971"/>
            </a:xfrm>
            <a:prstGeom prst="rect">
              <a:avLst/>
            </a:prstGeom>
          </p:spPr>
        </p:pic>
      </p:gr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7" cy="4732458"/>
          </a:xfrm>
        </p:spPr>
        <p:txBody>
          <a:bodyPr/>
          <a:lstStyle/>
          <a:p>
            <a:r>
              <a:rPr lang="en-US" dirty="0"/>
              <a:t>Psalm 23 </a:t>
            </a:r>
            <a:r>
              <a:rPr lang="en-US" baseline="30000" dirty="0"/>
              <a:t>1</a:t>
            </a:r>
            <a:r>
              <a:rPr lang="en-US" dirty="0"/>
              <a:t> The LORD is my Shepherd; </a:t>
            </a:r>
            <a:br>
              <a:rPr lang="en-US" dirty="0"/>
            </a:br>
            <a:r>
              <a:rPr lang="en-US" dirty="0"/>
              <a:t>I shall not want.</a:t>
            </a:r>
          </a:p>
          <a:p>
            <a:r>
              <a:rPr lang="en-US" dirty="0"/>
              <a:t> </a:t>
            </a:r>
          </a:p>
        </p:txBody>
      </p:sp>
    </p:spTree>
    <p:extLst>
      <p:ext uri="{BB962C8B-B14F-4D97-AF65-F5344CB8AC3E}">
        <p14:creationId xmlns:p14="http://schemas.microsoft.com/office/powerpoint/2010/main" val="560393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erd of sheep grazing in a field&#10;&#10;Description automatically generated">
            <a:extLst>
              <a:ext uri="{FF2B5EF4-FFF2-40B4-BE49-F238E27FC236}">
                <a16:creationId xmlns:a16="http://schemas.microsoft.com/office/drawing/2014/main" id="{E3035798-168B-41A5-A3D5-B54A4EA22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 y="-1"/>
            <a:ext cx="12201967" cy="7293429"/>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7" cy="4732458"/>
          </a:xfrm>
        </p:spPr>
        <p:txBody>
          <a:bodyPr/>
          <a:lstStyle/>
          <a:p>
            <a:r>
              <a:rPr lang="en-US" baseline="30000" dirty="0">
                <a:effectLst>
                  <a:glow rad="190500">
                    <a:srgbClr val="F2F5F8"/>
                  </a:glow>
                </a:effectLst>
              </a:rPr>
              <a:t>2</a:t>
            </a:r>
            <a:r>
              <a:rPr lang="en-US" dirty="0">
                <a:effectLst>
                  <a:glow rad="190500">
                    <a:srgbClr val="F2F5F8"/>
                  </a:glow>
                </a:effectLst>
              </a:rPr>
              <a:t> He makes me lie down in green pastures. He leads me beside still waters.</a:t>
            </a:r>
          </a:p>
          <a:p>
            <a:r>
              <a:rPr lang="en-US" dirty="0"/>
              <a:t> </a:t>
            </a:r>
          </a:p>
        </p:txBody>
      </p:sp>
    </p:spTree>
    <p:extLst>
      <p:ext uri="{BB962C8B-B14F-4D97-AF65-F5344CB8AC3E}">
        <p14:creationId xmlns:p14="http://schemas.microsoft.com/office/powerpoint/2010/main" val="29277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erd of sheep standing on top of a dirt field&#10;&#10;Description automatically generated">
            <a:extLst>
              <a:ext uri="{FF2B5EF4-FFF2-40B4-BE49-F238E27FC236}">
                <a16:creationId xmlns:a16="http://schemas.microsoft.com/office/drawing/2014/main" id="{2D3D6899-9CC8-48BE-8B4D-EAE36994C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11933" cy="7728857"/>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7" cy="4732458"/>
          </a:xfrm>
        </p:spPr>
        <p:txBody>
          <a:bodyPr/>
          <a:lstStyle/>
          <a:p>
            <a:r>
              <a:rPr lang="en-US" baseline="30000" dirty="0">
                <a:effectLst>
                  <a:glow rad="190500">
                    <a:srgbClr val="F2F5F8"/>
                  </a:glow>
                </a:effectLst>
              </a:rPr>
              <a:t>3</a:t>
            </a:r>
            <a:r>
              <a:rPr lang="en-US" dirty="0">
                <a:effectLst>
                  <a:glow rad="190500">
                    <a:srgbClr val="F2F5F8"/>
                  </a:glow>
                </a:effectLst>
              </a:rPr>
              <a:t> He restores my soul. He leads me in paths </a:t>
            </a:r>
            <a:br>
              <a:rPr lang="en-US" dirty="0">
                <a:effectLst>
                  <a:glow rad="190500">
                    <a:srgbClr val="F2F5F8"/>
                  </a:glow>
                </a:effectLst>
              </a:rPr>
            </a:br>
            <a:r>
              <a:rPr lang="en-US" dirty="0">
                <a:effectLst>
                  <a:glow rad="190500">
                    <a:srgbClr val="F2F5F8"/>
                  </a:glow>
                </a:effectLst>
              </a:rPr>
              <a:t>of righteousness for his name's sake.</a:t>
            </a:r>
          </a:p>
        </p:txBody>
      </p:sp>
    </p:spTree>
    <p:extLst>
      <p:ext uri="{BB962C8B-B14F-4D97-AF65-F5344CB8AC3E}">
        <p14:creationId xmlns:p14="http://schemas.microsoft.com/office/powerpoint/2010/main" val="123654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a rocky hill&#10;&#10;Description automatically generated">
            <a:extLst>
              <a:ext uri="{FF2B5EF4-FFF2-40B4-BE49-F238E27FC236}">
                <a16:creationId xmlns:a16="http://schemas.microsoft.com/office/drawing/2014/main" id="{AD72C062-656A-408A-AD2D-B905B9AEC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43"/>
            <a:ext cx="12177534" cy="770708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C00000"/>
                  </a:glow>
                </a:effectLst>
              </a:rPr>
              <a:t>JEHOVAH RAAH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7" cy="4732458"/>
          </a:xfrm>
        </p:spPr>
        <p:txBody>
          <a:bodyPr/>
          <a:lstStyle/>
          <a:p>
            <a:r>
              <a:rPr lang="en-US" baseline="30000" dirty="0">
                <a:effectLst>
                  <a:glow rad="190500">
                    <a:srgbClr val="F2F5F8"/>
                  </a:glow>
                </a:effectLst>
              </a:rPr>
              <a:t>4</a:t>
            </a:r>
            <a:r>
              <a:rPr lang="en-US" dirty="0">
                <a:effectLst>
                  <a:glow rad="190500">
                    <a:srgbClr val="F2F5F8"/>
                  </a:glow>
                </a:effectLst>
              </a:rPr>
              <a:t> Even though I walk through the valley </a:t>
            </a:r>
            <a:br>
              <a:rPr lang="en-US" dirty="0">
                <a:effectLst>
                  <a:glow rad="190500">
                    <a:srgbClr val="F2F5F8"/>
                  </a:glow>
                </a:effectLst>
              </a:rPr>
            </a:br>
            <a:r>
              <a:rPr lang="en-US" dirty="0">
                <a:effectLst>
                  <a:glow rad="190500">
                    <a:srgbClr val="F2F5F8"/>
                  </a:glow>
                </a:effectLst>
              </a:rPr>
              <a:t>of the shadow of death, I will fear </a:t>
            </a:r>
            <a:br>
              <a:rPr lang="en-US" dirty="0">
                <a:effectLst>
                  <a:glow rad="190500">
                    <a:srgbClr val="F2F5F8"/>
                  </a:glow>
                </a:effectLst>
              </a:rPr>
            </a:br>
            <a:r>
              <a:rPr lang="en-US" dirty="0">
                <a:effectLst>
                  <a:glow rad="190500">
                    <a:srgbClr val="F2F5F8"/>
                  </a:glow>
                </a:effectLst>
              </a:rPr>
              <a:t>no evil, for you are with me; </a:t>
            </a:r>
            <a:br>
              <a:rPr lang="en-US" dirty="0">
                <a:effectLst>
                  <a:glow rad="190500">
                    <a:srgbClr val="F2F5F8"/>
                  </a:glow>
                </a:effectLst>
              </a:rPr>
            </a:br>
            <a:r>
              <a:rPr lang="en-US" dirty="0">
                <a:effectLst>
                  <a:glow rad="190500">
                    <a:srgbClr val="F2F5F8"/>
                  </a:glow>
                </a:effectLst>
              </a:rPr>
              <a:t>your rod and your staff, </a:t>
            </a:r>
            <a:br>
              <a:rPr lang="en-US" dirty="0">
                <a:effectLst>
                  <a:glow rad="190500">
                    <a:srgbClr val="F2F5F8"/>
                  </a:glow>
                </a:effectLst>
              </a:rPr>
            </a:br>
            <a:r>
              <a:rPr lang="en-US" dirty="0">
                <a:effectLst>
                  <a:glow rad="190500">
                    <a:srgbClr val="F2F5F8"/>
                  </a:glow>
                </a:effectLst>
              </a:rPr>
              <a:t>they comfort me.</a:t>
            </a:r>
          </a:p>
          <a:p>
            <a:endParaRPr lang="en-US" dirty="0">
              <a:effectLst>
                <a:glow rad="190500">
                  <a:srgbClr val="F2F5F8"/>
                </a:glow>
              </a:effectLst>
            </a:endParaRPr>
          </a:p>
        </p:txBody>
      </p:sp>
    </p:spTree>
    <p:extLst>
      <p:ext uri="{BB962C8B-B14F-4D97-AF65-F5344CB8AC3E}">
        <p14:creationId xmlns:p14="http://schemas.microsoft.com/office/powerpoint/2010/main" val="2790138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954</TotalTime>
  <Words>1030</Words>
  <Application>Microsoft Office PowerPoint</Application>
  <PresentationFormat>Widescreen</PresentationFormat>
  <Paragraphs>70</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Posterama</vt:lpstr>
      <vt:lpstr>Pristina</vt:lpstr>
      <vt:lpstr>Symbol</vt:lpstr>
      <vt:lpstr>Office Theme</vt:lpstr>
      <vt:lpstr>PowerPoint Presentation</vt:lpstr>
      <vt:lpstr>PowerPoint Presentation</vt:lpstr>
      <vt:lpstr>Because He is JEHOVAH RAAH</vt:lpstr>
      <vt:lpstr>Because He is JEHOVAH RAAH</vt:lpstr>
      <vt:lpstr>Because He is JEHOVAH RAAH</vt:lpstr>
      <vt:lpstr>Because He is JEHOVAH RAAH</vt:lpstr>
      <vt:lpstr>Because He is JEHOVAH RAAH</vt:lpstr>
      <vt:lpstr>Because He is JEHOVAH RAAH</vt:lpstr>
      <vt:lpstr>Because He is JEHOVAH RAAH</vt:lpstr>
      <vt:lpstr>Because He is JEHOVAH RAAH</vt:lpstr>
      <vt:lpstr>Because He is JEHOVAH RAAH</vt:lpstr>
      <vt:lpstr>Because He is JEHOVAH RAAH</vt:lpstr>
      <vt:lpstr>Because He is JEHOVAH RAAH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52</cp:revision>
  <dcterms:created xsi:type="dcterms:W3CDTF">2020-03-19T13:50:31Z</dcterms:created>
  <dcterms:modified xsi:type="dcterms:W3CDTF">2021-07-14T03:53:11Z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