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6" r:id="rId5"/>
    <p:sldId id="294" r:id="rId6"/>
    <p:sldId id="271" r:id="rId7"/>
    <p:sldId id="332" r:id="rId8"/>
    <p:sldId id="326" r:id="rId9"/>
    <p:sldId id="327" r:id="rId10"/>
    <p:sldId id="328" r:id="rId11"/>
    <p:sldId id="329" r:id="rId12"/>
    <p:sldId id="333" r:id="rId13"/>
    <p:sldId id="330" r:id="rId14"/>
    <p:sldId id="331" r:id="rId15"/>
    <p:sldId id="32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864"/>
    <a:srgbClr val="BE0200"/>
    <a:srgbClr val="F8FEFE"/>
    <a:srgbClr val="800000"/>
    <a:srgbClr val="F2F5F8"/>
    <a:srgbClr val="E1E8EF"/>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85912" autoAdjust="0"/>
  </p:normalViewPr>
  <p:slideViewPr>
    <p:cSldViewPr snapToGrid="0">
      <p:cViewPr varScale="1">
        <p:scale>
          <a:sx n="70" d="100"/>
          <a:sy n="70" d="100"/>
        </p:scale>
        <p:origin x="111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ki/File:Stift_G%C3%B6ttweig_Kaiserstiege_Fresko_Engelssturz.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Stift_G%C3%B6ttweig_Kaiserstiege_Fresko_Engelssturz.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askii/693149933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askii/693149933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97139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https://commons.wikimedia.org/wiki/File:Stift_G%C3%B6ttweig_Kaiserstiege_Fresko_Engelssturz.JPG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3</a:t>
            </a:fld>
            <a:endParaRPr lang="en-US"/>
          </a:p>
        </p:txBody>
      </p:sp>
    </p:spTree>
    <p:extLst>
      <p:ext uri="{BB962C8B-B14F-4D97-AF65-F5344CB8AC3E}">
        <p14:creationId xmlns:p14="http://schemas.microsoft.com/office/powerpoint/2010/main" val="3209628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https://commons.wikimedia.org/wiki/File:Stift_G%C3%B6ttweig_Kaiserstiege_Fresko_Engelssturz.JPG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4</a:t>
            </a:fld>
            <a:endParaRPr lang="en-US"/>
          </a:p>
        </p:txBody>
      </p:sp>
    </p:spTree>
    <p:extLst>
      <p:ext uri="{BB962C8B-B14F-4D97-AF65-F5344CB8AC3E}">
        <p14:creationId xmlns:p14="http://schemas.microsoft.com/office/powerpoint/2010/main" val="684604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https://www.flickr.com/photos/askii/6931499332</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8</a:t>
            </a:fld>
            <a:endParaRPr lang="en-US"/>
          </a:p>
        </p:txBody>
      </p:sp>
    </p:spTree>
    <p:extLst>
      <p:ext uri="{BB962C8B-B14F-4D97-AF65-F5344CB8AC3E}">
        <p14:creationId xmlns:p14="http://schemas.microsoft.com/office/powerpoint/2010/main" val="1137220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https://www.flickr.com/photos/askii/6931499332</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9</a:t>
            </a:fld>
            <a:endParaRPr lang="en-US"/>
          </a:p>
        </p:txBody>
      </p:sp>
    </p:spTree>
    <p:extLst>
      <p:ext uri="{BB962C8B-B14F-4D97-AF65-F5344CB8AC3E}">
        <p14:creationId xmlns:p14="http://schemas.microsoft.com/office/powerpoint/2010/main" val="2671614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10</a:t>
            </a:fld>
            <a:endParaRPr lang="en-US"/>
          </a:p>
        </p:txBody>
      </p:sp>
    </p:spTree>
    <p:extLst>
      <p:ext uri="{BB962C8B-B14F-4D97-AF65-F5344CB8AC3E}">
        <p14:creationId xmlns:p14="http://schemas.microsoft.com/office/powerpoint/2010/main" val="1501459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11</a:t>
            </a:fld>
            <a:endParaRPr lang="en-US"/>
          </a:p>
        </p:txBody>
      </p:sp>
    </p:spTree>
    <p:extLst>
      <p:ext uri="{BB962C8B-B14F-4D97-AF65-F5344CB8AC3E}">
        <p14:creationId xmlns:p14="http://schemas.microsoft.com/office/powerpoint/2010/main" val="9654900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towel, rug&#10;&#10;Description automatically generated">
            <a:extLst>
              <a:ext uri="{FF2B5EF4-FFF2-40B4-BE49-F238E27FC236}">
                <a16:creationId xmlns:a16="http://schemas.microsoft.com/office/drawing/2014/main" id="{EAD42A6D-280A-4D6D-B7BC-AE9705ED54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solidFill>
                  <a:schemeClr val="accent1">
                    <a:lumMod val="50000"/>
                  </a:schemeClr>
                </a:solidFill>
                <a:effectLst>
                  <a:glow rad="127000">
                    <a:srgbClr val="F2F5F8"/>
                  </a:glow>
                </a:effectLst>
              </a:defRPr>
            </a:lvl1pPr>
            <a:lvl2pPr>
              <a:defRPr>
                <a:solidFill>
                  <a:schemeClr val="accent1">
                    <a:lumMod val="50000"/>
                  </a:schemeClr>
                </a:solidFill>
                <a:effectLst>
                  <a:glow rad="127000">
                    <a:srgbClr val="F2F5F8"/>
                  </a:glow>
                </a:effectLst>
              </a:defRPr>
            </a:lvl2pPr>
            <a:lvl3pPr>
              <a:defRPr>
                <a:solidFill>
                  <a:schemeClr val="accent1">
                    <a:lumMod val="50000"/>
                  </a:schemeClr>
                </a:solidFill>
                <a:effectLst>
                  <a:glow rad="127000">
                    <a:srgbClr val="F2F5F8"/>
                  </a:glow>
                </a:effectLst>
              </a:defRPr>
            </a:lvl3pPr>
            <a:lvl4pPr>
              <a:defRPr>
                <a:solidFill>
                  <a:schemeClr val="accent1">
                    <a:lumMod val="50000"/>
                  </a:schemeClr>
                </a:solidFill>
                <a:effectLst>
                  <a:glow rad="127000">
                    <a:srgbClr val="F2F5F8"/>
                  </a:glow>
                </a:effectLst>
              </a:defRPr>
            </a:lvl4pPr>
            <a:lvl5pPr>
              <a:defRPr>
                <a:solidFill>
                  <a:schemeClr val="accent1">
                    <a:lumMod val="50000"/>
                  </a:schemeClr>
                </a:solidFill>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rug&#10;&#10;Description automatically generated">
            <a:extLst>
              <a:ext uri="{FF2B5EF4-FFF2-40B4-BE49-F238E27FC236}">
                <a16:creationId xmlns:a16="http://schemas.microsoft.com/office/drawing/2014/main" id="{640311F4-AF64-4073-BF31-29F48DE59C1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chemeClr val="accent1">
              <a:lumMod val="50000"/>
            </a:schemeClr>
          </a:solidFill>
          <a:effectLst>
            <a:glow rad="127000">
              <a:schemeClr val="bg1"/>
            </a:glow>
          </a:effectLst>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bg1"/>
          </a:solidFill>
          <a:effectLst>
            <a:glow rad="127000">
              <a:schemeClr val="tx2">
                <a:lumMod val="50000"/>
              </a:schemeClr>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bg1"/>
          </a:solidFill>
          <a:effectLst>
            <a:glow rad="127000">
              <a:schemeClr val="tx2">
                <a:lumMod val="50000"/>
              </a:schemeClr>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bg1"/>
          </a:solidFill>
          <a:effectLst>
            <a:glow rad="127000">
              <a:schemeClr val="tx2">
                <a:lumMod val="50000"/>
              </a:schemeClr>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bg1"/>
          </a:solidFill>
          <a:effectLst>
            <a:glow rad="127000">
              <a:schemeClr val="tx2">
                <a:lumMod val="50000"/>
              </a:schemeClr>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bg1"/>
          </a:solidFill>
          <a:effectLst>
            <a:glow rad="127000">
              <a:schemeClr val="tx2">
                <a:lumMod val="50000"/>
              </a:schemeClr>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E703A003-FC9F-4169-9464-57948887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grpSp>
        <p:nvGrpSpPr>
          <p:cNvPr id="7" name="Group 6">
            <a:extLst>
              <a:ext uri="{FF2B5EF4-FFF2-40B4-BE49-F238E27FC236}">
                <a16:creationId xmlns:a16="http://schemas.microsoft.com/office/drawing/2014/main" id="{377E2E83-0E86-4F92-A799-775126BE4A3A}"/>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10" name="Picture 9">
              <a:extLst>
                <a:ext uri="{FF2B5EF4-FFF2-40B4-BE49-F238E27FC236}">
                  <a16:creationId xmlns:a16="http://schemas.microsoft.com/office/drawing/2014/main" id="{03482F4A-3678-4121-B0B3-DA7606518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57054BC7-01B8-4318-8921-06218B0C4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382751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2191999" cy="1325563"/>
          </a:xfrm>
        </p:spPr>
        <p:txBody>
          <a:bodyPr/>
          <a:lstStyle/>
          <a:p>
            <a:pPr algn="ctr"/>
            <a:r>
              <a:rPr lang="en-US" dirty="0"/>
              <a:t>Because He is</a:t>
            </a:r>
            <a:r>
              <a:rPr lang="en-US" dirty="0">
                <a:solidFill>
                  <a:srgbClr val="800000"/>
                </a:solidFill>
              </a:rPr>
              <a:t> </a:t>
            </a:r>
            <a:r>
              <a:rPr lang="en-US" dirty="0">
                <a:solidFill>
                  <a:schemeClr val="bg1"/>
                </a:solidFill>
                <a:effectLst>
                  <a:glow rad="127000">
                    <a:srgbClr val="BE0200"/>
                  </a:glow>
                </a:effectLst>
              </a:rPr>
              <a:t>JEHOVAH SABAOTH</a:t>
            </a:r>
          </a:p>
        </p:txBody>
      </p:sp>
      <p:sp>
        <p:nvSpPr>
          <p:cNvPr id="13" name="Content Placeholder 12">
            <a:extLst>
              <a:ext uri="{FF2B5EF4-FFF2-40B4-BE49-F238E27FC236}">
                <a16:creationId xmlns:a16="http://schemas.microsoft.com/office/drawing/2014/main" id="{807C5204-93BC-4972-98B3-E363A0F070D4}"/>
              </a:ext>
            </a:extLst>
          </p:cNvPr>
          <p:cNvSpPr>
            <a:spLocks noGrp="1"/>
          </p:cNvSpPr>
          <p:nvPr>
            <p:ph idx="1"/>
          </p:nvPr>
        </p:nvSpPr>
        <p:spPr>
          <a:xfrm>
            <a:off x="4900247" y="1623978"/>
            <a:ext cx="6400797" cy="4732458"/>
          </a:xfrm>
        </p:spPr>
        <p:txBody>
          <a:bodyPr/>
          <a:lstStyle/>
          <a:p>
            <a:r>
              <a:rPr lang="en-US" dirty="0"/>
              <a:t>"</a:t>
            </a:r>
            <a:r>
              <a:rPr lang="en-US" dirty="0">
                <a:solidFill>
                  <a:schemeClr val="bg1"/>
                </a:solidFill>
                <a:effectLst>
                  <a:glow rad="127000">
                    <a:srgbClr val="C00000"/>
                  </a:glow>
                </a:effectLst>
              </a:rPr>
              <a:t>O LORD of hosts</a:t>
            </a:r>
            <a:r>
              <a:rPr lang="en-US" dirty="0"/>
              <a:t>, if you will indeed look on the affliction of your servant …” </a:t>
            </a:r>
            <a:r>
              <a:rPr lang="en-US" sz="3200" dirty="0"/>
              <a:t>(1Samuel 1:11)</a:t>
            </a:r>
            <a:endParaRPr lang="en-US" dirty="0"/>
          </a:p>
        </p:txBody>
      </p:sp>
      <p:pic>
        <p:nvPicPr>
          <p:cNvPr id="6" name="Picture 5">
            <a:extLst>
              <a:ext uri="{FF2B5EF4-FFF2-40B4-BE49-F238E27FC236}">
                <a16:creationId xmlns:a16="http://schemas.microsoft.com/office/drawing/2014/main" id="{281916CE-D5A7-43DB-9719-FDF70D26A004}"/>
              </a:ext>
            </a:extLst>
          </p:cNvPr>
          <p:cNvPicPr>
            <a:picLocks noChangeAspect="1"/>
          </p:cNvPicPr>
          <p:nvPr/>
        </p:nvPicPr>
        <p:blipFill>
          <a:blip r:embed="rId3"/>
          <a:stretch>
            <a:fillRect/>
          </a:stretch>
        </p:blipFill>
        <p:spPr>
          <a:xfrm>
            <a:off x="0" y="1133415"/>
            <a:ext cx="4818185" cy="6416968"/>
          </a:xfrm>
          <a:prstGeom prst="rect">
            <a:avLst/>
          </a:prstGeom>
        </p:spPr>
      </p:pic>
    </p:spTree>
    <p:extLst>
      <p:ext uri="{BB962C8B-B14F-4D97-AF65-F5344CB8AC3E}">
        <p14:creationId xmlns:p14="http://schemas.microsoft.com/office/powerpoint/2010/main" val="3208252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holding, hand, sitting&#10;&#10;Description automatically generated">
            <a:extLst>
              <a:ext uri="{FF2B5EF4-FFF2-40B4-BE49-F238E27FC236}">
                <a16:creationId xmlns:a16="http://schemas.microsoft.com/office/drawing/2014/main" id="{BE41B6B7-F73B-47EB-8C49-EF66847F0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9" y="-26013"/>
            <a:ext cx="914400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2191999" cy="1325563"/>
          </a:xfrm>
        </p:spPr>
        <p:txBody>
          <a:bodyPr/>
          <a:lstStyle/>
          <a:p>
            <a:pPr algn="ctr"/>
            <a:r>
              <a:rPr lang="en-US" dirty="0"/>
              <a:t>Because He is</a:t>
            </a:r>
            <a:r>
              <a:rPr lang="en-US" dirty="0">
                <a:solidFill>
                  <a:srgbClr val="800000"/>
                </a:solidFill>
              </a:rPr>
              <a:t> </a:t>
            </a:r>
            <a:r>
              <a:rPr lang="en-US" dirty="0">
                <a:solidFill>
                  <a:schemeClr val="bg1"/>
                </a:solidFill>
                <a:effectLst>
                  <a:glow rad="127000">
                    <a:srgbClr val="BE0200"/>
                  </a:glow>
                </a:effectLst>
              </a:rPr>
              <a:t>JEHOVAH SABAOTH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sz="6600" dirty="0">
                <a:effectLst>
                  <a:glow rad="127000">
                    <a:schemeClr val="bg1"/>
                  </a:glow>
                </a:effectLst>
              </a:rPr>
              <a:t>“LORD of Hosts”</a:t>
            </a:r>
          </a:p>
          <a:p>
            <a:endParaRPr lang="en-US" dirty="0"/>
          </a:p>
        </p:txBody>
      </p:sp>
    </p:spTree>
    <p:extLst>
      <p:ext uri="{BB962C8B-B14F-4D97-AF65-F5344CB8AC3E}">
        <p14:creationId xmlns:p14="http://schemas.microsoft.com/office/powerpoint/2010/main" val="289101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chemeClr val="accent1">
                    <a:lumMod val="50000"/>
                  </a:schemeClr>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chemeClr val="accent1">
                    <a:lumMod val="50000"/>
                  </a:schemeClr>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chemeClr val="accent1">
                    <a:lumMod val="50000"/>
                  </a:schemeClr>
                </a:solidFill>
                <a:effectLst>
                  <a:glow rad="127000">
                    <a:schemeClr val="bg1"/>
                  </a:glow>
                </a:effectLst>
                <a:latin typeface="Pristina" panose="03060402040406080204" pitchFamily="66" charset="0"/>
              </a:rPr>
              <a:t>Psalm 39:7</a:t>
            </a:r>
          </a:p>
        </p:txBody>
      </p:sp>
      <p:pic>
        <p:nvPicPr>
          <p:cNvPr id="9" name="Picture 8" descr="A picture containing plate, sign, food&#10;&#10;Description automatically generated">
            <a:extLst>
              <a:ext uri="{FF2B5EF4-FFF2-40B4-BE49-F238E27FC236}">
                <a16:creationId xmlns:a16="http://schemas.microsoft.com/office/drawing/2014/main" id="{5CF026D8-F723-441E-8461-507B4643FCE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tretch>
            <a:fillRect/>
          </a:stretch>
        </p:blipFill>
        <p:spPr>
          <a:xfrm>
            <a:off x="3267082" y="1871349"/>
            <a:ext cx="5642456" cy="2340502"/>
          </a:xfrm>
          <a:prstGeom prst="rect">
            <a:avLst/>
          </a:prstGeom>
          <a:effectLst>
            <a:glow rad="127000">
              <a:schemeClr val="bg1"/>
            </a:glow>
          </a:effectLst>
        </p:spPr>
      </p:pic>
    </p:spTree>
    <p:extLst>
      <p:ext uri="{BB962C8B-B14F-4D97-AF65-F5344CB8AC3E}">
        <p14:creationId xmlns:p14="http://schemas.microsoft.com/office/powerpoint/2010/main" val="50278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203864"/>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chemeClr val="accent1">
                    <a:lumMod val="50000"/>
                  </a:schemeClr>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chemeClr val="accent1">
                    <a:lumMod val="50000"/>
                  </a:schemeClr>
                </a:solidFill>
                <a:effectLst>
                  <a:glow rad="127000">
                    <a:schemeClr val="bg1"/>
                  </a:glow>
                </a:effectLst>
                <a:latin typeface="Pristina" panose="03060402040406080204" pitchFamily="66" charset="0"/>
              </a:rPr>
              <a:t>Psalm 39:7</a:t>
            </a:r>
          </a:p>
        </p:txBody>
      </p:sp>
      <p:pic>
        <p:nvPicPr>
          <p:cNvPr id="9" name="Picture 8" descr="A picture containing plate, sign, food&#10;&#10;Description automatically generated">
            <a:extLst>
              <a:ext uri="{FF2B5EF4-FFF2-40B4-BE49-F238E27FC236}">
                <a16:creationId xmlns:a16="http://schemas.microsoft.com/office/drawing/2014/main" id="{5CF026D8-F723-441E-8461-507B4643FCE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tretch>
            <a:fillRect/>
          </a:stretch>
        </p:blipFill>
        <p:spPr>
          <a:xfrm>
            <a:off x="3267082" y="1871349"/>
            <a:ext cx="5642456" cy="2340502"/>
          </a:xfrm>
          <a:prstGeom prst="rect">
            <a:avLst/>
          </a:prstGeom>
          <a:effectLst>
            <a:glow rad="127000">
              <a:schemeClr val="bg1"/>
            </a:glow>
          </a:effectLst>
        </p:spPr>
      </p:pic>
    </p:spTree>
    <p:extLst>
      <p:ext uri="{BB962C8B-B14F-4D97-AF65-F5344CB8AC3E}">
        <p14:creationId xmlns:p14="http://schemas.microsoft.com/office/powerpoint/2010/main" val="2577118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2191999" cy="1325563"/>
          </a:xfrm>
        </p:spPr>
        <p:txBody>
          <a:bodyPr/>
          <a:lstStyle/>
          <a:p>
            <a:pPr algn="ctr"/>
            <a:r>
              <a:rPr lang="en-US" dirty="0"/>
              <a:t>Because He is</a:t>
            </a:r>
            <a:r>
              <a:rPr lang="en-US" dirty="0">
                <a:solidFill>
                  <a:srgbClr val="800000"/>
                </a:solidFill>
              </a:rPr>
              <a:t> </a:t>
            </a:r>
            <a:r>
              <a:rPr lang="en-US" dirty="0">
                <a:solidFill>
                  <a:schemeClr val="bg1"/>
                </a:solidFill>
                <a:effectLst>
                  <a:glow rad="127000">
                    <a:srgbClr val="BE0200"/>
                  </a:glow>
                </a:effectLst>
              </a:rPr>
              <a:t>JEHOVAH SABAOTH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pPr algn="ctr"/>
            <a:r>
              <a:rPr lang="en-US" sz="6600" dirty="0">
                <a:effectLst>
                  <a:glow rad="127000">
                    <a:schemeClr val="bg1"/>
                  </a:glow>
                </a:effectLst>
              </a:rPr>
              <a:t>“LORD of Hosts”</a:t>
            </a:r>
          </a:p>
          <a:p>
            <a:endParaRPr lang="en-US" dirty="0"/>
          </a:p>
        </p:txBody>
      </p:sp>
    </p:spTree>
    <p:extLst>
      <p:ext uri="{BB962C8B-B14F-4D97-AF65-F5344CB8AC3E}">
        <p14:creationId xmlns:p14="http://schemas.microsoft.com/office/powerpoint/2010/main" val="3610942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hoto, man, table, cake&#10;&#10;Description automatically generated">
            <a:extLst>
              <a:ext uri="{FF2B5EF4-FFF2-40B4-BE49-F238E27FC236}">
                <a16:creationId xmlns:a16="http://schemas.microsoft.com/office/drawing/2014/main" id="{46B14FD6-8CF5-4F7A-9601-E8547AD0B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10376"/>
            <a:ext cx="12192000" cy="6283762"/>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2191999" cy="1325563"/>
          </a:xfrm>
        </p:spPr>
        <p:txBody>
          <a:bodyPr/>
          <a:lstStyle/>
          <a:p>
            <a:pPr algn="ctr"/>
            <a:r>
              <a:rPr lang="en-US" dirty="0"/>
              <a:t>Because He is</a:t>
            </a:r>
            <a:r>
              <a:rPr lang="en-US" dirty="0">
                <a:solidFill>
                  <a:srgbClr val="800000"/>
                </a:solidFill>
              </a:rPr>
              <a:t> </a:t>
            </a:r>
            <a:r>
              <a:rPr lang="en-US" dirty="0">
                <a:solidFill>
                  <a:schemeClr val="bg1"/>
                </a:solidFill>
                <a:effectLst>
                  <a:glow rad="127000">
                    <a:srgbClr val="BE0200"/>
                  </a:glow>
                </a:effectLst>
              </a:rPr>
              <a:t>JEHOVAH SABAOTH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pPr algn="ctr"/>
            <a:r>
              <a:rPr lang="en-US" sz="6600" dirty="0">
                <a:effectLst>
                  <a:glow rad="127000">
                    <a:schemeClr val="bg1"/>
                  </a:glow>
                </a:effectLst>
              </a:rPr>
              <a:t>“LORD of Hosts”</a:t>
            </a:r>
          </a:p>
          <a:p>
            <a:endParaRPr lang="en-US" dirty="0"/>
          </a:p>
        </p:txBody>
      </p:sp>
    </p:spTree>
    <p:extLst>
      <p:ext uri="{BB962C8B-B14F-4D97-AF65-F5344CB8AC3E}">
        <p14:creationId xmlns:p14="http://schemas.microsoft.com/office/powerpoint/2010/main" val="849590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wearing costumes&#10;&#10;Description automatically generated">
            <a:extLst>
              <a:ext uri="{FF2B5EF4-FFF2-40B4-BE49-F238E27FC236}">
                <a16:creationId xmlns:a16="http://schemas.microsoft.com/office/drawing/2014/main" id="{D0FB5E79-F836-4845-82B8-CA15DF672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1486"/>
            <a:ext cx="12150506" cy="7859486"/>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2191999" cy="1325563"/>
          </a:xfrm>
        </p:spPr>
        <p:txBody>
          <a:bodyPr/>
          <a:lstStyle/>
          <a:p>
            <a:pPr algn="ctr"/>
            <a:r>
              <a:rPr lang="en-US" dirty="0"/>
              <a:t>Because He is</a:t>
            </a:r>
            <a:r>
              <a:rPr lang="en-US" dirty="0">
                <a:solidFill>
                  <a:srgbClr val="800000"/>
                </a:solidFill>
              </a:rPr>
              <a:t> </a:t>
            </a:r>
            <a:r>
              <a:rPr lang="en-US" dirty="0">
                <a:solidFill>
                  <a:schemeClr val="bg1"/>
                </a:solidFill>
                <a:effectLst>
                  <a:glow rad="127000">
                    <a:srgbClr val="BE0200"/>
                  </a:glow>
                </a:effectLst>
              </a:rPr>
              <a:t>JEHOVAH SABAOTH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normAutofit/>
          </a:bodyPr>
          <a:lstStyle/>
          <a:p>
            <a:r>
              <a:rPr lang="en-US" sz="4800" dirty="0">
                <a:effectLst>
                  <a:glow rad="127000">
                    <a:schemeClr val="bg1"/>
                  </a:glow>
                </a:effectLst>
              </a:rPr>
              <a:t>Garden of </a:t>
            </a:r>
            <a:br>
              <a:rPr lang="en-US" sz="4800" dirty="0">
                <a:effectLst>
                  <a:glow rad="127000">
                    <a:schemeClr val="bg1"/>
                  </a:glow>
                </a:effectLst>
              </a:rPr>
            </a:br>
            <a:r>
              <a:rPr lang="en-US" sz="4800" dirty="0">
                <a:effectLst>
                  <a:glow rad="127000">
                    <a:schemeClr val="bg1"/>
                  </a:glow>
                </a:effectLst>
              </a:rPr>
              <a:t>Gethsemane </a:t>
            </a:r>
            <a:endParaRPr lang="en-US" sz="2800" dirty="0"/>
          </a:p>
        </p:txBody>
      </p:sp>
    </p:spTree>
    <p:extLst>
      <p:ext uri="{BB962C8B-B14F-4D97-AF65-F5344CB8AC3E}">
        <p14:creationId xmlns:p14="http://schemas.microsoft.com/office/powerpoint/2010/main" val="1276659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ooking at the camera&#10;&#10;Description automatically generated">
            <a:extLst>
              <a:ext uri="{FF2B5EF4-FFF2-40B4-BE49-F238E27FC236}">
                <a16:creationId xmlns:a16="http://schemas.microsoft.com/office/drawing/2014/main" id="{C546E6D8-23E1-42D9-8275-7C5E9CA863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8323"/>
            <a:ext cx="12262471" cy="7316693"/>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2191999" cy="1325563"/>
          </a:xfrm>
        </p:spPr>
        <p:txBody>
          <a:bodyPr/>
          <a:lstStyle/>
          <a:p>
            <a:pPr algn="ctr"/>
            <a:r>
              <a:rPr lang="en-US" dirty="0"/>
              <a:t>Because He is</a:t>
            </a:r>
            <a:r>
              <a:rPr lang="en-US" dirty="0">
                <a:solidFill>
                  <a:srgbClr val="800000"/>
                </a:solidFill>
              </a:rPr>
              <a:t> </a:t>
            </a:r>
            <a:r>
              <a:rPr lang="en-US" dirty="0">
                <a:solidFill>
                  <a:schemeClr val="bg1"/>
                </a:solidFill>
                <a:effectLst>
                  <a:glow rad="127000">
                    <a:srgbClr val="BE0200"/>
                  </a:glow>
                </a:effectLst>
              </a:rPr>
              <a:t>JEHOVAH SABAOTH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3694444" cy="4732458"/>
          </a:xfrm>
        </p:spPr>
        <p:txBody>
          <a:bodyPr>
            <a:normAutofit/>
          </a:bodyPr>
          <a:lstStyle/>
          <a:p>
            <a:r>
              <a:rPr lang="en-US" dirty="0">
                <a:solidFill>
                  <a:schemeClr val="bg1"/>
                </a:solidFill>
                <a:effectLst/>
              </a:rPr>
              <a:t>"Put your sword back into its place. For all who take the sword will perish by the sword.  </a:t>
            </a:r>
          </a:p>
        </p:txBody>
      </p:sp>
    </p:spTree>
    <p:extLst>
      <p:ext uri="{BB962C8B-B14F-4D97-AF65-F5344CB8AC3E}">
        <p14:creationId xmlns:p14="http://schemas.microsoft.com/office/powerpoint/2010/main" val="3873468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ooking at the camera&#10;&#10;Description automatically generated">
            <a:extLst>
              <a:ext uri="{FF2B5EF4-FFF2-40B4-BE49-F238E27FC236}">
                <a16:creationId xmlns:a16="http://schemas.microsoft.com/office/drawing/2014/main" id="{C546E6D8-23E1-42D9-8275-7C5E9CA863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8323"/>
            <a:ext cx="12262471" cy="7316693"/>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2191999" cy="1325563"/>
          </a:xfrm>
        </p:spPr>
        <p:txBody>
          <a:bodyPr/>
          <a:lstStyle/>
          <a:p>
            <a:pPr algn="ctr"/>
            <a:r>
              <a:rPr lang="en-US" dirty="0"/>
              <a:t>Because He is</a:t>
            </a:r>
            <a:r>
              <a:rPr lang="en-US" dirty="0">
                <a:solidFill>
                  <a:srgbClr val="800000"/>
                </a:solidFill>
              </a:rPr>
              <a:t> </a:t>
            </a:r>
            <a:r>
              <a:rPr lang="en-US" dirty="0">
                <a:solidFill>
                  <a:schemeClr val="bg1"/>
                </a:solidFill>
                <a:effectLst>
                  <a:glow rad="127000">
                    <a:srgbClr val="BE0200"/>
                  </a:glow>
                </a:effectLst>
              </a:rPr>
              <a:t>JEHOVAH SABAOTH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3694444" cy="4732458"/>
          </a:xfrm>
        </p:spPr>
        <p:txBody>
          <a:bodyPr>
            <a:normAutofit/>
          </a:bodyPr>
          <a:lstStyle/>
          <a:p>
            <a:r>
              <a:rPr lang="en-US" dirty="0">
                <a:solidFill>
                  <a:schemeClr val="bg1"/>
                </a:solidFill>
                <a:effectLst/>
              </a:rPr>
              <a:t>"Put your sword back into its place. For all who take the sword will perish by the sword.  </a:t>
            </a:r>
          </a:p>
        </p:txBody>
      </p:sp>
      <p:sp>
        <p:nvSpPr>
          <p:cNvPr id="7" name="TextBox 6">
            <a:extLst>
              <a:ext uri="{FF2B5EF4-FFF2-40B4-BE49-F238E27FC236}">
                <a16:creationId xmlns:a16="http://schemas.microsoft.com/office/drawing/2014/main" id="{4E728259-E187-4E09-AB16-F245B5186B89}"/>
              </a:ext>
            </a:extLst>
          </p:cNvPr>
          <p:cNvSpPr txBox="1"/>
          <p:nvPr/>
        </p:nvSpPr>
        <p:spPr>
          <a:xfrm>
            <a:off x="7609114" y="1589314"/>
            <a:ext cx="4343400" cy="5632311"/>
          </a:xfrm>
          <a:prstGeom prst="rect">
            <a:avLst/>
          </a:prstGeom>
          <a:noFill/>
        </p:spPr>
        <p:txBody>
          <a:bodyPr wrap="square" rtlCol="0">
            <a:spAutoFit/>
          </a:bodyPr>
          <a:lstStyle/>
          <a:p>
            <a:pPr algn="r"/>
            <a:r>
              <a:rPr lang="en-US" sz="4000" b="1" baseline="30000" dirty="0">
                <a:solidFill>
                  <a:schemeClr val="bg1"/>
                </a:solidFill>
              </a:rPr>
              <a:t>53</a:t>
            </a:r>
            <a:r>
              <a:rPr lang="en-US" sz="4000" b="1" dirty="0">
                <a:solidFill>
                  <a:schemeClr val="bg1"/>
                </a:solidFill>
              </a:rPr>
              <a:t> Do you think that I cannot appeal to my Father, and he will at once send me more than twelve legions </a:t>
            </a:r>
            <a:br>
              <a:rPr lang="en-US" sz="4000" b="1" dirty="0">
                <a:solidFill>
                  <a:schemeClr val="bg1"/>
                </a:solidFill>
              </a:rPr>
            </a:br>
            <a:r>
              <a:rPr lang="en-US" sz="4000" b="1" dirty="0">
                <a:solidFill>
                  <a:schemeClr val="bg1"/>
                </a:solidFill>
              </a:rPr>
              <a:t>of angels?” </a:t>
            </a:r>
            <a:r>
              <a:rPr lang="en-US" sz="3200" b="1" dirty="0">
                <a:solidFill>
                  <a:schemeClr val="bg1"/>
                </a:solidFill>
              </a:rPr>
              <a:t>(Mat 26:52-53)</a:t>
            </a:r>
          </a:p>
          <a:p>
            <a:pPr algn="r"/>
            <a:endParaRPr lang="en-US" sz="4000" b="1" dirty="0"/>
          </a:p>
        </p:txBody>
      </p:sp>
    </p:spTree>
    <p:extLst>
      <p:ext uri="{BB962C8B-B14F-4D97-AF65-F5344CB8AC3E}">
        <p14:creationId xmlns:p14="http://schemas.microsoft.com/office/powerpoint/2010/main" val="589131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2191999" cy="1325563"/>
          </a:xfrm>
        </p:spPr>
        <p:txBody>
          <a:bodyPr/>
          <a:lstStyle/>
          <a:p>
            <a:pPr algn="ctr"/>
            <a:r>
              <a:rPr lang="en-US" dirty="0"/>
              <a:t>Because He is</a:t>
            </a:r>
            <a:r>
              <a:rPr lang="en-US" dirty="0">
                <a:solidFill>
                  <a:srgbClr val="800000"/>
                </a:solidFill>
              </a:rPr>
              <a:t> </a:t>
            </a:r>
            <a:r>
              <a:rPr lang="en-US" dirty="0">
                <a:solidFill>
                  <a:schemeClr val="bg1"/>
                </a:solidFill>
                <a:effectLst>
                  <a:glow rad="127000">
                    <a:srgbClr val="BE0200"/>
                  </a:glow>
                </a:effectLst>
              </a:rPr>
              <a:t>JEHOVAH SABAOTH</a:t>
            </a:r>
          </a:p>
        </p:txBody>
      </p:sp>
      <p:pic>
        <p:nvPicPr>
          <p:cNvPr id="11" name="Picture 10" descr="A picture containing front, large, group, man&#10;&#10;Description automatically generated">
            <a:extLst>
              <a:ext uri="{FF2B5EF4-FFF2-40B4-BE49-F238E27FC236}">
                <a16:creationId xmlns:a16="http://schemas.microsoft.com/office/drawing/2014/main" id="{E99C48B3-B3BC-43CB-A48E-2ED5B97EA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1507" y="-5331400"/>
            <a:ext cx="18334892" cy="12226246"/>
          </a:xfrm>
          <a:prstGeom prst="rect">
            <a:avLst/>
          </a:prstGeom>
        </p:spPr>
      </p:pic>
      <p:sp>
        <p:nvSpPr>
          <p:cNvPr id="13" name="Content Placeholder 12">
            <a:extLst>
              <a:ext uri="{FF2B5EF4-FFF2-40B4-BE49-F238E27FC236}">
                <a16:creationId xmlns:a16="http://schemas.microsoft.com/office/drawing/2014/main" id="{807C5204-93BC-4972-98B3-E363A0F070D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130993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2191999" cy="1325563"/>
          </a:xfrm>
        </p:spPr>
        <p:txBody>
          <a:bodyPr/>
          <a:lstStyle/>
          <a:p>
            <a:pPr algn="ctr"/>
            <a:r>
              <a:rPr lang="en-US" dirty="0"/>
              <a:t>Because He is</a:t>
            </a:r>
            <a:r>
              <a:rPr lang="en-US" dirty="0">
                <a:solidFill>
                  <a:srgbClr val="800000"/>
                </a:solidFill>
              </a:rPr>
              <a:t> </a:t>
            </a:r>
            <a:r>
              <a:rPr lang="en-US" dirty="0">
                <a:solidFill>
                  <a:schemeClr val="bg1"/>
                </a:solidFill>
                <a:effectLst>
                  <a:glow rad="127000">
                    <a:srgbClr val="BE0200"/>
                  </a:glow>
                </a:effectLst>
              </a:rPr>
              <a:t>JEHOVAH SABAOTH</a:t>
            </a:r>
          </a:p>
        </p:txBody>
      </p:sp>
      <p:pic>
        <p:nvPicPr>
          <p:cNvPr id="4" name="Content Placeholder 3" descr="A person on a horse&#10;&#10;Description automatically generated">
            <a:extLst>
              <a:ext uri="{FF2B5EF4-FFF2-40B4-BE49-F238E27FC236}">
                <a16:creationId xmlns:a16="http://schemas.microsoft.com/office/drawing/2014/main" id="{2F8D5ABA-7CFD-4F79-846F-23AB78A5328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961" y="-234462"/>
            <a:ext cx="12211961" cy="7092462"/>
          </a:xfrm>
        </p:spPr>
      </p:pic>
    </p:spTree>
    <p:extLst>
      <p:ext uri="{BB962C8B-B14F-4D97-AF65-F5344CB8AC3E}">
        <p14:creationId xmlns:p14="http://schemas.microsoft.com/office/powerpoint/2010/main" val="12931577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0F0BDCF-A7FA-4170-A17D-C7B6966A4F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1074</TotalTime>
  <Words>1052</Words>
  <Application>Microsoft Office PowerPoint</Application>
  <PresentationFormat>Widescreen</PresentationFormat>
  <Paragraphs>71</Paragraphs>
  <Slides>12</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Posterama</vt:lpstr>
      <vt:lpstr>Pristina</vt:lpstr>
      <vt:lpstr>Symbol</vt:lpstr>
      <vt:lpstr>Office Theme</vt:lpstr>
      <vt:lpstr>PowerPoint Presentation</vt:lpstr>
      <vt:lpstr>PowerPoint Presentation</vt:lpstr>
      <vt:lpstr>Because He is JEHOVAH SABAOTH</vt:lpstr>
      <vt:lpstr>Because He is JEHOVAH SABAOTH</vt:lpstr>
      <vt:lpstr>Because He is JEHOVAH SABAOTH</vt:lpstr>
      <vt:lpstr>Because He is JEHOVAH SABAOTH</vt:lpstr>
      <vt:lpstr>Because He is JEHOVAH SABAOTH</vt:lpstr>
      <vt:lpstr>Because He is JEHOVAH SABAOTH</vt:lpstr>
      <vt:lpstr>Because He is JEHOVAH SABAOTH</vt:lpstr>
      <vt:lpstr>Because He is JEHOVAH SABAOTH</vt:lpstr>
      <vt:lpstr>Because He is JEHOVAH SABAOTH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75</cp:revision>
  <dcterms:created xsi:type="dcterms:W3CDTF">2020-03-19T13:50:31Z</dcterms:created>
  <dcterms:modified xsi:type="dcterms:W3CDTF">2021-07-14T03:52:50Z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