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2"/>
  </p:notesMasterIdLst>
  <p:sldIdLst>
    <p:sldId id="256" r:id="rId5"/>
    <p:sldId id="297" r:id="rId6"/>
    <p:sldId id="260" r:id="rId7"/>
    <p:sldId id="280" r:id="rId8"/>
    <p:sldId id="281" r:id="rId9"/>
    <p:sldId id="294" r:id="rId10"/>
    <p:sldId id="282" r:id="rId11"/>
    <p:sldId id="295" r:id="rId12"/>
    <p:sldId id="296" r:id="rId13"/>
    <p:sldId id="285" r:id="rId14"/>
    <p:sldId id="292" r:id="rId15"/>
    <p:sldId id="286" r:id="rId16"/>
    <p:sldId id="288" r:id="rId17"/>
    <p:sldId id="287" r:id="rId18"/>
    <p:sldId id="289" r:id="rId19"/>
    <p:sldId id="290" r:id="rId20"/>
    <p:sldId id="291"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54A6"/>
    <a:srgbClr val="DDDDDD"/>
    <a:srgbClr val="F8FEFE"/>
    <a:srgbClr val="800000"/>
    <a:srgbClr val="F2F5F8"/>
    <a:srgbClr val="E1E8E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5912" autoAdjust="0"/>
  </p:normalViewPr>
  <p:slideViewPr>
    <p:cSldViewPr snapToGrid="0">
      <p:cViewPr varScale="1">
        <p:scale>
          <a:sx n="70" d="100"/>
          <a:sy n="70" d="100"/>
        </p:scale>
        <p:origin x="1094" y="58"/>
      </p:cViewPr>
      <p:guideLst/>
    </p:cSldViewPr>
  </p:slideViewPr>
  <p:notesTextViewPr>
    <p:cViewPr>
      <p:scale>
        <a:sx n="1" d="1"/>
        <a:sy n="1" d="1"/>
      </p:scale>
      <p:origin x="0" y="-456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AF001FD-96B8-4D1A-B1AC-635C45ED7304}" type="datetimeFigureOut">
              <a:rPr lang="en-US" smtClean="0"/>
              <a:t>7/10/2021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838D9D7-E9CC-40E4-BEEE-ECB5F85574C0}" type="slidenum">
              <a:rPr lang="en-US" smtClean="0"/>
              <a:t>‹#›</a:t>
            </a:fld>
            <a:endParaRPr lang="en-US"/>
          </a:p>
        </p:txBody>
      </p:sp>
    </p:spTree>
    <p:extLst>
      <p:ext uri="{BB962C8B-B14F-4D97-AF65-F5344CB8AC3E}">
        <p14:creationId xmlns:p14="http://schemas.microsoft.com/office/powerpoint/2010/main" val="25032614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c1.peakpx.com/wallpaper/107/462/470/sea-water-ocean-people-wallpaper-preview.jpg"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commons.wikimedia.org/wiki/File:Globe_-_North_America_space_view.png"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pixabay.com/illustrations/abstract-modeled-after-covid-19-4999190/"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p0.piqsels.com/preview/837/377/176/medical-procedures-medical-office-seafarer-s-medical.jpg"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piqsels.com/en/public-domain-photo-fkfdo"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commons.wikimedia.org/wiki/File:Skin_ulcer_due_to_leishmaniasis,_hand_of_Central_American_adult_3MG0037_lores.jpg"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commons.wikimedia.org/wiki/File:Skin_ulcer_due_to_leishmaniasis,_hand_of_Central_American_adult_3MG0037_lores.jpg"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commons.wikimedia.org/wiki/File:Skin_ulcer_due_to_leishmaniasis,_hand_of_Central_American_adult_3MG0037_lores.jpg"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eaLnBrk="1" hangingPunct="1">
              <a:lnSpc>
                <a:spcPct val="80000"/>
              </a:lnSpc>
            </a:pPr>
            <a:r>
              <a:rPr lang="en-US" altLang="en-US" sz="800" b="1" dirty="0"/>
              <a:t>Copyright</a:t>
            </a:r>
            <a:r>
              <a:rPr lang="en-US" altLang="en-US" sz="800" dirty="0"/>
              <a:t> ©</a:t>
            </a:r>
            <a:r>
              <a:rPr lang="en-US" altLang="en-US" sz="800" dirty="0">
                <a:latin typeface="Symbol" panose="05050102010706020507" pitchFamily="18" charset="2"/>
              </a:rPr>
              <a:t> 2020</a:t>
            </a:r>
            <a:r>
              <a:rPr lang="en-US" altLang="en-US" sz="800" dirty="0"/>
              <a:t>. All rights reserved.  Bible Point is a registered trademark of Dennis Henderson.  All  other trademarks acknowledged. </a:t>
            </a:r>
          </a:p>
          <a:p>
            <a:pPr lvl="1" eaLnBrk="1" hangingPunct="1">
              <a:lnSpc>
                <a:spcPct val="80000"/>
              </a:lnSpc>
            </a:pPr>
            <a:r>
              <a:rPr lang="en-US" altLang="en-US" sz="800" dirty="0"/>
              <a:t>Bible Point contains graphics from Bible Point artists.  These illustrations belong to Bible Point and the respective artists.  You may use the designs and illustrations for graphical illustration of lessons free and without special permission, provided they are not used in any way that maligns the Christian faith.  Furthermore, republication or production of any illustration by any other graphic service whether it be in book, in a machine-readable form, or in any other design resource is strictly prohibited.  Furthermore, they cannot be duplicated or resold as any other form of publishing, clip art, or graphic resource.  </a:t>
            </a:r>
          </a:p>
          <a:p>
            <a:pPr lvl="1" eaLnBrk="1" hangingPunct="1">
              <a:lnSpc>
                <a:spcPct val="80000"/>
              </a:lnSpc>
            </a:pPr>
            <a:endParaRPr lang="en-US" altLang="en-US" sz="800" dirty="0"/>
          </a:p>
          <a:p>
            <a:pPr lvl="1" eaLnBrk="1" hangingPunct="1">
              <a:lnSpc>
                <a:spcPct val="80000"/>
              </a:lnSpc>
            </a:pPr>
            <a:r>
              <a:rPr lang="en-US" altLang="en-US" sz="800" b="1" dirty="0"/>
              <a:t>So What does it mean?  </a:t>
            </a:r>
            <a:r>
              <a:rPr lang="en-US" altLang="en-US" sz="800" dirty="0"/>
              <a:t>(A simple  translations of the legal jargon)</a:t>
            </a:r>
            <a:endParaRPr lang="en-US" altLang="en-US" sz="800" b="1" dirty="0"/>
          </a:p>
          <a:p>
            <a:pPr lvl="1" eaLnBrk="1" hangingPunct="1">
              <a:lnSpc>
                <a:spcPct val="80000"/>
              </a:lnSpc>
            </a:pPr>
            <a:r>
              <a:rPr lang="en-US" altLang="en-US" sz="800" i="1" dirty="0"/>
              <a:t>So, if you don’t own the presentation(s), graphic(s), and text(s) how can you legally use them?  </a:t>
            </a:r>
            <a:r>
              <a:rPr lang="en-US" altLang="en-US" sz="800" dirty="0"/>
              <a:t>The purchase of the license allows you to use all the images in the product.  However, the actual ownership and copyright of the presentation(s), graphic(s), and text(s) remain the property of Bible Point and its licensors.  If you had plans on using this product in your “for sale” work—think again!</a:t>
            </a:r>
          </a:p>
          <a:p>
            <a:pPr lvl="1" eaLnBrk="1" hangingPunct="1">
              <a:lnSpc>
                <a:spcPct val="80000"/>
              </a:lnSpc>
            </a:pPr>
            <a:r>
              <a:rPr lang="en-US" altLang="en-US" sz="800" b="1" dirty="0"/>
              <a:t>License Agreement</a:t>
            </a:r>
          </a:p>
          <a:p>
            <a:pPr eaLnBrk="1" hangingPunct="1">
              <a:lnSpc>
                <a:spcPct val="80000"/>
              </a:lnSpc>
            </a:pPr>
            <a:r>
              <a:rPr lang="en-US" altLang="en-US" sz="800" b="1" dirty="0"/>
              <a:t>   Article 1:  License Grant</a:t>
            </a:r>
            <a:r>
              <a:rPr lang="en-US" altLang="en-US" sz="800" dirty="0"/>
              <a:t>  </a:t>
            </a:r>
          </a:p>
          <a:p>
            <a:pPr lvl="1" eaLnBrk="1" hangingPunct="1">
              <a:lnSpc>
                <a:spcPct val="80000"/>
              </a:lnSpc>
            </a:pPr>
            <a:r>
              <a:rPr lang="en-US" altLang="en-US" sz="800" dirty="0"/>
              <a:t>All the graphics and text in Bible Point presentations (excluding quotes from the Bible and stated sources) are the intellectual and real property of Bible Point and its licensors, and is protected by law, including United States copyright laws and international treaties.  Bible Point grants to you a license:</a:t>
            </a:r>
          </a:p>
          <a:p>
            <a:pPr lvl="1" eaLnBrk="1" hangingPunct="1">
              <a:lnSpc>
                <a:spcPct val="80000"/>
              </a:lnSpc>
            </a:pPr>
            <a:r>
              <a:rPr lang="en-US" altLang="en-US" sz="800" dirty="0"/>
              <a:t>1.  To use the presentation in a single church, single school, or single office of a Christian organization.</a:t>
            </a:r>
          </a:p>
          <a:p>
            <a:pPr lvl="1" eaLnBrk="1" hangingPunct="1">
              <a:lnSpc>
                <a:spcPct val="80000"/>
              </a:lnSpc>
            </a:pPr>
            <a:r>
              <a:rPr lang="en-US" altLang="en-US" sz="800" dirty="0"/>
              <a:t>2.  To make a single archival back-up copy of the program.</a:t>
            </a:r>
          </a:p>
          <a:p>
            <a:pPr lvl="1" eaLnBrk="1" hangingPunct="1">
              <a:lnSpc>
                <a:spcPct val="80000"/>
              </a:lnSpc>
            </a:pPr>
            <a:r>
              <a:rPr lang="en-US" altLang="en-US" sz="800" dirty="0"/>
              <a:t>3.  To modify the presentation(s) and merge with other presentations in a single church, school, or Christian organization. </a:t>
            </a:r>
          </a:p>
          <a:p>
            <a:pPr lvl="1" eaLnBrk="1" hangingPunct="1">
              <a:lnSpc>
                <a:spcPct val="80000"/>
              </a:lnSpc>
            </a:pPr>
            <a:r>
              <a:rPr lang="en-US" altLang="en-US" sz="800" dirty="0"/>
              <a:t>4.  To transfer to another party if that party agrees to accept the terms and conditions of this agreement, and you do not retain any copies of the presentation, whether printed, machine readable, modified, or merged form. </a:t>
            </a:r>
          </a:p>
          <a:p>
            <a:pPr lvl="1" eaLnBrk="1" hangingPunct="1">
              <a:lnSpc>
                <a:spcPct val="80000"/>
              </a:lnSpc>
            </a:pPr>
            <a:endParaRPr lang="en-US" altLang="en-US" sz="800" dirty="0"/>
          </a:p>
          <a:p>
            <a:pPr lvl="1" eaLnBrk="1" hangingPunct="1">
              <a:lnSpc>
                <a:spcPct val="80000"/>
              </a:lnSpc>
            </a:pPr>
            <a:r>
              <a:rPr lang="en-US" altLang="en-US" sz="800" b="1" dirty="0"/>
              <a:t>Article 2:  Terms</a:t>
            </a:r>
            <a:r>
              <a:rPr lang="en-US" altLang="en-US" sz="800" dirty="0"/>
              <a:t>  </a:t>
            </a:r>
          </a:p>
          <a:p>
            <a:pPr lvl="1" eaLnBrk="1" hangingPunct="1">
              <a:lnSpc>
                <a:spcPct val="80000"/>
              </a:lnSpc>
            </a:pPr>
            <a:r>
              <a:rPr lang="en-US" altLang="en-US" sz="800" dirty="0"/>
              <a:t>This license is effective until terminated.  You may terminate the license at any time by destroying the presentation(s), graphic(s), or text(s) together with all copies, modifications and merged portions in any form.  Bible Point may terminate your license if you fail to comply with this Agreement. You agree, upon such termination, for any reason, to destroy the presentation(s), graphics, and text(s) with all copies, modifications, and merged portions in any form. </a:t>
            </a:r>
          </a:p>
          <a:p>
            <a:pPr lvl="1" eaLnBrk="1" hangingPunct="1">
              <a:lnSpc>
                <a:spcPct val="80000"/>
              </a:lnSpc>
            </a:pPr>
            <a:endParaRPr lang="en-US" altLang="en-US" sz="800" dirty="0"/>
          </a:p>
          <a:p>
            <a:pPr lvl="1" eaLnBrk="1" hangingPunct="1">
              <a:lnSpc>
                <a:spcPct val="80000"/>
              </a:lnSpc>
            </a:pPr>
            <a:r>
              <a:rPr lang="en-US" altLang="en-US" sz="800" b="1" dirty="0"/>
              <a:t>Article 3: Disclaimers</a:t>
            </a:r>
            <a:r>
              <a:rPr lang="en-US" altLang="en-US" sz="800" dirty="0"/>
              <a:t> </a:t>
            </a:r>
          </a:p>
          <a:p>
            <a:pPr lvl="1" eaLnBrk="1" hangingPunct="1">
              <a:lnSpc>
                <a:spcPct val="80000"/>
              </a:lnSpc>
            </a:pPr>
            <a:r>
              <a:rPr lang="en-US" altLang="en-US" sz="800" dirty="0"/>
              <a:t>1.  Bible Point presentations, graphics, and texts are licensed to you As Is.  You, the consumer, bear the entire risk relating to the quality and performance of the presentation(s), graphic(s), or text(s).  In no event will Bible Point be liable for damages resulting from any defect.  </a:t>
            </a:r>
          </a:p>
          <a:p>
            <a:pPr lvl="1" eaLnBrk="1" hangingPunct="1">
              <a:lnSpc>
                <a:spcPct val="80000"/>
              </a:lnSpc>
            </a:pPr>
            <a:r>
              <a:rPr lang="en-US" altLang="en-US" sz="800" dirty="0"/>
              <a:t>2.  Thirty-day limited warrantee on disks.  Bible Point warrants the disks to be free of defects in material and workmanship under normal use for 30 days after purchase.  During the 30-day period you may return a defective presentation, graphic, or text with proof of purchase and it will be replaced without charge, unless the presentation is damaged by misuse.  </a:t>
            </a:r>
          </a:p>
          <a:p>
            <a:pPr lvl="1" eaLnBrk="1" hangingPunct="1">
              <a:lnSpc>
                <a:spcPct val="80000"/>
              </a:lnSpc>
            </a:pPr>
            <a:endParaRPr lang="en-US" altLang="en-US" sz="800" dirty="0"/>
          </a:p>
          <a:p>
            <a:pPr lvl="1" eaLnBrk="1" hangingPunct="1">
              <a:lnSpc>
                <a:spcPct val="80000"/>
              </a:lnSpc>
            </a:pPr>
            <a:r>
              <a:rPr lang="en-US" altLang="en-US" sz="800" b="1" dirty="0"/>
              <a:t>Article 4:  General</a:t>
            </a:r>
            <a:endParaRPr lang="en-US" altLang="en-US" sz="800" dirty="0"/>
          </a:p>
          <a:p>
            <a:pPr lvl="1" eaLnBrk="1" hangingPunct="1">
              <a:lnSpc>
                <a:spcPct val="80000"/>
              </a:lnSpc>
            </a:pPr>
            <a:r>
              <a:rPr lang="en-US" altLang="en-US" sz="800" dirty="0"/>
              <a:t>1.  You may not sub-license, assign, or transfer the license of the presentation(s), graphic(s), or text(s) except as provided by this Agreement.   </a:t>
            </a:r>
          </a:p>
          <a:p>
            <a:pPr lvl="1" eaLnBrk="1" hangingPunct="1">
              <a:lnSpc>
                <a:spcPct val="80000"/>
              </a:lnSpc>
            </a:pPr>
            <a:r>
              <a:rPr lang="en-US" altLang="en-US" sz="800" dirty="0"/>
              <a:t>2.  This Agreement will be governed by the laws of the State of Michigan.</a:t>
            </a:r>
          </a:p>
          <a:p>
            <a:pPr lvl="1" eaLnBrk="1" hangingPunct="1">
              <a:lnSpc>
                <a:spcPct val="80000"/>
              </a:lnSpc>
            </a:pPr>
            <a:endParaRPr lang="en-US" altLang="en-US" sz="800" dirty="0"/>
          </a:p>
          <a:p>
            <a:pPr lvl="1" eaLnBrk="1" hangingPunct="1">
              <a:lnSpc>
                <a:spcPct val="80000"/>
              </a:lnSpc>
            </a:pPr>
            <a:r>
              <a:rPr lang="en-US" altLang="en-US" sz="800" b="1" dirty="0"/>
              <a:t>So What does it mean?  </a:t>
            </a:r>
            <a:r>
              <a:rPr lang="en-US" altLang="en-US" sz="800" dirty="0"/>
              <a:t>(A simple  translations of the legal jargon)</a:t>
            </a:r>
          </a:p>
          <a:p>
            <a:pPr lvl="1" eaLnBrk="1" hangingPunct="1">
              <a:lnSpc>
                <a:spcPct val="80000"/>
              </a:lnSpc>
            </a:pPr>
            <a:r>
              <a:rPr lang="en-US" altLang="en-US" sz="800" i="1" dirty="0"/>
              <a:t>May I let someone borrow or copy my licensed Bible Point presentation (even after I modified it)?</a:t>
            </a:r>
            <a:r>
              <a:rPr lang="en-US" altLang="en-US" sz="800" dirty="0"/>
              <a:t>  As long as it is within your local church, or single school, or the immediate office of a Christian organization you may.  Otherwise, please refer the person interested in borrowing to: http://www.biblepoint.com or E-mail: dennis@DrDH.net with any related questions. </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1838D9D7-E9CC-40E4-BEEE-ECB5F85574C0}" type="slidenum">
              <a:rPr lang="en-US" smtClean="0"/>
              <a:t>1</a:t>
            </a:fld>
            <a:endParaRPr lang="en-US"/>
          </a:p>
        </p:txBody>
      </p:sp>
    </p:spTree>
    <p:extLst>
      <p:ext uri="{BB962C8B-B14F-4D97-AF65-F5344CB8AC3E}">
        <p14:creationId xmlns:p14="http://schemas.microsoft.com/office/powerpoint/2010/main" val="9713987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838D9D7-E9CC-40E4-BEEE-ECB5F85574C0}" type="slidenum">
              <a:rPr lang="en-US" smtClean="0"/>
              <a:t>13</a:t>
            </a:fld>
            <a:endParaRPr lang="en-US"/>
          </a:p>
        </p:txBody>
      </p:sp>
    </p:spTree>
    <p:extLst>
      <p:ext uri="{BB962C8B-B14F-4D97-AF65-F5344CB8AC3E}">
        <p14:creationId xmlns:p14="http://schemas.microsoft.com/office/powerpoint/2010/main" val="25883653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https://c1.peakpx.com/wallpaper/107/462/470/sea-water-ocean-people-wallpaper-preview.jpg</a:t>
            </a:r>
            <a:endParaRPr lang="en-US" dirty="0"/>
          </a:p>
        </p:txBody>
      </p:sp>
      <p:sp>
        <p:nvSpPr>
          <p:cNvPr id="4" name="Slide Number Placeholder 3"/>
          <p:cNvSpPr>
            <a:spLocks noGrp="1"/>
          </p:cNvSpPr>
          <p:nvPr>
            <p:ph type="sldNum" sz="quarter" idx="5"/>
          </p:nvPr>
        </p:nvSpPr>
        <p:spPr/>
        <p:txBody>
          <a:bodyPr/>
          <a:lstStyle/>
          <a:p>
            <a:fld id="{1838D9D7-E9CC-40E4-BEEE-ECB5F85574C0}" type="slidenum">
              <a:rPr lang="en-US" smtClean="0"/>
              <a:t>14</a:t>
            </a:fld>
            <a:endParaRPr lang="en-US"/>
          </a:p>
        </p:txBody>
      </p:sp>
    </p:spTree>
    <p:extLst>
      <p:ext uri="{BB962C8B-B14F-4D97-AF65-F5344CB8AC3E}">
        <p14:creationId xmlns:p14="http://schemas.microsoft.com/office/powerpoint/2010/main" val="17612767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https://commons.wikimedia.org/wiki/File:Globe_-_North_America_space_view.png</a:t>
            </a:r>
            <a:endParaRPr lang="en-US" dirty="0"/>
          </a:p>
        </p:txBody>
      </p:sp>
      <p:sp>
        <p:nvSpPr>
          <p:cNvPr id="4" name="Slide Number Placeholder 3"/>
          <p:cNvSpPr>
            <a:spLocks noGrp="1"/>
          </p:cNvSpPr>
          <p:nvPr>
            <p:ph type="sldNum" sz="quarter" idx="5"/>
          </p:nvPr>
        </p:nvSpPr>
        <p:spPr/>
        <p:txBody>
          <a:bodyPr/>
          <a:lstStyle/>
          <a:p>
            <a:fld id="{1838D9D7-E9CC-40E4-BEEE-ECB5F85574C0}" type="slidenum">
              <a:rPr lang="en-US" smtClean="0"/>
              <a:t>15</a:t>
            </a:fld>
            <a:endParaRPr lang="en-US"/>
          </a:p>
        </p:txBody>
      </p:sp>
    </p:spTree>
    <p:extLst>
      <p:ext uri="{BB962C8B-B14F-4D97-AF65-F5344CB8AC3E}">
        <p14:creationId xmlns:p14="http://schemas.microsoft.com/office/powerpoint/2010/main" val="1631301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https://pixabay.com/illustrations/abstract-modeled-after-covid-19-4999190/</a:t>
            </a:r>
            <a:endParaRPr lang="en-US" dirty="0"/>
          </a:p>
        </p:txBody>
      </p:sp>
      <p:sp>
        <p:nvSpPr>
          <p:cNvPr id="4" name="Slide Number Placeholder 3"/>
          <p:cNvSpPr>
            <a:spLocks noGrp="1"/>
          </p:cNvSpPr>
          <p:nvPr>
            <p:ph type="sldNum" sz="quarter" idx="5"/>
          </p:nvPr>
        </p:nvSpPr>
        <p:spPr/>
        <p:txBody>
          <a:bodyPr/>
          <a:lstStyle/>
          <a:p>
            <a:fld id="{1838D9D7-E9CC-40E4-BEEE-ECB5F85574C0}" type="slidenum">
              <a:rPr lang="en-US" smtClean="0"/>
              <a:t>16</a:t>
            </a:fld>
            <a:endParaRPr lang="en-US"/>
          </a:p>
        </p:txBody>
      </p:sp>
    </p:spTree>
    <p:extLst>
      <p:ext uri="{BB962C8B-B14F-4D97-AF65-F5344CB8AC3E}">
        <p14:creationId xmlns:p14="http://schemas.microsoft.com/office/powerpoint/2010/main" val="17311695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https://p0.piqsels.com/preview/837/377/176/medical-procedures-medical-office-seafarer-s-medical.jpg</a:t>
            </a:r>
            <a:endParaRPr lang="en-US" dirty="0"/>
          </a:p>
        </p:txBody>
      </p:sp>
      <p:sp>
        <p:nvSpPr>
          <p:cNvPr id="4" name="Slide Number Placeholder 3"/>
          <p:cNvSpPr>
            <a:spLocks noGrp="1"/>
          </p:cNvSpPr>
          <p:nvPr>
            <p:ph type="sldNum" sz="quarter" idx="5"/>
          </p:nvPr>
        </p:nvSpPr>
        <p:spPr/>
        <p:txBody>
          <a:bodyPr/>
          <a:lstStyle/>
          <a:p>
            <a:fld id="{1838D9D7-E9CC-40E4-BEEE-ECB5F85574C0}" type="slidenum">
              <a:rPr lang="en-US" smtClean="0"/>
              <a:t>4</a:t>
            </a:fld>
            <a:endParaRPr lang="en-US"/>
          </a:p>
        </p:txBody>
      </p:sp>
    </p:spTree>
    <p:extLst>
      <p:ext uri="{BB962C8B-B14F-4D97-AF65-F5344CB8AC3E}">
        <p14:creationId xmlns:p14="http://schemas.microsoft.com/office/powerpoint/2010/main" val="5908615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https://www.piqsels.com/en/public-domain-photo-fkfdo</a:t>
            </a:r>
            <a:endParaRPr lang="en-US" dirty="0"/>
          </a:p>
        </p:txBody>
      </p:sp>
      <p:sp>
        <p:nvSpPr>
          <p:cNvPr id="4" name="Slide Number Placeholder 3"/>
          <p:cNvSpPr>
            <a:spLocks noGrp="1"/>
          </p:cNvSpPr>
          <p:nvPr>
            <p:ph type="sldNum" sz="quarter" idx="5"/>
          </p:nvPr>
        </p:nvSpPr>
        <p:spPr/>
        <p:txBody>
          <a:bodyPr/>
          <a:lstStyle/>
          <a:p>
            <a:fld id="{1838D9D7-E9CC-40E4-BEEE-ECB5F85574C0}" type="slidenum">
              <a:rPr lang="en-US" smtClean="0"/>
              <a:t>5</a:t>
            </a:fld>
            <a:endParaRPr lang="en-US"/>
          </a:p>
        </p:txBody>
      </p:sp>
    </p:spTree>
    <p:extLst>
      <p:ext uri="{BB962C8B-B14F-4D97-AF65-F5344CB8AC3E}">
        <p14:creationId xmlns:p14="http://schemas.microsoft.com/office/powerpoint/2010/main" val="8386720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https://commons.wikimedia.org/wiki/File:Skin_ulcer_due_to_leishmaniasis,_hand_of_Central_American_adult_3MG0037_lores.jpg</a:t>
            </a:r>
            <a:endParaRPr lang="en-US" dirty="0"/>
          </a:p>
        </p:txBody>
      </p:sp>
      <p:sp>
        <p:nvSpPr>
          <p:cNvPr id="4" name="Slide Number Placeholder 3"/>
          <p:cNvSpPr>
            <a:spLocks noGrp="1"/>
          </p:cNvSpPr>
          <p:nvPr>
            <p:ph type="sldNum" sz="quarter" idx="5"/>
          </p:nvPr>
        </p:nvSpPr>
        <p:spPr/>
        <p:txBody>
          <a:bodyPr/>
          <a:lstStyle/>
          <a:p>
            <a:fld id="{1838D9D7-E9CC-40E4-BEEE-ECB5F85574C0}" type="slidenum">
              <a:rPr lang="en-US" smtClean="0"/>
              <a:t>7</a:t>
            </a:fld>
            <a:endParaRPr lang="en-US"/>
          </a:p>
        </p:txBody>
      </p:sp>
    </p:spTree>
    <p:extLst>
      <p:ext uri="{BB962C8B-B14F-4D97-AF65-F5344CB8AC3E}">
        <p14:creationId xmlns:p14="http://schemas.microsoft.com/office/powerpoint/2010/main" val="6433147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https://commons.wikimedia.org/wiki/File:Skin_ulcer_due_to_leishmaniasis,_hand_of_Central_American_adult_3MG0037_lores.jpg</a:t>
            </a:r>
            <a:endParaRPr lang="en-US" dirty="0"/>
          </a:p>
        </p:txBody>
      </p:sp>
      <p:sp>
        <p:nvSpPr>
          <p:cNvPr id="4" name="Slide Number Placeholder 3"/>
          <p:cNvSpPr>
            <a:spLocks noGrp="1"/>
          </p:cNvSpPr>
          <p:nvPr>
            <p:ph type="sldNum" sz="quarter" idx="5"/>
          </p:nvPr>
        </p:nvSpPr>
        <p:spPr/>
        <p:txBody>
          <a:bodyPr/>
          <a:lstStyle/>
          <a:p>
            <a:fld id="{1838D9D7-E9CC-40E4-BEEE-ECB5F85574C0}" type="slidenum">
              <a:rPr lang="en-US" smtClean="0"/>
              <a:t>8</a:t>
            </a:fld>
            <a:endParaRPr lang="en-US"/>
          </a:p>
        </p:txBody>
      </p:sp>
    </p:spTree>
    <p:extLst>
      <p:ext uri="{BB962C8B-B14F-4D97-AF65-F5344CB8AC3E}">
        <p14:creationId xmlns:p14="http://schemas.microsoft.com/office/powerpoint/2010/main" val="20030284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https://commons.wikimedia.org/wiki/File:Skin_ulcer_due_to_leishmaniasis,_hand_of_Central_American_adult_3MG0037_lores.jpg</a:t>
            </a:r>
            <a:endParaRPr lang="en-US" dirty="0"/>
          </a:p>
        </p:txBody>
      </p:sp>
      <p:sp>
        <p:nvSpPr>
          <p:cNvPr id="4" name="Slide Number Placeholder 3"/>
          <p:cNvSpPr>
            <a:spLocks noGrp="1"/>
          </p:cNvSpPr>
          <p:nvPr>
            <p:ph type="sldNum" sz="quarter" idx="5"/>
          </p:nvPr>
        </p:nvSpPr>
        <p:spPr/>
        <p:txBody>
          <a:bodyPr/>
          <a:lstStyle/>
          <a:p>
            <a:fld id="{1838D9D7-E9CC-40E4-BEEE-ECB5F85574C0}" type="slidenum">
              <a:rPr lang="en-US" smtClean="0"/>
              <a:t>9</a:t>
            </a:fld>
            <a:endParaRPr lang="en-US"/>
          </a:p>
        </p:txBody>
      </p:sp>
    </p:spTree>
    <p:extLst>
      <p:ext uri="{BB962C8B-B14F-4D97-AF65-F5344CB8AC3E}">
        <p14:creationId xmlns:p14="http://schemas.microsoft.com/office/powerpoint/2010/main" val="21744931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838D9D7-E9CC-40E4-BEEE-ECB5F85574C0}" type="slidenum">
              <a:rPr lang="en-US" smtClean="0"/>
              <a:t>10</a:t>
            </a:fld>
            <a:endParaRPr lang="en-US"/>
          </a:p>
        </p:txBody>
      </p:sp>
    </p:spTree>
    <p:extLst>
      <p:ext uri="{BB962C8B-B14F-4D97-AF65-F5344CB8AC3E}">
        <p14:creationId xmlns:p14="http://schemas.microsoft.com/office/powerpoint/2010/main" val="30994990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838D9D7-E9CC-40E4-BEEE-ECB5F85574C0}" type="slidenum">
              <a:rPr lang="en-US" smtClean="0"/>
              <a:t>11</a:t>
            </a:fld>
            <a:endParaRPr lang="en-US"/>
          </a:p>
        </p:txBody>
      </p:sp>
    </p:spTree>
    <p:extLst>
      <p:ext uri="{BB962C8B-B14F-4D97-AF65-F5344CB8AC3E}">
        <p14:creationId xmlns:p14="http://schemas.microsoft.com/office/powerpoint/2010/main" val="7935377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838D9D7-E9CC-40E4-BEEE-ECB5F85574C0}" type="slidenum">
              <a:rPr lang="en-US" smtClean="0"/>
              <a:t>12</a:t>
            </a:fld>
            <a:endParaRPr lang="en-US"/>
          </a:p>
        </p:txBody>
      </p:sp>
    </p:spTree>
    <p:extLst>
      <p:ext uri="{BB962C8B-B14F-4D97-AF65-F5344CB8AC3E}">
        <p14:creationId xmlns:p14="http://schemas.microsoft.com/office/powerpoint/2010/main" val="433764688"/>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descr="A close up of a stone wall&#10;&#10;Description automatically generated">
            <a:extLst>
              <a:ext uri="{FF2B5EF4-FFF2-40B4-BE49-F238E27FC236}">
                <a16:creationId xmlns:a16="http://schemas.microsoft.com/office/drawing/2014/main" id="{690C6D54-E401-42AE-B100-1EE96D64799D}"/>
              </a:ext>
            </a:extLst>
          </p:cNvPr>
          <p:cNvPicPr>
            <a:picLocks noChangeAspect="1"/>
          </p:cNvPicPr>
          <p:nvPr userDrawn="1"/>
        </p:nvPicPr>
        <p:blipFill rotWithShape="1">
          <a:blip r:embed="rId2">
            <a:duotone>
              <a:prstClr val="black"/>
              <a:schemeClr val="accent6">
                <a:tint val="45000"/>
                <a:satMod val="400000"/>
              </a:schemeClr>
            </a:duotone>
            <a:extLst>
              <a:ext uri="{BEBA8EAE-BF5A-486C-A8C5-ECC9F3942E4B}">
                <a14:imgProps xmlns:a14="http://schemas.microsoft.com/office/drawing/2010/main">
                  <a14:imgLayer r:embed="rId3">
                    <a14:imgEffect>
                      <a14:colorTemperature colorTemp="9400"/>
                    </a14:imgEffect>
                    <a14:imgEffect>
                      <a14:saturation sat="300000"/>
                    </a14:imgEffect>
                    <a14:imgEffect>
                      <a14:brightnessContrast bright="9000"/>
                    </a14:imgEffect>
                  </a14:imgLayer>
                </a14:imgProps>
              </a:ext>
              <a:ext uri="{28A0092B-C50C-407E-A947-70E740481C1C}">
                <a14:useLocalDpi xmlns:a14="http://schemas.microsoft.com/office/drawing/2010/main" val="0"/>
              </a:ext>
            </a:extLst>
          </a:blip>
          <a:srcRect l="6130" t="6549"/>
          <a:stretch/>
        </p:blipFill>
        <p:spPr>
          <a:xfrm>
            <a:off x="0" y="-1"/>
            <a:ext cx="12192000" cy="6858001"/>
          </a:xfrm>
          <a:prstGeom prst="rect">
            <a:avLst/>
          </a:prstGeom>
        </p:spPr>
      </p:pic>
      <p:sp>
        <p:nvSpPr>
          <p:cNvPr id="2" name="Title 1">
            <a:extLst>
              <a:ext uri="{FF2B5EF4-FFF2-40B4-BE49-F238E27FC236}">
                <a16:creationId xmlns:a16="http://schemas.microsoft.com/office/drawing/2014/main" id="{BBB721E3-2C80-41EE-9C59-899E8A9E8119}"/>
              </a:ext>
            </a:extLst>
          </p:cNvPr>
          <p:cNvSpPr>
            <a:spLocks noGrp="1"/>
          </p:cNvSpPr>
          <p:nvPr>
            <p:ph type="ctrTitle"/>
          </p:nvPr>
        </p:nvSpPr>
        <p:spPr>
          <a:xfrm>
            <a:off x="1524000" y="1122363"/>
            <a:ext cx="9144000" cy="2387600"/>
          </a:xfrm>
        </p:spPr>
        <p:txBody>
          <a:bodyPr anchor="b"/>
          <a:lstStyle>
            <a:lvl1pPr algn="ctr">
              <a:defRPr sz="6000">
                <a:effectLst>
                  <a:outerShdw blurRad="38100" dist="38100" dir="2700000" algn="tl">
                    <a:srgbClr val="000000">
                      <a:alpha val="43137"/>
                    </a:srgbClr>
                  </a:outerShdw>
                </a:effectLst>
              </a:defRPr>
            </a:lvl1pPr>
          </a:lstStyle>
          <a:p>
            <a:r>
              <a:rPr lang="en-US" dirty="0"/>
              <a:t>Click to edit Master title style</a:t>
            </a:r>
          </a:p>
        </p:txBody>
      </p:sp>
      <p:sp>
        <p:nvSpPr>
          <p:cNvPr id="3" name="Subtitle 2">
            <a:extLst>
              <a:ext uri="{FF2B5EF4-FFF2-40B4-BE49-F238E27FC236}">
                <a16:creationId xmlns:a16="http://schemas.microsoft.com/office/drawing/2014/main" id="{487B72DC-A03F-48ED-BC4B-28F3C94926D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AE670D0-979A-4D2A-A14D-63A157F8F029}"/>
              </a:ext>
            </a:extLst>
          </p:cNvPr>
          <p:cNvSpPr>
            <a:spLocks noGrp="1"/>
          </p:cNvSpPr>
          <p:nvPr>
            <p:ph type="dt" sz="half" idx="10"/>
          </p:nvPr>
        </p:nvSpPr>
        <p:spPr/>
        <p:txBody>
          <a:bodyPr/>
          <a:lstStyle/>
          <a:p>
            <a:fld id="{6E812010-27DC-4F28-A7FD-DA9EA2A327E2}" type="datetimeFigureOut">
              <a:rPr lang="en-US" smtClean="0"/>
              <a:t>7/10/2021</a:t>
            </a:fld>
            <a:endParaRPr lang="en-US"/>
          </a:p>
        </p:txBody>
      </p:sp>
      <p:sp>
        <p:nvSpPr>
          <p:cNvPr id="5" name="Footer Placeholder 4">
            <a:extLst>
              <a:ext uri="{FF2B5EF4-FFF2-40B4-BE49-F238E27FC236}">
                <a16:creationId xmlns:a16="http://schemas.microsoft.com/office/drawing/2014/main" id="{DF3D4C50-8118-43D0-A2BD-4A21D842032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C87693A-0394-4D0A-9930-B8374ABAAD73}"/>
              </a:ext>
            </a:extLst>
          </p:cNvPr>
          <p:cNvSpPr>
            <a:spLocks noGrp="1"/>
          </p:cNvSpPr>
          <p:nvPr>
            <p:ph type="sldNum" sz="quarter" idx="12"/>
          </p:nvPr>
        </p:nvSpPr>
        <p:spPr/>
        <p:txBody>
          <a:bodyPr/>
          <a:lstStyle/>
          <a:p>
            <a:fld id="{01B69588-6F03-4C3A-BC7D-811A5EA13291}" type="slidenum">
              <a:rPr lang="en-US" smtClean="0"/>
              <a:t>‹#›</a:t>
            </a:fld>
            <a:endParaRPr lang="en-US"/>
          </a:p>
        </p:txBody>
      </p:sp>
    </p:spTree>
    <p:extLst>
      <p:ext uri="{BB962C8B-B14F-4D97-AF65-F5344CB8AC3E}">
        <p14:creationId xmlns:p14="http://schemas.microsoft.com/office/powerpoint/2010/main" val="35889922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815F94-0C47-4387-99F0-6574276B2C1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5349772-1B44-4407-BA94-FA615009B33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5888423-18B2-4160-8276-9231DBA7048F}"/>
              </a:ext>
            </a:extLst>
          </p:cNvPr>
          <p:cNvSpPr>
            <a:spLocks noGrp="1"/>
          </p:cNvSpPr>
          <p:nvPr>
            <p:ph type="dt" sz="half" idx="10"/>
          </p:nvPr>
        </p:nvSpPr>
        <p:spPr/>
        <p:txBody>
          <a:bodyPr/>
          <a:lstStyle/>
          <a:p>
            <a:fld id="{6E812010-27DC-4F28-A7FD-DA9EA2A327E2}" type="datetimeFigureOut">
              <a:rPr lang="en-US" smtClean="0"/>
              <a:t>7/10/2021</a:t>
            </a:fld>
            <a:endParaRPr lang="en-US"/>
          </a:p>
        </p:txBody>
      </p:sp>
      <p:sp>
        <p:nvSpPr>
          <p:cNvPr id="5" name="Footer Placeholder 4">
            <a:extLst>
              <a:ext uri="{FF2B5EF4-FFF2-40B4-BE49-F238E27FC236}">
                <a16:creationId xmlns:a16="http://schemas.microsoft.com/office/drawing/2014/main" id="{8287930C-E657-440E-A6F6-6C00AFEB46C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5B6C5B5-E857-42DC-B3C4-FB7BDFE7BB03}"/>
              </a:ext>
            </a:extLst>
          </p:cNvPr>
          <p:cNvSpPr>
            <a:spLocks noGrp="1"/>
          </p:cNvSpPr>
          <p:nvPr>
            <p:ph type="sldNum" sz="quarter" idx="12"/>
          </p:nvPr>
        </p:nvSpPr>
        <p:spPr/>
        <p:txBody>
          <a:bodyPr/>
          <a:lstStyle/>
          <a:p>
            <a:fld id="{01B69588-6F03-4C3A-BC7D-811A5EA13291}" type="slidenum">
              <a:rPr lang="en-US" smtClean="0"/>
              <a:t>‹#›</a:t>
            </a:fld>
            <a:endParaRPr lang="en-US"/>
          </a:p>
        </p:txBody>
      </p:sp>
    </p:spTree>
    <p:extLst>
      <p:ext uri="{BB962C8B-B14F-4D97-AF65-F5344CB8AC3E}">
        <p14:creationId xmlns:p14="http://schemas.microsoft.com/office/powerpoint/2010/main" val="12104225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356B320-CC49-407B-805A-D7EEE91FBDE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BBED6B7-FAF2-4C04-94F1-7D5E39A008F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1C6E5A-49D4-4B16-8FAC-61487693537E}"/>
              </a:ext>
            </a:extLst>
          </p:cNvPr>
          <p:cNvSpPr>
            <a:spLocks noGrp="1"/>
          </p:cNvSpPr>
          <p:nvPr>
            <p:ph type="dt" sz="half" idx="10"/>
          </p:nvPr>
        </p:nvSpPr>
        <p:spPr/>
        <p:txBody>
          <a:bodyPr/>
          <a:lstStyle/>
          <a:p>
            <a:fld id="{6E812010-27DC-4F28-A7FD-DA9EA2A327E2}" type="datetimeFigureOut">
              <a:rPr lang="en-US" smtClean="0"/>
              <a:t>7/10/2021</a:t>
            </a:fld>
            <a:endParaRPr lang="en-US"/>
          </a:p>
        </p:txBody>
      </p:sp>
      <p:sp>
        <p:nvSpPr>
          <p:cNvPr id="5" name="Footer Placeholder 4">
            <a:extLst>
              <a:ext uri="{FF2B5EF4-FFF2-40B4-BE49-F238E27FC236}">
                <a16:creationId xmlns:a16="http://schemas.microsoft.com/office/drawing/2014/main" id="{71D42D00-1DB1-43BA-88CD-B23A77467D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6771FAE-D222-4EAB-B2EE-7E64835D806F}"/>
              </a:ext>
            </a:extLst>
          </p:cNvPr>
          <p:cNvSpPr>
            <a:spLocks noGrp="1"/>
          </p:cNvSpPr>
          <p:nvPr>
            <p:ph type="sldNum" sz="quarter" idx="12"/>
          </p:nvPr>
        </p:nvSpPr>
        <p:spPr/>
        <p:txBody>
          <a:bodyPr/>
          <a:lstStyle/>
          <a:p>
            <a:fld id="{01B69588-6F03-4C3A-BC7D-811A5EA13291}" type="slidenum">
              <a:rPr lang="en-US" smtClean="0"/>
              <a:t>‹#›</a:t>
            </a:fld>
            <a:endParaRPr lang="en-US"/>
          </a:p>
        </p:txBody>
      </p:sp>
    </p:spTree>
    <p:extLst>
      <p:ext uri="{BB962C8B-B14F-4D97-AF65-F5344CB8AC3E}">
        <p14:creationId xmlns:p14="http://schemas.microsoft.com/office/powerpoint/2010/main" val="19575045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A41A6D-7562-42A2-BC36-8BA06B87672E}"/>
              </a:ext>
            </a:extLst>
          </p:cNvPr>
          <p:cNvSpPr>
            <a:spLocks noGrp="1"/>
          </p:cNvSpPr>
          <p:nvPr>
            <p:ph type="title"/>
          </p:nvPr>
        </p:nvSpPr>
        <p:spPr/>
        <p:txBody>
          <a:bodyPr>
            <a:noAutofit/>
          </a:bodyPr>
          <a:lstStyle>
            <a:lvl1pPr>
              <a:defRPr sz="5400">
                <a:effectLst>
                  <a:glow rad="127000">
                    <a:srgbClr val="F2F5F8"/>
                  </a:glow>
                </a:effectLst>
                <a:latin typeface="Posterama" panose="020B0502040204020203" pitchFamily="34" charset="0"/>
                <a:cs typeface="Posterama" panose="020B0502040204020203"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AFF966B9-94FD-4BCE-A40A-7DE2A1C9D397}"/>
              </a:ext>
            </a:extLst>
          </p:cNvPr>
          <p:cNvSpPr>
            <a:spLocks noGrp="1"/>
          </p:cNvSpPr>
          <p:nvPr>
            <p:ph idx="1"/>
          </p:nvPr>
        </p:nvSpPr>
        <p:spPr/>
        <p:txBody>
          <a:bodyPr/>
          <a:lstStyle>
            <a:lvl1pPr>
              <a:defRPr b="1">
                <a:effectLst>
                  <a:glow rad="127000">
                    <a:srgbClr val="F2F5F8"/>
                  </a:glow>
                </a:effectLst>
              </a:defRPr>
            </a:lvl1pPr>
            <a:lvl2pPr>
              <a:defRPr>
                <a:effectLst>
                  <a:glow rad="127000">
                    <a:srgbClr val="F2F5F8"/>
                  </a:glow>
                </a:effectLst>
              </a:defRPr>
            </a:lvl2pPr>
            <a:lvl3pPr>
              <a:defRPr>
                <a:effectLst>
                  <a:glow rad="127000">
                    <a:srgbClr val="F2F5F8"/>
                  </a:glow>
                </a:effectLst>
              </a:defRPr>
            </a:lvl3pPr>
            <a:lvl4pPr>
              <a:defRPr>
                <a:effectLst>
                  <a:glow rad="127000">
                    <a:srgbClr val="F2F5F8"/>
                  </a:glow>
                </a:effectLst>
              </a:defRPr>
            </a:lvl4pPr>
            <a:lvl5pPr>
              <a:defRPr>
                <a:effectLst>
                  <a:glow rad="127000">
                    <a:srgbClr val="F2F5F8"/>
                  </a:glow>
                </a:effect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33DCEB57-E0F9-42D1-B11E-9D7C1AE0B549}"/>
              </a:ext>
            </a:extLst>
          </p:cNvPr>
          <p:cNvSpPr>
            <a:spLocks noGrp="1"/>
          </p:cNvSpPr>
          <p:nvPr>
            <p:ph type="dt" sz="half" idx="10"/>
          </p:nvPr>
        </p:nvSpPr>
        <p:spPr/>
        <p:txBody>
          <a:bodyPr/>
          <a:lstStyle/>
          <a:p>
            <a:fld id="{6E812010-27DC-4F28-A7FD-DA9EA2A327E2}" type="datetimeFigureOut">
              <a:rPr lang="en-US" smtClean="0"/>
              <a:t>7/10/2021</a:t>
            </a:fld>
            <a:endParaRPr lang="en-US"/>
          </a:p>
        </p:txBody>
      </p:sp>
      <p:sp>
        <p:nvSpPr>
          <p:cNvPr id="5" name="Footer Placeholder 4">
            <a:extLst>
              <a:ext uri="{FF2B5EF4-FFF2-40B4-BE49-F238E27FC236}">
                <a16:creationId xmlns:a16="http://schemas.microsoft.com/office/drawing/2014/main" id="{00B690CA-B16F-4E5D-A5E1-2DF55828FE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F89AC7F-7D3D-4941-BD6F-B48DA326E00C}"/>
              </a:ext>
            </a:extLst>
          </p:cNvPr>
          <p:cNvSpPr>
            <a:spLocks noGrp="1"/>
          </p:cNvSpPr>
          <p:nvPr>
            <p:ph type="sldNum" sz="quarter" idx="12"/>
          </p:nvPr>
        </p:nvSpPr>
        <p:spPr/>
        <p:txBody>
          <a:bodyPr/>
          <a:lstStyle/>
          <a:p>
            <a:fld id="{01B69588-6F03-4C3A-BC7D-811A5EA13291}" type="slidenum">
              <a:rPr lang="en-US" smtClean="0"/>
              <a:t>‹#›</a:t>
            </a:fld>
            <a:endParaRPr lang="en-US"/>
          </a:p>
        </p:txBody>
      </p:sp>
    </p:spTree>
    <p:extLst>
      <p:ext uri="{BB962C8B-B14F-4D97-AF65-F5344CB8AC3E}">
        <p14:creationId xmlns:p14="http://schemas.microsoft.com/office/powerpoint/2010/main" val="28520461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065560-D1C4-4611-AC46-3DBC86D27A5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260A1EC-CDED-4214-A231-9B701907D02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D043321-EFB8-481B-8553-FDA645DEC94F}"/>
              </a:ext>
            </a:extLst>
          </p:cNvPr>
          <p:cNvSpPr>
            <a:spLocks noGrp="1"/>
          </p:cNvSpPr>
          <p:nvPr>
            <p:ph type="dt" sz="half" idx="10"/>
          </p:nvPr>
        </p:nvSpPr>
        <p:spPr/>
        <p:txBody>
          <a:bodyPr/>
          <a:lstStyle/>
          <a:p>
            <a:fld id="{6E812010-27DC-4F28-A7FD-DA9EA2A327E2}" type="datetimeFigureOut">
              <a:rPr lang="en-US" smtClean="0"/>
              <a:t>7/10/2021</a:t>
            </a:fld>
            <a:endParaRPr lang="en-US"/>
          </a:p>
        </p:txBody>
      </p:sp>
      <p:sp>
        <p:nvSpPr>
          <p:cNvPr id="5" name="Footer Placeholder 4">
            <a:extLst>
              <a:ext uri="{FF2B5EF4-FFF2-40B4-BE49-F238E27FC236}">
                <a16:creationId xmlns:a16="http://schemas.microsoft.com/office/drawing/2014/main" id="{C97F2B78-6DCC-4C3F-BD5C-877AAE82AF9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694767A-94D0-4F5F-B8A2-DD6C2ABEA8F6}"/>
              </a:ext>
            </a:extLst>
          </p:cNvPr>
          <p:cNvSpPr>
            <a:spLocks noGrp="1"/>
          </p:cNvSpPr>
          <p:nvPr>
            <p:ph type="sldNum" sz="quarter" idx="12"/>
          </p:nvPr>
        </p:nvSpPr>
        <p:spPr/>
        <p:txBody>
          <a:bodyPr/>
          <a:lstStyle/>
          <a:p>
            <a:fld id="{01B69588-6F03-4C3A-BC7D-811A5EA13291}" type="slidenum">
              <a:rPr lang="en-US" smtClean="0"/>
              <a:t>‹#›</a:t>
            </a:fld>
            <a:endParaRPr lang="en-US"/>
          </a:p>
        </p:txBody>
      </p:sp>
    </p:spTree>
    <p:extLst>
      <p:ext uri="{BB962C8B-B14F-4D97-AF65-F5344CB8AC3E}">
        <p14:creationId xmlns:p14="http://schemas.microsoft.com/office/powerpoint/2010/main" val="34418356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6F8D5E-FA50-4DAC-B4B7-C752562DE26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0276364-5FBC-4DD6-8F2D-7965EFFDD69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D4B7597-AAE6-43D3-AB38-054AD5208A2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30E3DE1-3E78-45DB-B2CB-1EE5E89D7B00}"/>
              </a:ext>
            </a:extLst>
          </p:cNvPr>
          <p:cNvSpPr>
            <a:spLocks noGrp="1"/>
          </p:cNvSpPr>
          <p:nvPr>
            <p:ph type="dt" sz="half" idx="10"/>
          </p:nvPr>
        </p:nvSpPr>
        <p:spPr/>
        <p:txBody>
          <a:bodyPr/>
          <a:lstStyle/>
          <a:p>
            <a:fld id="{6E812010-27DC-4F28-A7FD-DA9EA2A327E2}" type="datetimeFigureOut">
              <a:rPr lang="en-US" smtClean="0"/>
              <a:t>7/10/2021</a:t>
            </a:fld>
            <a:endParaRPr lang="en-US"/>
          </a:p>
        </p:txBody>
      </p:sp>
      <p:sp>
        <p:nvSpPr>
          <p:cNvPr id="6" name="Footer Placeholder 5">
            <a:extLst>
              <a:ext uri="{FF2B5EF4-FFF2-40B4-BE49-F238E27FC236}">
                <a16:creationId xmlns:a16="http://schemas.microsoft.com/office/drawing/2014/main" id="{AA0C91A0-E11C-4CD2-B7EF-C1B98C4B0FA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3ED3139-89EA-4C6D-BA01-705E1DAE8525}"/>
              </a:ext>
            </a:extLst>
          </p:cNvPr>
          <p:cNvSpPr>
            <a:spLocks noGrp="1"/>
          </p:cNvSpPr>
          <p:nvPr>
            <p:ph type="sldNum" sz="quarter" idx="12"/>
          </p:nvPr>
        </p:nvSpPr>
        <p:spPr/>
        <p:txBody>
          <a:bodyPr/>
          <a:lstStyle/>
          <a:p>
            <a:fld id="{01B69588-6F03-4C3A-BC7D-811A5EA13291}" type="slidenum">
              <a:rPr lang="en-US" smtClean="0"/>
              <a:t>‹#›</a:t>
            </a:fld>
            <a:endParaRPr lang="en-US"/>
          </a:p>
        </p:txBody>
      </p:sp>
    </p:spTree>
    <p:extLst>
      <p:ext uri="{BB962C8B-B14F-4D97-AF65-F5344CB8AC3E}">
        <p14:creationId xmlns:p14="http://schemas.microsoft.com/office/powerpoint/2010/main" val="7654824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3E064F-07F9-4443-AC5C-C72600E2EFE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02C5662-3974-4FC6-8D5C-398B34378D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3050917-DC95-4EA9-9DFA-0C2A409B7C4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6C0C397-0C87-45F6-90FD-9CCB2D87DF0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38B9B9C-5B87-4A59-AE3A-0B75175C26A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7748D73-5A52-4922-B444-FB07AED970AA}"/>
              </a:ext>
            </a:extLst>
          </p:cNvPr>
          <p:cNvSpPr>
            <a:spLocks noGrp="1"/>
          </p:cNvSpPr>
          <p:nvPr>
            <p:ph type="dt" sz="half" idx="10"/>
          </p:nvPr>
        </p:nvSpPr>
        <p:spPr/>
        <p:txBody>
          <a:bodyPr/>
          <a:lstStyle/>
          <a:p>
            <a:fld id="{6E812010-27DC-4F28-A7FD-DA9EA2A327E2}" type="datetimeFigureOut">
              <a:rPr lang="en-US" smtClean="0"/>
              <a:t>7/10/2021</a:t>
            </a:fld>
            <a:endParaRPr lang="en-US"/>
          </a:p>
        </p:txBody>
      </p:sp>
      <p:sp>
        <p:nvSpPr>
          <p:cNvPr id="8" name="Footer Placeholder 7">
            <a:extLst>
              <a:ext uri="{FF2B5EF4-FFF2-40B4-BE49-F238E27FC236}">
                <a16:creationId xmlns:a16="http://schemas.microsoft.com/office/drawing/2014/main" id="{18724246-95A0-45B6-9D01-91B1C3117B3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97C47CC-F8AE-47A7-B012-38DB0562D304}"/>
              </a:ext>
            </a:extLst>
          </p:cNvPr>
          <p:cNvSpPr>
            <a:spLocks noGrp="1"/>
          </p:cNvSpPr>
          <p:nvPr>
            <p:ph type="sldNum" sz="quarter" idx="12"/>
          </p:nvPr>
        </p:nvSpPr>
        <p:spPr/>
        <p:txBody>
          <a:bodyPr/>
          <a:lstStyle/>
          <a:p>
            <a:fld id="{01B69588-6F03-4C3A-BC7D-811A5EA13291}" type="slidenum">
              <a:rPr lang="en-US" smtClean="0"/>
              <a:t>‹#›</a:t>
            </a:fld>
            <a:endParaRPr lang="en-US"/>
          </a:p>
        </p:txBody>
      </p:sp>
    </p:spTree>
    <p:extLst>
      <p:ext uri="{BB962C8B-B14F-4D97-AF65-F5344CB8AC3E}">
        <p14:creationId xmlns:p14="http://schemas.microsoft.com/office/powerpoint/2010/main" val="11308105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A7F40C-A696-4E07-AB6B-A30861D3E35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9022AC0-0B63-409B-93C0-14D2E24E6140}"/>
              </a:ext>
            </a:extLst>
          </p:cNvPr>
          <p:cNvSpPr>
            <a:spLocks noGrp="1"/>
          </p:cNvSpPr>
          <p:nvPr>
            <p:ph type="dt" sz="half" idx="10"/>
          </p:nvPr>
        </p:nvSpPr>
        <p:spPr/>
        <p:txBody>
          <a:bodyPr/>
          <a:lstStyle/>
          <a:p>
            <a:fld id="{6E812010-27DC-4F28-A7FD-DA9EA2A327E2}" type="datetimeFigureOut">
              <a:rPr lang="en-US" smtClean="0"/>
              <a:t>7/10/2021</a:t>
            </a:fld>
            <a:endParaRPr lang="en-US"/>
          </a:p>
        </p:txBody>
      </p:sp>
      <p:sp>
        <p:nvSpPr>
          <p:cNvPr id="4" name="Footer Placeholder 3">
            <a:extLst>
              <a:ext uri="{FF2B5EF4-FFF2-40B4-BE49-F238E27FC236}">
                <a16:creationId xmlns:a16="http://schemas.microsoft.com/office/drawing/2014/main" id="{7B5F3384-2D9C-46C8-8AF5-AB60294C6AD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93307FF-90ED-4519-BBA8-136E0186901D}"/>
              </a:ext>
            </a:extLst>
          </p:cNvPr>
          <p:cNvSpPr>
            <a:spLocks noGrp="1"/>
          </p:cNvSpPr>
          <p:nvPr>
            <p:ph type="sldNum" sz="quarter" idx="12"/>
          </p:nvPr>
        </p:nvSpPr>
        <p:spPr/>
        <p:txBody>
          <a:bodyPr/>
          <a:lstStyle/>
          <a:p>
            <a:fld id="{01B69588-6F03-4C3A-BC7D-811A5EA13291}" type="slidenum">
              <a:rPr lang="en-US" smtClean="0"/>
              <a:t>‹#›</a:t>
            </a:fld>
            <a:endParaRPr lang="en-US"/>
          </a:p>
        </p:txBody>
      </p:sp>
    </p:spTree>
    <p:extLst>
      <p:ext uri="{BB962C8B-B14F-4D97-AF65-F5344CB8AC3E}">
        <p14:creationId xmlns:p14="http://schemas.microsoft.com/office/powerpoint/2010/main" val="5084922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D5ADB04-F4D9-4DE8-B557-9ECCCC6DD734}"/>
              </a:ext>
            </a:extLst>
          </p:cNvPr>
          <p:cNvSpPr>
            <a:spLocks noGrp="1"/>
          </p:cNvSpPr>
          <p:nvPr>
            <p:ph type="dt" sz="half" idx="10"/>
          </p:nvPr>
        </p:nvSpPr>
        <p:spPr/>
        <p:txBody>
          <a:bodyPr/>
          <a:lstStyle/>
          <a:p>
            <a:fld id="{6E812010-27DC-4F28-A7FD-DA9EA2A327E2}" type="datetimeFigureOut">
              <a:rPr lang="en-US" smtClean="0"/>
              <a:t>7/10/2021</a:t>
            </a:fld>
            <a:endParaRPr lang="en-US"/>
          </a:p>
        </p:txBody>
      </p:sp>
      <p:sp>
        <p:nvSpPr>
          <p:cNvPr id="3" name="Footer Placeholder 2">
            <a:extLst>
              <a:ext uri="{FF2B5EF4-FFF2-40B4-BE49-F238E27FC236}">
                <a16:creationId xmlns:a16="http://schemas.microsoft.com/office/drawing/2014/main" id="{4A5ED1A7-1024-41B1-A9B2-C89A1B6C5E2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4072F3C-6324-4DE2-B1ED-6C01769AAA66}"/>
              </a:ext>
            </a:extLst>
          </p:cNvPr>
          <p:cNvSpPr>
            <a:spLocks noGrp="1"/>
          </p:cNvSpPr>
          <p:nvPr>
            <p:ph type="sldNum" sz="quarter" idx="12"/>
          </p:nvPr>
        </p:nvSpPr>
        <p:spPr/>
        <p:txBody>
          <a:bodyPr/>
          <a:lstStyle/>
          <a:p>
            <a:fld id="{01B69588-6F03-4C3A-BC7D-811A5EA13291}" type="slidenum">
              <a:rPr lang="en-US" smtClean="0"/>
              <a:t>‹#›</a:t>
            </a:fld>
            <a:endParaRPr lang="en-US"/>
          </a:p>
        </p:txBody>
      </p:sp>
    </p:spTree>
    <p:extLst>
      <p:ext uri="{BB962C8B-B14F-4D97-AF65-F5344CB8AC3E}">
        <p14:creationId xmlns:p14="http://schemas.microsoft.com/office/powerpoint/2010/main" val="10654496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56CBF9-D165-4709-8D3B-E7336D9D43A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3662B48-39B2-4FDE-8A3B-BBC15AF4F45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5446D8B-37FD-47C5-99CC-6EF6646B8DA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949B952-7759-4F49-A6BD-8D43EE29F35B}"/>
              </a:ext>
            </a:extLst>
          </p:cNvPr>
          <p:cNvSpPr>
            <a:spLocks noGrp="1"/>
          </p:cNvSpPr>
          <p:nvPr>
            <p:ph type="dt" sz="half" idx="10"/>
          </p:nvPr>
        </p:nvSpPr>
        <p:spPr/>
        <p:txBody>
          <a:bodyPr/>
          <a:lstStyle/>
          <a:p>
            <a:fld id="{6E812010-27DC-4F28-A7FD-DA9EA2A327E2}" type="datetimeFigureOut">
              <a:rPr lang="en-US" smtClean="0"/>
              <a:t>7/10/2021</a:t>
            </a:fld>
            <a:endParaRPr lang="en-US"/>
          </a:p>
        </p:txBody>
      </p:sp>
      <p:sp>
        <p:nvSpPr>
          <p:cNvPr id="6" name="Footer Placeholder 5">
            <a:extLst>
              <a:ext uri="{FF2B5EF4-FFF2-40B4-BE49-F238E27FC236}">
                <a16:creationId xmlns:a16="http://schemas.microsoft.com/office/drawing/2014/main" id="{B8AC3E91-1973-4F6B-BDF5-0BBE952552F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052931E-CAB6-4667-B34A-986830FB7D9C}"/>
              </a:ext>
            </a:extLst>
          </p:cNvPr>
          <p:cNvSpPr>
            <a:spLocks noGrp="1"/>
          </p:cNvSpPr>
          <p:nvPr>
            <p:ph type="sldNum" sz="quarter" idx="12"/>
          </p:nvPr>
        </p:nvSpPr>
        <p:spPr/>
        <p:txBody>
          <a:bodyPr/>
          <a:lstStyle/>
          <a:p>
            <a:fld id="{01B69588-6F03-4C3A-BC7D-811A5EA13291}" type="slidenum">
              <a:rPr lang="en-US" smtClean="0"/>
              <a:t>‹#›</a:t>
            </a:fld>
            <a:endParaRPr lang="en-US"/>
          </a:p>
        </p:txBody>
      </p:sp>
    </p:spTree>
    <p:extLst>
      <p:ext uri="{BB962C8B-B14F-4D97-AF65-F5344CB8AC3E}">
        <p14:creationId xmlns:p14="http://schemas.microsoft.com/office/powerpoint/2010/main" val="42904409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DE9280-5028-4074-A65E-2D841158EB8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8B52E05-4593-49AE-ADC8-803BCD9949D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0100AA2-81F9-4FBE-AE87-C972F60D44D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FC25749-6393-45B4-8022-9DA8CCDDA5B4}"/>
              </a:ext>
            </a:extLst>
          </p:cNvPr>
          <p:cNvSpPr>
            <a:spLocks noGrp="1"/>
          </p:cNvSpPr>
          <p:nvPr>
            <p:ph type="dt" sz="half" idx="10"/>
          </p:nvPr>
        </p:nvSpPr>
        <p:spPr/>
        <p:txBody>
          <a:bodyPr/>
          <a:lstStyle/>
          <a:p>
            <a:fld id="{6E812010-27DC-4F28-A7FD-DA9EA2A327E2}" type="datetimeFigureOut">
              <a:rPr lang="en-US" smtClean="0"/>
              <a:t>7/10/2021</a:t>
            </a:fld>
            <a:endParaRPr lang="en-US"/>
          </a:p>
        </p:txBody>
      </p:sp>
      <p:sp>
        <p:nvSpPr>
          <p:cNvPr id="6" name="Footer Placeholder 5">
            <a:extLst>
              <a:ext uri="{FF2B5EF4-FFF2-40B4-BE49-F238E27FC236}">
                <a16:creationId xmlns:a16="http://schemas.microsoft.com/office/drawing/2014/main" id="{8351B4BF-0C38-4E01-811F-09869C43EFD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189FE8D-A7E8-4A23-B886-C6BC075997BF}"/>
              </a:ext>
            </a:extLst>
          </p:cNvPr>
          <p:cNvSpPr>
            <a:spLocks noGrp="1"/>
          </p:cNvSpPr>
          <p:nvPr>
            <p:ph type="sldNum" sz="quarter" idx="12"/>
          </p:nvPr>
        </p:nvSpPr>
        <p:spPr/>
        <p:txBody>
          <a:bodyPr/>
          <a:lstStyle/>
          <a:p>
            <a:fld id="{01B69588-6F03-4C3A-BC7D-811A5EA13291}" type="slidenum">
              <a:rPr lang="en-US" smtClean="0"/>
              <a:t>‹#›</a:t>
            </a:fld>
            <a:endParaRPr lang="en-US"/>
          </a:p>
        </p:txBody>
      </p:sp>
    </p:spTree>
    <p:extLst>
      <p:ext uri="{BB962C8B-B14F-4D97-AF65-F5344CB8AC3E}">
        <p14:creationId xmlns:p14="http://schemas.microsoft.com/office/powerpoint/2010/main" val="2864058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microsoft.com/office/2007/relationships/hdphoto" Target="../media/hdphoto1.wdp"/></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A picture containing man, riding, standing, water&#10;&#10;Description automatically generated">
            <a:extLst>
              <a:ext uri="{FF2B5EF4-FFF2-40B4-BE49-F238E27FC236}">
                <a16:creationId xmlns:a16="http://schemas.microsoft.com/office/drawing/2014/main" id="{4755F080-7FE9-43E3-AC70-1E8DD353F958}"/>
              </a:ext>
            </a:extLst>
          </p:cNvPr>
          <p:cNvPicPr>
            <a:picLocks noChangeAspect="1"/>
          </p:cNvPicPr>
          <p:nvPr userDrawn="1"/>
        </p:nvPicPr>
        <p:blipFill rotWithShape="1">
          <a:blip r:embed="rId13">
            <a:duotone>
              <a:prstClr val="black"/>
              <a:schemeClr val="accent6">
                <a:tint val="45000"/>
                <a:satMod val="400000"/>
              </a:schemeClr>
            </a:duotone>
            <a:extLst>
              <a:ext uri="{BEBA8EAE-BF5A-486C-A8C5-ECC9F3942E4B}">
                <a14:imgProps xmlns:a14="http://schemas.microsoft.com/office/drawing/2010/main">
                  <a14:imgLayer r:embed="rId14">
                    <a14:imgEffect>
                      <a14:colorTemperature colorTemp="9413"/>
                    </a14:imgEffect>
                    <a14:imgEffect>
                      <a14:saturation sat="302000"/>
                    </a14:imgEffect>
                    <a14:imgEffect>
                      <a14:brightnessContrast bright="9000"/>
                    </a14:imgEffect>
                  </a14:imgLayer>
                </a14:imgProps>
              </a:ext>
              <a:ext uri="{28A0092B-C50C-407E-A947-70E740481C1C}">
                <a14:useLocalDpi xmlns:a14="http://schemas.microsoft.com/office/drawing/2010/main" val="0"/>
              </a:ext>
            </a:extLst>
          </a:blip>
          <a:srcRect l="6131" t="6549"/>
          <a:stretch/>
        </p:blipFill>
        <p:spPr>
          <a:xfrm>
            <a:off x="0" y="-1"/>
            <a:ext cx="12192000" cy="6858001"/>
          </a:xfrm>
          <a:prstGeom prst="rect">
            <a:avLst/>
          </a:prstGeom>
        </p:spPr>
      </p:pic>
      <p:sp>
        <p:nvSpPr>
          <p:cNvPr id="2" name="Title Placeholder 1">
            <a:extLst>
              <a:ext uri="{FF2B5EF4-FFF2-40B4-BE49-F238E27FC236}">
                <a16:creationId xmlns:a16="http://schemas.microsoft.com/office/drawing/2014/main" id="{BCEAEEC2-DDE6-4E62-88C9-83D8D24C276D}"/>
              </a:ext>
            </a:extLst>
          </p:cNvPr>
          <p:cNvSpPr>
            <a:spLocks noGrp="1"/>
          </p:cNvSpPr>
          <p:nvPr>
            <p:ph type="title"/>
          </p:nvPr>
        </p:nvSpPr>
        <p:spPr>
          <a:xfrm>
            <a:off x="398585" y="118942"/>
            <a:ext cx="11347938"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1379C17F-76A0-4CBF-93A1-42EFF36C3D88}"/>
              </a:ext>
            </a:extLst>
          </p:cNvPr>
          <p:cNvSpPr>
            <a:spLocks noGrp="1"/>
          </p:cNvSpPr>
          <p:nvPr>
            <p:ph type="body" idx="1"/>
          </p:nvPr>
        </p:nvSpPr>
        <p:spPr>
          <a:xfrm>
            <a:off x="398585" y="1444505"/>
            <a:ext cx="10955215" cy="473245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9D20B639-337B-4794-B555-79F6F09C791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E812010-27DC-4F28-A7FD-DA9EA2A327E2}" type="datetimeFigureOut">
              <a:rPr lang="en-US" smtClean="0"/>
              <a:t>7/10/2021</a:t>
            </a:fld>
            <a:endParaRPr lang="en-US"/>
          </a:p>
        </p:txBody>
      </p:sp>
      <p:sp>
        <p:nvSpPr>
          <p:cNvPr id="5" name="Footer Placeholder 4">
            <a:extLst>
              <a:ext uri="{FF2B5EF4-FFF2-40B4-BE49-F238E27FC236}">
                <a16:creationId xmlns:a16="http://schemas.microsoft.com/office/drawing/2014/main" id="{052AD204-CB2D-4F8A-9164-8308EA64624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BB97FB6-6CBD-4C8D-8086-127F5DBEB67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1B69588-6F03-4C3A-BC7D-811A5EA13291}" type="slidenum">
              <a:rPr lang="en-US" smtClean="0"/>
              <a:t>‹#›</a:t>
            </a:fld>
            <a:endParaRPr lang="en-US"/>
          </a:p>
        </p:txBody>
      </p:sp>
    </p:spTree>
    <p:extLst>
      <p:ext uri="{BB962C8B-B14F-4D97-AF65-F5344CB8AC3E}">
        <p14:creationId xmlns:p14="http://schemas.microsoft.com/office/powerpoint/2010/main" val="114256779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7000" b="1" kern="1200">
          <a:solidFill>
            <a:srgbClr val="C00000"/>
          </a:solidFill>
          <a:effectLst>
            <a:outerShdw blurRad="38100" dist="38100" dir="2700000" algn="tl">
              <a:srgbClr val="000000">
                <a:alpha val="43137"/>
              </a:srgbClr>
            </a:outerShdw>
          </a:effectLst>
          <a:latin typeface="Pristina" panose="03060402040406080204" pitchFamily="66" charset="0"/>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4000" b="1" kern="1200">
          <a:solidFill>
            <a:schemeClr val="tx1"/>
          </a:solidFill>
          <a:effectLst>
            <a:glow rad="127000">
              <a:schemeClr val="bg1"/>
            </a:glow>
          </a:effectLst>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4000" b="1" kern="1200">
          <a:solidFill>
            <a:schemeClr val="tx1"/>
          </a:solidFill>
          <a:effectLst>
            <a:glow rad="127000">
              <a:schemeClr val="bg1"/>
            </a:glow>
          </a:effectLst>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4000" b="1" kern="1200">
          <a:solidFill>
            <a:schemeClr val="tx1"/>
          </a:solidFill>
          <a:effectLst>
            <a:glow rad="127000">
              <a:schemeClr val="bg1"/>
            </a:glow>
          </a:effectLst>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4000" b="1" kern="1200">
          <a:solidFill>
            <a:schemeClr val="tx1"/>
          </a:solidFill>
          <a:effectLst>
            <a:glow rad="127000">
              <a:schemeClr val="bg1"/>
            </a:glow>
          </a:effectLst>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4000" b="1" kern="1200">
          <a:solidFill>
            <a:schemeClr val="tx1"/>
          </a:solidFill>
          <a:effectLst>
            <a:glow rad="127000">
              <a:schemeClr val="bg1"/>
            </a:glo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emf"/></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E14E0F96-A168-4261-B632-79CC3556E9AD}"/>
              </a:ext>
            </a:extLst>
          </p:cNvPr>
          <p:cNvSpPr txBox="1"/>
          <p:nvPr/>
        </p:nvSpPr>
        <p:spPr>
          <a:xfrm>
            <a:off x="3036277" y="2039815"/>
            <a:ext cx="5873261" cy="2063262"/>
          </a:xfrm>
          <a:prstGeom prst="rect">
            <a:avLst/>
          </a:prstGeom>
          <a:noFill/>
        </p:spPr>
        <p:txBody>
          <a:bodyPr wrap="square" rtlCol="0">
            <a:spAutoFit/>
          </a:bodyPr>
          <a:lstStyle/>
          <a:p>
            <a:endParaRPr lang="en-US" dirty="0"/>
          </a:p>
        </p:txBody>
      </p:sp>
      <p:sp>
        <p:nvSpPr>
          <p:cNvPr id="11" name="TextBox 10">
            <a:extLst>
              <a:ext uri="{FF2B5EF4-FFF2-40B4-BE49-F238E27FC236}">
                <a16:creationId xmlns:a16="http://schemas.microsoft.com/office/drawing/2014/main" id="{1C52518F-DD54-41C6-9FB5-E389FEA0DC57}"/>
              </a:ext>
            </a:extLst>
          </p:cNvPr>
          <p:cNvSpPr txBox="1"/>
          <p:nvPr/>
        </p:nvSpPr>
        <p:spPr>
          <a:xfrm rot="21226939">
            <a:off x="597877" y="422031"/>
            <a:ext cx="4079631" cy="1862048"/>
          </a:xfrm>
          <a:prstGeom prst="rect">
            <a:avLst/>
          </a:prstGeom>
          <a:noFill/>
        </p:spPr>
        <p:txBody>
          <a:bodyPr wrap="square" rtlCol="0">
            <a:spAutoFit/>
          </a:bodyPr>
          <a:lstStyle/>
          <a:p>
            <a:r>
              <a:rPr lang="en-US" sz="11500" dirty="0">
                <a:solidFill>
                  <a:srgbClr val="0054A6"/>
                </a:solidFill>
                <a:effectLst>
                  <a:glow rad="127000">
                    <a:schemeClr val="bg1"/>
                  </a:glow>
                  <a:outerShdw blurRad="38100" dist="38100" dir="2700000" algn="tl">
                    <a:srgbClr val="000000">
                      <a:alpha val="43137"/>
                    </a:srgbClr>
                  </a:outerShdw>
                </a:effectLst>
                <a:latin typeface="Pristina" panose="03060402040406080204" pitchFamily="66" charset="0"/>
              </a:rPr>
              <a:t>My</a:t>
            </a:r>
          </a:p>
        </p:txBody>
      </p:sp>
      <p:sp>
        <p:nvSpPr>
          <p:cNvPr id="12" name="TextBox 11">
            <a:extLst>
              <a:ext uri="{FF2B5EF4-FFF2-40B4-BE49-F238E27FC236}">
                <a16:creationId xmlns:a16="http://schemas.microsoft.com/office/drawing/2014/main" id="{B8D57F14-49C6-401A-831E-D778889FCCB5}"/>
              </a:ext>
            </a:extLst>
          </p:cNvPr>
          <p:cNvSpPr txBox="1"/>
          <p:nvPr/>
        </p:nvSpPr>
        <p:spPr>
          <a:xfrm>
            <a:off x="4185138" y="4431324"/>
            <a:ext cx="8006862" cy="1862048"/>
          </a:xfrm>
          <a:prstGeom prst="rect">
            <a:avLst/>
          </a:prstGeom>
          <a:noFill/>
        </p:spPr>
        <p:txBody>
          <a:bodyPr wrap="square" rtlCol="0">
            <a:spAutoFit/>
          </a:bodyPr>
          <a:lstStyle/>
          <a:p>
            <a:pPr algn="ctr"/>
            <a:r>
              <a:rPr lang="en-US" sz="11500" dirty="0">
                <a:solidFill>
                  <a:srgbClr val="0054A6"/>
                </a:solidFill>
                <a:effectLst>
                  <a:glow rad="127000">
                    <a:schemeClr val="bg1"/>
                  </a:glow>
                  <a:outerShdw blurRad="38100" dist="38100" dir="2700000" algn="tl">
                    <a:srgbClr val="000000">
                      <a:alpha val="43137"/>
                    </a:srgbClr>
                  </a:outerShdw>
                </a:effectLst>
                <a:latin typeface="Pristina" panose="03060402040406080204" pitchFamily="66" charset="0"/>
              </a:rPr>
              <a:t>is in the Lord</a:t>
            </a:r>
          </a:p>
        </p:txBody>
      </p:sp>
      <p:sp>
        <p:nvSpPr>
          <p:cNvPr id="13" name="TextBox 12">
            <a:extLst>
              <a:ext uri="{FF2B5EF4-FFF2-40B4-BE49-F238E27FC236}">
                <a16:creationId xmlns:a16="http://schemas.microsoft.com/office/drawing/2014/main" id="{0CF5A990-16D6-4591-A415-B250095C7675}"/>
              </a:ext>
            </a:extLst>
          </p:cNvPr>
          <p:cNvSpPr txBox="1"/>
          <p:nvPr/>
        </p:nvSpPr>
        <p:spPr>
          <a:xfrm>
            <a:off x="9155722" y="5913733"/>
            <a:ext cx="5251938" cy="707886"/>
          </a:xfrm>
          <a:prstGeom prst="rect">
            <a:avLst/>
          </a:prstGeom>
          <a:noFill/>
        </p:spPr>
        <p:txBody>
          <a:bodyPr wrap="square" rtlCol="0">
            <a:spAutoFit/>
          </a:bodyPr>
          <a:lstStyle/>
          <a:p>
            <a:r>
              <a:rPr lang="en-US" sz="4000" b="1" dirty="0">
                <a:solidFill>
                  <a:srgbClr val="0054A6"/>
                </a:solidFill>
                <a:effectLst>
                  <a:glow rad="127000">
                    <a:schemeClr val="bg1"/>
                  </a:glow>
                  <a:outerShdw blurRad="38100" dist="38100" dir="2700000" algn="tl">
                    <a:srgbClr val="000000">
                      <a:alpha val="43137"/>
                    </a:srgbClr>
                  </a:outerShdw>
                </a:effectLst>
                <a:latin typeface="Pristina" panose="03060402040406080204" pitchFamily="66" charset="0"/>
              </a:rPr>
              <a:t>Psalm 39:7</a:t>
            </a:r>
          </a:p>
        </p:txBody>
      </p:sp>
      <p:pic>
        <p:nvPicPr>
          <p:cNvPr id="9" name="Picture 8" descr="A close up of a sign&#10;&#10;Description automatically generated">
            <a:extLst>
              <a:ext uri="{FF2B5EF4-FFF2-40B4-BE49-F238E27FC236}">
                <a16:creationId xmlns:a16="http://schemas.microsoft.com/office/drawing/2014/main" id="{E703A003-FC9F-4169-9464-57948887B1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05907" y="1934307"/>
            <a:ext cx="5533293" cy="2295221"/>
          </a:xfrm>
          <a:prstGeom prst="rect">
            <a:avLst/>
          </a:prstGeom>
          <a:effectLst>
            <a:glow rad="127000">
              <a:schemeClr val="bg1"/>
            </a:glow>
          </a:effectLst>
        </p:spPr>
      </p:pic>
      <p:grpSp>
        <p:nvGrpSpPr>
          <p:cNvPr id="7" name="Group 6">
            <a:extLst>
              <a:ext uri="{FF2B5EF4-FFF2-40B4-BE49-F238E27FC236}">
                <a16:creationId xmlns:a16="http://schemas.microsoft.com/office/drawing/2014/main" id="{377E2E83-0E86-4F92-A799-775126BE4A3A}"/>
              </a:ext>
            </a:extLst>
          </p:cNvPr>
          <p:cNvGrpSpPr/>
          <p:nvPr/>
        </p:nvGrpSpPr>
        <p:grpSpPr>
          <a:xfrm>
            <a:off x="509040" y="5066893"/>
            <a:ext cx="2477806" cy="1200783"/>
            <a:chOff x="962969" y="5030136"/>
            <a:chExt cx="2477806" cy="1200783"/>
          </a:xfrm>
          <a:effectLst>
            <a:glow rad="127000">
              <a:srgbClr val="0054A6">
                <a:alpha val="39000"/>
              </a:srgbClr>
            </a:glow>
          </a:effectLst>
        </p:grpSpPr>
        <p:pic>
          <p:nvPicPr>
            <p:cNvPr id="10" name="Picture 9">
              <a:extLst>
                <a:ext uri="{FF2B5EF4-FFF2-40B4-BE49-F238E27FC236}">
                  <a16:creationId xmlns:a16="http://schemas.microsoft.com/office/drawing/2014/main" id="{03482F4A-3678-4121-B0B3-DA7606518CC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786" t="59897" r="53838" b="24545"/>
            <a:stretch>
              <a:fillRect/>
            </a:stretch>
          </p:blipFill>
          <p:spPr bwMode="auto">
            <a:xfrm>
              <a:off x="992879" y="5065630"/>
              <a:ext cx="2336800" cy="1069975"/>
            </a:xfrm>
            <a:prstGeom prst="rect">
              <a:avLst/>
            </a:prstGeom>
            <a:noFill/>
            <a:effectLst>
              <a:glow rad="38100">
                <a:schemeClr val="tx1">
                  <a:alpha val="0"/>
                </a:schemeClr>
              </a:glow>
              <a:outerShdw dist="71842" dir="2700000" algn="ctr" rotWithShape="0">
                <a:schemeClr val="bg2">
                  <a:alpha val="0"/>
                </a:schemeClr>
              </a:outerShdw>
            </a:effectLst>
            <a:extLst>
              <a:ext uri="{909E8E84-426E-40DD-AFC4-6F175D3DCCD1}">
                <a14:hiddenFill xmlns:a14="http://schemas.microsoft.com/office/drawing/2010/main">
                  <a:solidFill>
                    <a:srgbClr val="FFFFFF"/>
                  </a:solidFill>
                </a14:hiddenFill>
              </a:ext>
            </a:extLst>
          </p:spPr>
        </p:pic>
        <p:pic>
          <p:nvPicPr>
            <p:cNvPr id="14" name="Picture 13" descr="Logo&#10;&#10;Description automatically generated">
              <a:extLst>
                <a:ext uri="{FF2B5EF4-FFF2-40B4-BE49-F238E27FC236}">
                  <a16:creationId xmlns:a16="http://schemas.microsoft.com/office/drawing/2014/main" id="{57054BC7-01B8-4318-8921-06218B0C40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2969" y="5030136"/>
              <a:ext cx="2477806" cy="1200783"/>
            </a:xfrm>
            <a:prstGeom prst="rect">
              <a:avLst/>
            </a:prstGeom>
            <a:effectLst>
              <a:glow rad="127000">
                <a:schemeClr val="bg1"/>
              </a:glow>
            </a:effectLst>
          </p:spPr>
        </p:pic>
      </p:grpSp>
    </p:spTree>
    <p:extLst>
      <p:ext uri="{BB962C8B-B14F-4D97-AF65-F5344CB8AC3E}">
        <p14:creationId xmlns:p14="http://schemas.microsoft.com/office/powerpoint/2010/main" val="38275131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59549E-0EAB-4BAF-B024-E22B968F6F7A}"/>
              </a:ext>
            </a:extLst>
          </p:cNvPr>
          <p:cNvSpPr>
            <a:spLocks noGrp="1"/>
          </p:cNvSpPr>
          <p:nvPr>
            <p:ph type="title"/>
          </p:nvPr>
        </p:nvSpPr>
        <p:spPr/>
        <p:txBody>
          <a:bodyPr/>
          <a:lstStyle/>
          <a:p>
            <a:r>
              <a:rPr lang="en-US" dirty="0">
                <a:solidFill>
                  <a:srgbClr val="0054A6"/>
                </a:solidFill>
              </a:rPr>
              <a:t>Because He is </a:t>
            </a:r>
            <a:r>
              <a:rPr lang="en-US" dirty="0">
                <a:solidFill>
                  <a:schemeClr val="bg1"/>
                </a:solidFill>
                <a:effectLst>
                  <a:glow rad="127000">
                    <a:srgbClr val="0054A6"/>
                  </a:glow>
                </a:effectLst>
              </a:rPr>
              <a:t>Jehovah Rapha</a:t>
            </a:r>
            <a:endParaRPr lang="en-US" dirty="0">
              <a:solidFill>
                <a:schemeClr val="bg1"/>
              </a:solidFill>
              <a:effectLst>
                <a:glow rad="127000">
                  <a:srgbClr val="C00000"/>
                </a:glow>
              </a:effectLst>
            </a:endParaRPr>
          </a:p>
        </p:txBody>
      </p:sp>
      <p:sp>
        <p:nvSpPr>
          <p:cNvPr id="11" name="Content Placeholder 10">
            <a:extLst>
              <a:ext uri="{FF2B5EF4-FFF2-40B4-BE49-F238E27FC236}">
                <a16:creationId xmlns:a16="http://schemas.microsoft.com/office/drawing/2014/main" id="{0BD8279A-E537-41DF-94F2-C575B6161CE6}"/>
              </a:ext>
            </a:extLst>
          </p:cNvPr>
          <p:cNvSpPr>
            <a:spLocks noGrp="1"/>
          </p:cNvSpPr>
          <p:nvPr>
            <p:ph idx="1"/>
          </p:nvPr>
        </p:nvSpPr>
        <p:spPr>
          <a:xfrm>
            <a:off x="398585" y="1444505"/>
            <a:ext cx="9311472" cy="4732458"/>
          </a:xfrm>
        </p:spPr>
        <p:txBody>
          <a:bodyPr/>
          <a:lstStyle/>
          <a:p>
            <a:r>
              <a:rPr lang="en-US" dirty="0">
                <a:effectLst>
                  <a:glow rad="127000">
                    <a:schemeClr val="bg1"/>
                  </a:glow>
                </a:effectLst>
              </a:rPr>
              <a:t>Kinds of “healing”</a:t>
            </a:r>
            <a:endParaRPr lang="en-US" dirty="0"/>
          </a:p>
        </p:txBody>
      </p:sp>
    </p:spTree>
    <p:extLst>
      <p:ext uri="{BB962C8B-B14F-4D97-AF65-F5344CB8AC3E}">
        <p14:creationId xmlns:p14="http://schemas.microsoft.com/office/powerpoint/2010/main" val="8820729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person, outdoor, man, holding&#10;&#10;Description automatically generated">
            <a:extLst>
              <a:ext uri="{FF2B5EF4-FFF2-40B4-BE49-F238E27FC236}">
                <a16:creationId xmlns:a16="http://schemas.microsoft.com/office/drawing/2014/main" id="{A0D1D97B-64D1-43E0-BE94-7E188ADC67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66800"/>
            <a:ext cx="12192000" cy="7924800"/>
          </a:xfrm>
          <a:prstGeom prst="rect">
            <a:avLst/>
          </a:prstGeom>
        </p:spPr>
      </p:pic>
      <p:sp>
        <p:nvSpPr>
          <p:cNvPr id="2" name="Title 1">
            <a:extLst>
              <a:ext uri="{FF2B5EF4-FFF2-40B4-BE49-F238E27FC236}">
                <a16:creationId xmlns:a16="http://schemas.microsoft.com/office/drawing/2014/main" id="{5859549E-0EAB-4BAF-B024-E22B968F6F7A}"/>
              </a:ext>
            </a:extLst>
          </p:cNvPr>
          <p:cNvSpPr>
            <a:spLocks noGrp="1"/>
          </p:cNvSpPr>
          <p:nvPr>
            <p:ph type="title"/>
          </p:nvPr>
        </p:nvSpPr>
        <p:spPr/>
        <p:txBody>
          <a:bodyPr/>
          <a:lstStyle/>
          <a:p>
            <a:r>
              <a:rPr lang="en-US" dirty="0">
                <a:solidFill>
                  <a:srgbClr val="0054A6"/>
                </a:solidFill>
              </a:rPr>
              <a:t>Because He is </a:t>
            </a:r>
            <a:r>
              <a:rPr lang="en-US" dirty="0">
                <a:solidFill>
                  <a:schemeClr val="bg1"/>
                </a:solidFill>
                <a:effectLst>
                  <a:glow rad="127000">
                    <a:srgbClr val="0054A6"/>
                  </a:glow>
                </a:effectLst>
              </a:rPr>
              <a:t>Jehovah Rapha</a:t>
            </a:r>
            <a:endParaRPr lang="en-US" dirty="0">
              <a:solidFill>
                <a:schemeClr val="bg1"/>
              </a:solidFill>
              <a:effectLst>
                <a:glow rad="127000">
                  <a:srgbClr val="C00000"/>
                </a:glow>
              </a:effectLst>
            </a:endParaRPr>
          </a:p>
        </p:txBody>
      </p:sp>
      <p:sp>
        <p:nvSpPr>
          <p:cNvPr id="11" name="Content Placeholder 10">
            <a:extLst>
              <a:ext uri="{FF2B5EF4-FFF2-40B4-BE49-F238E27FC236}">
                <a16:creationId xmlns:a16="http://schemas.microsoft.com/office/drawing/2014/main" id="{0BD8279A-E537-41DF-94F2-C575B6161CE6}"/>
              </a:ext>
            </a:extLst>
          </p:cNvPr>
          <p:cNvSpPr>
            <a:spLocks noGrp="1"/>
          </p:cNvSpPr>
          <p:nvPr>
            <p:ph idx="1"/>
          </p:nvPr>
        </p:nvSpPr>
        <p:spPr>
          <a:xfrm>
            <a:off x="398585" y="1444505"/>
            <a:ext cx="9311472" cy="4732458"/>
          </a:xfrm>
        </p:spPr>
        <p:txBody>
          <a:bodyPr/>
          <a:lstStyle/>
          <a:p>
            <a:r>
              <a:rPr lang="en-US" dirty="0">
                <a:effectLst>
                  <a:glow rad="127000">
                    <a:schemeClr val="bg1"/>
                  </a:glow>
                </a:effectLst>
              </a:rPr>
              <a:t>Kinds of “healing” = </a:t>
            </a:r>
            <a:r>
              <a:rPr lang="en-US" dirty="0">
                <a:solidFill>
                  <a:schemeClr val="bg1"/>
                </a:solidFill>
                <a:effectLst>
                  <a:glow rad="127000">
                    <a:srgbClr val="C00000"/>
                  </a:glow>
                </a:effectLst>
              </a:rPr>
              <a:t>Physical Healing </a:t>
            </a:r>
          </a:p>
          <a:p>
            <a:r>
              <a:rPr lang="en-US" dirty="0">
                <a:effectLst>
                  <a:glow rad="127000">
                    <a:schemeClr val="bg1"/>
                  </a:glow>
                </a:effectLst>
              </a:rPr>
              <a:t>“Jesus went throughout all the cities … </a:t>
            </a:r>
            <a:br>
              <a:rPr lang="en-US" dirty="0">
                <a:effectLst>
                  <a:glow rad="127000">
                    <a:schemeClr val="bg1"/>
                  </a:glow>
                </a:effectLst>
              </a:rPr>
            </a:br>
            <a:r>
              <a:rPr lang="en-US" dirty="0">
                <a:solidFill>
                  <a:schemeClr val="bg1"/>
                </a:solidFill>
                <a:effectLst>
                  <a:glow rad="127000">
                    <a:srgbClr val="C00000"/>
                  </a:glow>
                </a:effectLst>
              </a:rPr>
              <a:t>healing</a:t>
            </a:r>
            <a:r>
              <a:rPr lang="en-US" dirty="0">
                <a:effectLst>
                  <a:glow rad="127000">
                    <a:schemeClr val="bg1"/>
                  </a:glow>
                </a:effectLst>
              </a:rPr>
              <a:t> every disease and every affliction.” </a:t>
            </a:r>
            <a:r>
              <a:rPr lang="en-US" sz="3200" dirty="0">
                <a:effectLst>
                  <a:glow rad="127000">
                    <a:schemeClr val="bg1"/>
                  </a:glow>
                </a:effectLst>
              </a:rPr>
              <a:t>(Matthew 9:35)</a:t>
            </a:r>
          </a:p>
          <a:p>
            <a:endParaRPr lang="en-US" dirty="0"/>
          </a:p>
        </p:txBody>
      </p:sp>
    </p:spTree>
    <p:extLst>
      <p:ext uri="{BB962C8B-B14F-4D97-AF65-F5344CB8AC3E}">
        <p14:creationId xmlns:p14="http://schemas.microsoft.com/office/powerpoint/2010/main" val="31604757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person, outdoor, man, holding&#10;&#10;Description automatically generated">
            <a:extLst>
              <a:ext uri="{FF2B5EF4-FFF2-40B4-BE49-F238E27FC236}">
                <a16:creationId xmlns:a16="http://schemas.microsoft.com/office/drawing/2014/main" id="{A0D1D97B-64D1-43E0-BE94-7E188ADC67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66800"/>
            <a:ext cx="12192000" cy="7924800"/>
          </a:xfrm>
          <a:prstGeom prst="rect">
            <a:avLst/>
          </a:prstGeom>
        </p:spPr>
      </p:pic>
      <p:sp>
        <p:nvSpPr>
          <p:cNvPr id="2" name="Title 1">
            <a:extLst>
              <a:ext uri="{FF2B5EF4-FFF2-40B4-BE49-F238E27FC236}">
                <a16:creationId xmlns:a16="http://schemas.microsoft.com/office/drawing/2014/main" id="{5859549E-0EAB-4BAF-B024-E22B968F6F7A}"/>
              </a:ext>
            </a:extLst>
          </p:cNvPr>
          <p:cNvSpPr>
            <a:spLocks noGrp="1"/>
          </p:cNvSpPr>
          <p:nvPr>
            <p:ph type="title"/>
          </p:nvPr>
        </p:nvSpPr>
        <p:spPr/>
        <p:txBody>
          <a:bodyPr/>
          <a:lstStyle/>
          <a:p>
            <a:r>
              <a:rPr lang="en-US" dirty="0">
                <a:solidFill>
                  <a:srgbClr val="0054A6"/>
                </a:solidFill>
              </a:rPr>
              <a:t>Because He is </a:t>
            </a:r>
            <a:r>
              <a:rPr lang="en-US" dirty="0">
                <a:solidFill>
                  <a:schemeClr val="bg1"/>
                </a:solidFill>
                <a:effectLst>
                  <a:glow rad="127000">
                    <a:srgbClr val="0054A6"/>
                  </a:glow>
                </a:effectLst>
              </a:rPr>
              <a:t>Jehovah Rapha</a:t>
            </a:r>
            <a:endParaRPr lang="en-US" dirty="0">
              <a:solidFill>
                <a:schemeClr val="bg1"/>
              </a:solidFill>
              <a:effectLst>
                <a:glow rad="127000">
                  <a:srgbClr val="C00000"/>
                </a:glow>
              </a:effectLst>
            </a:endParaRPr>
          </a:p>
        </p:txBody>
      </p:sp>
      <p:sp>
        <p:nvSpPr>
          <p:cNvPr id="11" name="Content Placeholder 10">
            <a:extLst>
              <a:ext uri="{FF2B5EF4-FFF2-40B4-BE49-F238E27FC236}">
                <a16:creationId xmlns:a16="http://schemas.microsoft.com/office/drawing/2014/main" id="{0BD8279A-E537-41DF-94F2-C575B6161CE6}"/>
              </a:ext>
            </a:extLst>
          </p:cNvPr>
          <p:cNvSpPr>
            <a:spLocks noGrp="1"/>
          </p:cNvSpPr>
          <p:nvPr>
            <p:ph idx="1"/>
          </p:nvPr>
        </p:nvSpPr>
        <p:spPr>
          <a:xfrm>
            <a:off x="398585" y="1444505"/>
            <a:ext cx="9311472" cy="4732458"/>
          </a:xfrm>
        </p:spPr>
        <p:txBody>
          <a:bodyPr/>
          <a:lstStyle/>
          <a:p>
            <a:r>
              <a:rPr lang="en-US" dirty="0">
                <a:effectLst>
                  <a:glow rad="127000">
                    <a:schemeClr val="bg1"/>
                  </a:glow>
                </a:effectLst>
              </a:rPr>
              <a:t>Kinds of “healing” = </a:t>
            </a:r>
            <a:r>
              <a:rPr lang="en-US" dirty="0">
                <a:solidFill>
                  <a:schemeClr val="bg1"/>
                </a:solidFill>
                <a:effectLst>
                  <a:glow rad="127000">
                    <a:srgbClr val="C00000"/>
                  </a:glow>
                </a:effectLst>
              </a:rPr>
              <a:t>Physical Healing </a:t>
            </a:r>
            <a:endParaRPr lang="en-US" dirty="0">
              <a:effectLst>
                <a:glow rad="127000">
                  <a:srgbClr val="DDDDDD"/>
                </a:glow>
              </a:effectLst>
            </a:endParaRPr>
          </a:p>
          <a:p>
            <a:r>
              <a:rPr lang="en-US" dirty="0">
                <a:effectLst>
                  <a:glow rad="127000">
                    <a:schemeClr val="bg1"/>
                  </a:glow>
                </a:effectLst>
              </a:rPr>
              <a:t>“… they brought him all the sick, those afflicted with various diseases and pains, those oppressed </a:t>
            </a:r>
            <a:br>
              <a:rPr lang="en-US" dirty="0">
                <a:effectLst>
                  <a:glow rad="127000">
                    <a:schemeClr val="bg1"/>
                  </a:glow>
                </a:effectLst>
              </a:rPr>
            </a:br>
            <a:r>
              <a:rPr lang="en-US" dirty="0">
                <a:effectLst>
                  <a:glow rad="127000">
                    <a:schemeClr val="bg1"/>
                  </a:glow>
                </a:effectLst>
              </a:rPr>
              <a:t>by demons, </a:t>
            </a:r>
            <a:br>
              <a:rPr lang="en-US" dirty="0">
                <a:effectLst>
                  <a:glow rad="127000">
                    <a:schemeClr val="bg1"/>
                  </a:glow>
                </a:effectLst>
              </a:rPr>
            </a:br>
            <a:r>
              <a:rPr lang="en-US" dirty="0">
                <a:effectLst>
                  <a:glow rad="127000">
                    <a:schemeClr val="bg1"/>
                  </a:glow>
                </a:effectLst>
              </a:rPr>
              <a:t>epileptics, and </a:t>
            </a:r>
            <a:br>
              <a:rPr lang="en-US" dirty="0">
                <a:effectLst>
                  <a:glow rad="127000">
                    <a:schemeClr val="bg1"/>
                  </a:glow>
                </a:effectLst>
              </a:rPr>
            </a:br>
            <a:r>
              <a:rPr lang="en-US" dirty="0">
                <a:effectLst>
                  <a:glow rad="127000">
                    <a:schemeClr val="bg1"/>
                  </a:glow>
                </a:effectLst>
              </a:rPr>
              <a:t>paralytics, and </a:t>
            </a:r>
            <a:br>
              <a:rPr lang="en-US" dirty="0">
                <a:effectLst>
                  <a:glow rad="127000">
                    <a:schemeClr val="bg1"/>
                  </a:glow>
                </a:effectLst>
              </a:rPr>
            </a:br>
            <a:r>
              <a:rPr lang="en-US" dirty="0">
                <a:effectLst>
                  <a:glow rad="127000">
                    <a:schemeClr val="bg1"/>
                  </a:glow>
                </a:effectLst>
              </a:rPr>
              <a:t>he </a:t>
            </a:r>
            <a:r>
              <a:rPr lang="en-US" dirty="0">
                <a:solidFill>
                  <a:schemeClr val="bg1"/>
                </a:solidFill>
                <a:effectLst>
                  <a:glow rad="127000">
                    <a:srgbClr val="C00000"/>
                  </a:glow>
                </a:effectLst>
              </a:rPr>
              <a:t>healed</a:t>
            </a:r>
            <a:r>
              <a:rPr lang="en-US" dirty="0">
                <a:effectLst>
                  <a:glow rad="127000">
                    <a:schemeClr val="bg1"/>
                  </a:glow>
                </a:effectLst>
              </a:rPr>
              <a:t> them. </a:t>
            </a:r>
            <a:br>
              <a:rPr lang="en-US" dirty="0">
                <a:effectLst>
                  <a:glow rad="127000">
                    <a:schemeClr val="bg1"/>
                  </a:glow>
                </a:effectLst>
              </a:rPr>
            </a:br>
            <a:r>
              <a:rPr lang="en-US" dirty="0">
                <a:effectLst>
                  <a:glow rad="127000">
                    <a:schemeClr val="bg1"/>
                  </a:glow>
                </a:effectLst>
              </a:rPr>
              <a:t>(Matthew 4:24)</a:t>
            </a:r>
          </a:p>
          <a:p>
            <a:endParaRPr lang="en-US" sz="3200" dirty="0">
              <a:effectLst>
                <a:glow rad="127000">
                  <a:srgbClr val="DDDDDD"/>
                </a:glow>
              </a:effectLst>
            </a:endParaRPr>
          </a:p>
          <a:p>
            <a:endParaRPr lang="en-US" dirty="0"/>
          </a:p>
        </p:txBody>
      </p:sp>
    </p:spTree>
    <p:extLst>
      <p:ext uri="{BB962C8B-B14F-4D97-AF65-F5344CB8AC3E}">
        <p14:creationId xmlns:p14="http://schemas.microsoft.com/office/powerpoint/2010/main" val="39146182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erson standing next to a person&#10;&#10;Description automatically generated">
            <a:extLst>
              <a:ext uri="{FF2B5EF4-FFF2-40B4-BE49-F238E27FC236}">
                <a16:creationId xmlns:a16="http://schemas.microsoft.com/office/drawing/2014/main" id="{008F9D98-E4BB-4080-A935-A70528E28C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03244" y="0"/>
            <a:ext cx="9158871" cy="6858000"/>
          </a:xfrm>
          <a:prstGeom prst="rect">
            <a:avLst/>
          </a:prstGeom>
        </p:spPr>
      </p:pic>
      <p:sp>
        <p:nvSpPr>
          <p:cNvPr id="2" name="Title 1">
            <a:extLst>
              <a:ext uri="{FF2B5EF4-FFF2-40B4-BE49-F238E27FC236}">
                <a16:creationId xmlns:a16="http://schemas.microsoft.com/office/drawing/2014/main" id="{5859549E-0EAB-4BAF-B024-E22B968F6F7A}"/>
              </a:ext>
            </a:extLst>
          </p:cNvPr>
          <p:cNvSpPr>
            <a:spLocks noGrp="1"/>
          </p:cNvSpPr>
          <p:nvPr>
            <p:ph type="title"/>
          </p:nvPr>
        </p:nvSpPr>
        <p:spPr/>
        <p:txBody>
          <a:bodyPr/>
          <a:lstStyle/>
          <a:p>
            <a:r>
              <a:rPr lang="en-US" dirty="0">
                <a:solidFill>
                  <a:srgbClr val="0054A6"/>
                </a:solidFill>
              </a:rPr>
              <a:t>Because He is </a:t>
            </a:r>
            <a:r>
              <a:rPr lang="en-US" dirty="0">
                <a:solidFill>
                  <a:schemeClr val="bg1"/>
                </a:solidFill>
                <a:effectLst>
                  <a:glow rad="127000">
                    <a:srgbClr val="0054A6"/>
                  </a:glow>
                </a:effectLst>
              </a:rPr>
              <a:t>Jehovah Rapha</a:t>
            </a:r>
            <a:endParaRPr lang="en-US" dirty="0">
              <a:solidFill>
                <a:schemeClr val="bg1"/>
              </a:solidFill>
              <a:effectLst>
                <a:glow rad="127000">
                  <a:srgbClr val="C00000"/>
                </a:glow>
              </a:effectLst>
            </a:endParaRPr>
          </a:p>
        </p:txBody>
      </p:sp>
      <p:sp>
        <p:nvSpPr>
          <p:cNvPr id="11" name="Content Placeholder 10">
            <a:extLst>
              <a:ext uri="{FF2B5EF4-FFF2-40B4-BE49-F238E27FC236}">
                <a16:creationId xmlns:a16="http://schemas.microsoft.com/office/drawing/2014/main" id="{0BD8279A-E537-41DF-94F2-C575B6161CE6}"/>
              </a:ext>
            </a:extLst>
          </p:cNvPr>
          <p:cNvSpPr>
            <a:spLocks noGrp="1"/>
          </p:cNvSpPr>
          <p:nvPr>
            <p:ph idx="1"/>
          </p:nvPr>
        </p:nvSpPr>
        <p:spPr>
          <a:xfrm>
            <a:off x="398585" y="1444505"/>
            <a:ext cx="9224386" cy="4732458"/>
          </a:xfrm>
        </p:spPr>
        <p:txBody>
          <a:bodyPr/>
          <a:lstStyle/>
          <a:p>
            <a:r>
              <a:rPr lang="en-US" dirty="0">
                <a:effectLst>
                  <a:glow rad="127000">
                    <a:schemeClr val="bg1"/>
                  </a:glow>
                </a:effectLst>
              </a:rPr>
              <a:t>Kinds of “healing” = </a:t>
            </a:r>
            <a:r>
              <a:rPr lang="en-US" dirty="0">
                <a:solidFill>
                  <a:schemeClr val="bg1"/>
                </a:solidFill>
                <a:effectLst>
                  <a:glow rad="127000">
                    <a:srgbClr val="C00000"/>
                  </a:glow>
                </a:effectLst>
              </a:rPr>
              <a:t>Emotional Healing </a:t>
            </a:r>
            <a:endParaRPr lang="en-US" dirty="0">
              <a:effectLst>
                <a:glow rad="127000">
                  <a:srgbClr val="DDDDDD"/>
                </a:glow>
              </a:effectLst>
            </a:endParaRPr>
          </a:p>
          <a:p>
            <a:r>
              <a:rPr lang="en-US" dirty="0">
                <a:effectLst>
                  <a:glow rad="127000">
                    <a:schemeClr val="bg1"/>
                  </a:glow>
                </a:effectLst>
              </a:rPr>
              <a:t>He </a:t>
            </a:r>
            <a:r>
              <a:rPr lang="en-US" dirty="0">
                <a:solidFill>
                  <a:schemeClr val="bg1"/>
                </a:solidFill>
                <a:effectLst>
                  <a:glow rad="127000">
                    <a:srgbClr val="C00000"/>
                  </a:glow>
                </a:effectLst>
              </a:rPr>
              <a:t>heals</a:t>
            </a:r>
            <a:r>
              <a:rPr lang="en-US" dirty="0">
                <a:effectLst>
                  <a:glow rad="127000">
                    <a:schemeClr val="bg1"/>
                  </a:glow>
                </a:effectLst>
              </a:rPr>
              <a:t> the brokenhearted </a:t>
            </a:r>
            <a:br>
              <a:rPr lang="en-US" dirty="0">
                <a:effectLst>
                  <a:glow rad="127000">
                    <a:schemeClr val="bg1"/>
                  </a:glow>
                </a:effectLst>
              </a:rPr>
            </a:br>
            <a:r>
              <a:rPr lang="en-US" dirty="0">
                <a:effectLst>
                  <a:glow rad="127000">
                    <a:schemeClr val="bg1"/>
                  </a:glow>
                </a:effectLst>
              </a:rPr>
              <a:t>and binds up their wounds. </a:t>
            </a:r>
            <a:br>
              <a:rPr lang="en-US" dirty="0">
                <a:effectLst>
                  <a:glow rad="127000">
                    <a:schemeClr val="bg1"/>
                  </a:glow>
                </a:effectLst>
              </a:rPr>
            </a:br>
            <a:r>
              <a:rPr lang="en-US" sz="3200" dirty="0">
                <a:effectLst>
                  <a:glow rad="127000">
                    <a:schemeClr val="bg1"/>
                  </a:glow>
                </a:effectLst>
              </a:rPr>
              <a:t>(Psalm 147:3)</a:t>
            </a:r>
            <a:endParaRPr lang="en-US" sz="2400" dirty="0">
              <a:effectLst>
                <a:glow rad="127000">
                  <a:schemeClr val="bg1"/>
                </a:glow>
              </a:effectLst>
            </a:endParaRPr>
          </a:p>
          <a:p>
            <a:endParaRPr lang="en-US" dirty="0"/>
          </a:p>
        </p:txBody>
      </p:sp>
    </p:spTree>
    <p:extLst>
      <p:ext uri="{BB962C8B-B14F-4D97-AF65-F5344CB8AC3E}">
        <p14:creationId xmlns:p14="http://schemas.microsoft.com/office/powerpoint/2010/main" val="300444158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erson standing on a beach&#10;&#10;Description automatically generated">
            <a:extLst>
              <a:ext uri="{FF2B5EF4-FFF2-40B4-BE49-F238E27FC236}">
                <a16:creationId xmlns:a16="http://schemas.microsoft.com/office/drawing/2014/main" id="{CAF543E1-BBC8-4D8C-957C-F0D3379C0208}"/>
              </a:ext>
            </a:extLst>
          </p:cNvPr>
          <p:cNvPicPr>
            <a:picLocks noChangeAspect="1"/>
          </p:cNvPicPr>
          <p:nvPr/>
        </p:nvPicPr>
        <p:blipFill rotWithShape="1">
          <a:blip r:embed="rId3">
            <a:extLst>
              <a:ext uri="{28A0092B-C50C-407E-A947-70E740481C1C}">
                <a14:useLocalDpi xmlns:a14="http://schemas.microsoft.com/office/drawing/2010/main" val="0"/>
              </a:ext>
            </a:extLst>
          </a:blip>
          <a:srcRect t="18710" r="16289"/>
          <a:stretch/>
        </p:blipFill>
        <p:spPr>
          <a:xfrm>
            <a:off x="1604068" y="0"/>
            <a:ext cx="10587932" cy="6858000"/>
          </a:xfrm>
          <a:prstGeom prst="rect">
            <a:avLst/>
          </a:prstGeom>
        </p:spPr>
      </p:pic>
      <p:sp>
        <p:nvSpPr>
          <p:cNvPr id="2" name="Title 1">
            <a:extLst>
              <a:ext uri="{FF2B5EF4-FFF2-40B4-BE49-F238E27FC236}">
                <a16:creationId xmlns:a16="http://schemas.microsoft.com/office/drawing/2014/main" id="{5859549E-0EAB-4BAF-B024-E22B968F6F7A}"/>
              </a:ext>
            </a:extLst>
          </p:cNvPr>
          <p:cNvSpPr>
            <a:spLocks noGrp="1"/>
          </p:cNvSpPr>
          <p:nvPr>
            <p:ph type="title"/>
          </p:nvPr>
        </p:nvSpPr>
        <p:spPr/>
        <p:txBody>
          <a:bodyPr/>
          <a:lstStyle/>
          <a:p>
            <a:r>
              <a:rPr lang="en-US" dirty="0">
                <a:solidFill>
                  <a:srgbClr val="0054A6"/>
                </a:solidFill>
              </a:rPr>
              <a:t>Because He is </a:t>
            </a:r>
            <a:r>
              <a:rPr lang="en-US" dirty="0">
                <a:solidFill>
                  <a:schemeClr val="bg1"/>
                </a:solidFill>
                <a:effectLst>
                  <a:glow rad="127000">
                    <a:srgbClr val="0054A6"/>
                  </a:glow>
                </a:effectLst>
              </a:rPr>
              <a:t>Jehovah Rapha</a:t>
            </a:r>
            <a:endParaRPr lang="en-US" dirty="0">
              <a:solidFill>
                <a:schemeClr val="bg1"/>
              </a:solidFill>
              <a:effectLst>
                <a:glow rad="127000">
                  <a:srgbClr val="C00000"/>
                </a:glow>
              </a:effectLst>
            </a:endParaRPr>
          </a:p>
        </p:txBody>
      </p:sp>
      <p:sp>
        <p:nvSpPr>
          <p:cNvPr id="11" name="Content Placeholder 10">
            <a:extLst>
              <a:ext uri="{FF2B5EF4-FFF2-40B4-BE49-F238E27FC236}">
                <a16:creationId xmlns:a16="http://schemas.microsoft.com/office/drawing/2014/main" id="{0BD8279A-E537-41DF-94F2-C575B6161CE6}"/>
              </a:ext>
            </a:extLst>
          </p:cNvPr>
          <p:cNvSpPr>
            <a:spLocks noGrp="1"/>
          </p:cNvSpPr>
          <p:nvPr>
            <p:ph idx="1"/>
          </p:nvPr>
        </p:nvSpPr>
        <p:spPr>
          <a:xfrm>
            <a:off x="398585" y="1444505"/>
            <a:ext cx="9224386" cy="4732458"/>
          </a:xfrm>
        </p:spPr>
        <p:txBody>
          <a:bodyPr/>
          <a:lstStyle/>
          <a:p>
            <a:r>
              <a:rPr lang="en-US" dirty="0">
                <a:effectLst>
                  <a:glow rad="127000">
                    <a:schemeClr val="bg1"/>
                  </a:glow>
                </a:effectLst>
              </a:rPr>
              <a:t>Kinds of “healing” = </a:t>
            </a:r>
            <a:r>
              <a:rPr lang="en-US" dirty="0">
                <a:solidFill>
                  <a:schemeClr val="bg1"/>
                </a:solidFill>
                <a:effectLst>
                  <a:glow rad="127000">
                    <a:srgbClr val="C00000"/>
                  </a:glow>
                </a:effectLst>
              </a:rPr>
              <a:t>Spiritual  Healing </a:t>
            </a:r>
            <a:endParaRPr lang="en-US" dirty="0">
              <a:effectLst>
                <a:glow rad="127000">
                  <a:srgbClr val="DDDDDD"/>
                </a:glow>
              </a:effectLst>
            </a:endParaRPr>
          </a:p>
          <a:p>
            <a:r>
              <a:rPr lang="en-US" dirty="0">
                <a:effectLst>
                  <a:glow rad="127000">
                    <a:schemeClr val="bg1"/>
                  </a:glow>
                </a:effectLst>
              </a:rPr>
              <a:t>As for me, I said, "O LORD, </a:t>
            </a:r>
            <a:br>
              <a:rPr lang="en-US" dirty="0">
                <a:effectLst>
                  <a:glow rad="127000">
                    <a:schemeClr val="bg1"/>
                  </a:glow>
                </a:effectLst>
              </a:rPr>
            </a:br>
            <a:r>
              <a:rPr lang="en-US" dirty="0">
                <a:effectLst>
                  <a:glow rad="127000">
                    <a:schemeClr val="bg1"/>
                  </a:glow>
                </a:effectLst>
              </a:rPr>
              <a:t>be gracious to me; </a:t>
            </a:r>
            <a:r>
              <a:rPr lang="en-US" dirty="0">
                <a:solidFill>
                  <a:schemeClr val="bg1"/>
                </a:solidFill>
                <a:effectLst>
                  <a:glow rad="127000">
                    <a:srgbClr val="C00000"/>
                  </a:glow>
                </a:effectLst>
              </a:rPr>
              <a:t>heal</a:t>
            </a:r>
            <a:r>
              <a:rPr lang="en-US" dirty="0">
                <a:effectLst>
                  <a:glow rad="127000">
                    <a:schemeClr val="bg1"/>
                  </a:glow>
                </a:effectLst>
              </a:rPr>
              <a:t> me, </a:t>
            </a:r>
            <a:br>
              <a:rPr lang="en-US" dirty="0">
                <a:effectLst>
                  <a:glow rad="127000">
                    <a:schemeClr val="bg1"/>
                  </a:glow>
                </a:effectLst>
              </a:rPr>
            </a:br>
            <a:r>
              <a:rPr lang="en-US" dirty="0">
                <a:effectLst>
                  <a:glow rad="127000">
                    <a:schemeClr val="bg1"/>
                  </a:glow>
                </a:effectLst>
              </a:rPr>
              <a:t>for I have sinned against you!" (Psalm 41:4)</a:t>
            </a:r>
            <a:br>
              <a:rPr lang="en-US" dirty="0">
                <a:effectLst/>
              </a:rPr>
            </a:br>
            <a:endParaRPr lang="en-US" dirty="0"/>
          </a:p>
        </p:txBody>
      </p:sp>
    </p:spTree>
    <p:extLst>
      <p:ext uri="{BB962C8B-B14F-4D97-AF65-F5344CB8AC3E}">
        <p14:creationId xmlns:p14="http://schemas.microsoft.com/office/powerpoint/2010/main" val="20859421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59549E-0EAB-4BAF-B024-E22B968F6F7A}"/>
              </a:ext>
            </a:extLst>
          </p:cNvPr>
          <p:cNvSpPr>
            <a:spLocks noGrp="1"/>
          </p:cNvSpPr>
          <p:nvPr>
            <p:ph type="title"/>
          </p:nvPr>
        </p:nvSpPr>
        <p:spPr/>
        <p:txBody>
          <a:bodyPr/>
          <a:lstStyle/>
          <a:p>
            <a:r>
              <a:rPr lang="en-US" dirty="0">
                <a:solidFill>
                  <a:srgbClr val="0054A6"/>
                </a:solidFill>
              </a:rPr>
              <a:t>Because He is </a:t>
            </a:r>
            <a:r>
              <a:rPr lang="en-US" dirty="0">
                <a:solidFill>
                  <a:schemeClr val="bg1"/>
                </a:solidFill>
                <a:effectLst>
                  <a:glow rad="127000">
                    <a:srgbClr val="0054A6"/>
                  </a:glow>
                </a:effectLst>
              </a:rPr>
              <a:t>Jehovah Rapha</a:t>
            </a:r>
            <a:endParaRPr lang="en-US" dirty="0">
              <a:solidFill>
                <a:schemeClr val="bg1"/>
              </a:solidFill>
              <a:effectLst>
                <a:glow rad="127000">
                  <a:srgbClr val="C00000"/>
                </a:glow>
              </a:effectLst>
            </a:endParaRPr>
          </a:p>
        </p:txBody>
      </p:sp>
      <p:sp>
        <p:nvSpPr>
          <p:cNvPr id="11" name="Content Placeholder 10">
            <a:extLst>
              <a:ext uri="{FF2B5EF4-FFF2-40B4-BE49-F238E27FC236}">
                <a16:creationId xmlns:a16="http://schemas.microsoft.com/office/drawing/2014/main" id="{0BD8279A-E537-41DF-94F2-C575B6161CE6}"/>
              </a:ext>
            </a:extLst>
          </p:cNvPr>
          <p:cNvSpPr>
            <a:spLocks noGrp="1"/>
          </p:cNvSpPr>
          <p:nvPr>
            <p:ph idx="1"/>
          </p:nvPr>
        </p:nvSpPr>
        <p:spPr>
          <a:xfrm>
            <a:off x="398585" y="1444505"/>
            <a:ext cx="9224386" cy="4732458"/>
          </a:xfrm>
        </p:spPr>
        <p:txBody>
          <a:bodyPr/>
          <a:lstStyle/>
          <a:p>
            <a:r>
              <a:rPr lang="en-US" dirty="0">
                <a:effectLst>
                  <a:glow rad="127000">
                    <a:schemeClr val="bg1"/>
                  </a:glow>
                </a:effectLst>
              </a:rPr>
              <a:t>Kinds of “healing” = </a:t>
            </a:r>
            <a:r>
              <a:rPr lang="en-US" dirty="0">
                <a:solidFill>
                  <a:schemeClr val="bg1"/>
                </a:solidFill>
                <a:effectLst>
                  <a:glow rad="127000">
                    <a:srgbClr val="C00000"/>
                  </a:glow>
                </a:effectLst>
              </a:rPr>
              <a:t>National  Healing </a:t>
            </a:r>
            <a:endParaRPr lang="en-US" dirty="0">
              <a:effectLst>
                <a:glow rad="127000">
                  <a:srgbClr val="DDDDDD"/>
                </a:glow>
              </a:effectLst>
            </a:endParaRPr>
          </a:p>
          <a:p>
            <a:r>
              <a:rPr lang="en-US" dirty="0">
                <a:effectLst>
                  <a:glow rad="127000">
                    <a:schemeClr val="bg1"/>
                  </a:glow>
                </a:effectLst>
              </a:rPr>
              <a:t>If my people who are called by </a:t>
            </a:r>
            <a:br>
              <a:rPr lang="en-US" dirty="0">
                <a:effectLst>
                  <a:glow rad="127000">
                    <a:schemeClr val="bg1"/>
                  </a:glow>
                </a:effectLst>
              </a:rPr>
            </a:br>
            <a:r>
              <a:rPr lang="en-US" dirty="0">
                <a:effectLst>
                  <a:glow rad="127000">
                    <a:schemeClr val="bg1"/>
                  </a:glow>
                </a:effectLst>
              </a:rPr>
              <a:t>my name humble themselves, </a:t>
            </a:r>
            <a:br>
              <a:rPr lang="en-US" dirty="0">
                <a:effectLst>
                  <a:glow rad="127000">
                    <a:schemeClr val="bg1"/>
                  </a:glow>
                </a:effectLst>
              </a:rPr>
            </a:br>
            <a:r>
              <a:rPr lang="en-US" dirty="0">
                <a:effectLst>
                  <a:glow rad="127000">
                    <a:schemeClr val="bg1"/>
                  </a:glow>
                </a:effectLst>
              </a:rPr>
              <a:t>and pray and seek my face and </a:t>
            </a:r>
            <a:br>
              <a:rPr lang="en-US" dirty="0">
                <a:effectLst>
                  <a:glow rad="127000">
                    <a:schemeClr val="bg1"/>
                  </a:glow>
                </a:effectLst>
              </a:rPr>
            </a:br>
            <a:r>
              <a:rPr lang="en-US" dirty="0">
                <a:effectLst>
                  <a:glow rad="127000">
                    <a:schemeClr val="bg1"/>
                  </a:glow>
                </a:effectLst>
              </a:rPr>
              <a:t>turn from their wicked ways, </a:t>
            </a:r>
            <a:br>
              <a:rPr lang="en-US" dirty="0">
                <a:effectLst>
                  <a:glow rad="127000">
                    <a:schemeClr val="bg1"/>
                  </a:glow>
                </a:effectLst>
              </a:rPr>
            </a:br>
            <a:r>
              <a:rPr lang="en-US" dirty="0">
                <a:effectLst>
                  <a:glow rad="127000">
                    <a:schemeClr val="bg1"/>
                  </a:glow>
                </a:effectLst>
              </a:rPr>
              <a:t>then I will hear from heaven </a:t>
            </a:r>
            <a:br>
              <a:rPr lang="en-US" dirty="0">
                <a:effectLst>
                  <a:glow rad="127000">
                    <a:schemeClr val="bg1"/>
                  </a:glow>
                </a:effectLst>
              </a:rPr>
            </a:br>
            <a:r>
              <a:rPr lang="en-US" dirty="0">
                <a:effectLst>
                  <a:glow rad="127000">
                    <a:schemeClr val="bg1"/>
                  </a:glow>
                </a:effectLst>
              </a:rPr>
              <a:t>and will forgive their sin and </a:t>
            </a:r>
            <a:br>
              <a:rPr lang="en-US" dirty="0">
                <a:effectLst>
                  <a:glow rad="127000">
                    <a:schemeClr val="bg1"/>
                  </a:glow>
                </a:effectLst>
              </a:rPr>
            </a:br>
            <a:r>
              <a:rPr lang="en-US" dirty="0">
                <a:solidFill>
                  <a:schemeClr val="bg1"/>
                </a:solidFill>
                <a:effectLst>
                  <a:glow rad="127000">
                    <a:srgbClr val="C00000"/>
                  </a:glow>
                </a:effectLst>
              </a:rPr>
              <a:t>heal</a:t>
            </a:r>
            <a:r>
              <a:rPr lang="en-US" dirty="0">
                <a:effectLst>
                  <a:glow rad="127000">
                    <a:schemeClr val="bg1"/>
                  </a:glow>
                </a:effectLst>
              </a:rPr>
              <a:t> their land. </a:t>
            </a:r>
            <a:r>
              <a:rPr lang="en-US" sz="3200" dirty="0">
                <a:effectLst>
                  <a:glow rad="127000">
                    <a:schemeClr val="bg1"/>
                  </a:glow>
                </a:effectLst>
              </a:rPr>
              <a:t>(2Chronicles 7:14)</a:t>
            </a:r>
            <a:br>
              <a:rPr lang="en-US" dirty="0">
                <a:effectLst/>
              </a:rPr>
            </a:br>
            <a:endParaRPr lang="en-US" dirty="0"/>
          </a:p>
        </p:txBody>
      </p:sp>
      <p:pic>
        <p:nvPicPr>
          <p:cNvPr id="7" name="Picture 6" descr="A picture containing dark, sitting, light, photo&#10;&#10;Description automatically generated">
            <a:extLst>
              <a:ext uri="{FF2B5EF4-FFF2-40B4-BE49-F238E27FC236}">
                <a16:creationId xmlns:a16="http://schemas.microsoft.com/office/drawing/2014/main" id="{A177DFDF-9E27-4F0C-AC59-08188BDADA0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10323" y="1444505"/>
            <a:ext cx="9425296" cy="5985063"/>
          </a:xfrm>
          <a:prstGeom prst="rect">
            <a:avLst/>
          </a:prstGeom>
        </p:spPr>
      </p:pic>
    </p:spTree>
    <p:extLst>
      <p:ext uri="{BB962C8B-B14F-4D97-AF65-F5344CB8AC3E}">
        <p14:creationId xmlns:p14="http://schemas.microsoft.com/office/powerpoint/2010/main" val="24583284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59549E-0EAB-4BAF-B024-E22B968F6F7A}"/>
              </a:ext>
            </a:extLst>
          </p:cNvPr>
          <p:cNvSpPr>
            <a:spLocks noGrp="1"/>
          </p:cNvSpPr>
          <p:nvPr>
            <p:ph type="title"/>
          </p:nvPr>
        </p:nvSpPr>
        <p:spPr/>
        <p:txBody>
          <a:bodyPr/>
          <a:lstStyle/>
          <a:p>
            <a:r>
              <a:rPr lang="en-US">
                <a:solidFill>
                  <a:srgbClr val="0054A6"/>
                </a:solidFill>
              </a:rPr>
              <a:t>Because He is </a:t>
            </a:r>
            <a:r>
              <a:rPr lang="en-US">
                <a:solidFill>
                  <a:schemeClr val="bg1"/>
                </a:solidFill>
                <a:effectLst>
                  <a:glow rad="127000">
                    <a:srgbClr val="0054A6"/>
                  </a:glow>
                </a:effectLst>
              </a:rPr>
              <a:t>Jehovah Rapha</a:t>
            </a:r>
            <a:endParaRPr lang="en-US" dirty="0">
              <a:solidFill>
                <a:schemeClr val="bg1"/>
              </a:solidFill>
              <a:effectLst>
                <a:glow rad="127000">
                  <a:srgbClr val="C00000"/>
                </a:glow>
              </a:effectLst>
            </a:endParaRPr>
          </a:p>
        </p:txBody>
      </p:sp>
      <p:sp>
        <p:nvSpPr>
          <p:cNvPr id="11" name="Content Placeholder 10">
            <a:extLst>
              <a:ext uri="{FF2B5EF4-FFF2-40B4-BE49-F238E27FC236}">
                <a16:creationId xmlns:a16="http://schemas.microsoft.com/office/drawing/2014/main" id="{0BD8279A-E537-41DF-94F2-C575B6161CE6}"/>
              </a:ext>
            </a:extLst>
          </p:cNvPr>
          <p:cNvSpPr>
            <a:spLocks noGrp="1"/>
          </p:cNvSpPr>
          <p:nvPr>
            <p:ph idx="1"/>
          </p:nvPr>
        </p:nvSpPr>
        <p:spPr>
          <a:xfrm>
            <a:off x="398585" y="1444505"/>
            <a:ext cx="9224386" cy="4732458"/>
          </a:xfrm>
          <a:effectLst>
            <a:glow rad="127000">
              <a:schemeClr val="bg1"/>
            </a:glow>
          </a:effectLst>
        </p:spPr>
        <p:txBody>
          <a:bodyPr/>
          <a:lstStyle/>
          <a:p>
            <a:r>
              <a:rPr lang="en-US" dirty="0">
                <a:effectLst>
                  <a:glow rad="127000">
                    <a:schemeClr val="bg1"/>
                  </a:glow>
                </a:effectLst>
              </a:rPr>
              <a:t>Kinds of “healing” = </a:t>
            </a:r>
            <a:r>
              <a:rPr lang="en-US" dirty="0">
                <a:solidFill>
                  <a:schemeClr val="bg1"/>
                </a:solidFill>
                <a:effectLst>
                  <a:glow rad="127000">
                    <a:srgbClr val="C00000"/>
                  </a:glow>
                </a:effectLst>
              </a:rPr>
              <a:t>National  Healing </a:t>
            </a:r>
            <a:endParaRPr lang="en-US" dirty="0">
              <a:effectLst>
                <a:glow rad="127000">
                  <a:srgbClr val="DDDDDD"/>
                </a:glow>
              </a:effectLst>
            </a:endParaRPr>
          </a:p>
          <a:p>
            <a:r>
              <a:rPr lang="en-US" dirty="0">
                <a:effectLst>
                  <a:glow rad="127000">
                    <a:schemeClr val="bg1"/>
                  </a:glow>
                </a:effectLst>
              </a:rPr>
              <a:t>If my people who are called by </a:t>
            </a:r>
            <a:br>
              <a:rPr lang="en-US" dirty="0">
                <a:effectLst>
                  <a:glow rad="127000">
                    <a:schemeClr val="bg1"/>
                  </a:glow>
                </a:effectLst>
              </a:rPr>
            </a:br>
            <a:r>
              <a:rPr lang="en-US" dirty="0">
                <a:effectLst>
                  <a:glow rad="127000">
                    <a:schemeClr val="bg1"/>
                  </a:glow>
                </a:effectLst>
              </a:rPr>
              <a:t>my name humble themselves, </a:t>
            </a:r>
            <a:br>
              <a:rPr lang="en-US" dirty="0">
                <a:effectLst>
                  <a:glow rad="127000">
                    <a:schemeClr val="bg1"/>
                  </a:glow>
                </a:effectLst>
              </a:rPr>
            </a:br>
            <a:r>
              <a:rPr lang="en-US" dirty="0">
                <a:effectLst>
                  <a:glow rad="127000">
                    <a:schemeClr val="bg1"/>
                  </a:glow>
                </a:effectLst>
              </a:rPr>
              <a:t>and pray and seek my face and </a:t>
            </a:r>
            <a:br>
              <a:rPr lang="en-US" dirty="0">
                <a:effectLst>
                  <a:glow rad="127000">
                    <a:schemeClr val="bg1"/>
                  </a:glow>
                </a:effectLst>
              </a:rPr>
            </a:br>
            <a:r>
              <a:rPr lang="en-US" dirty="0">
                <a:effectLst>
                  <a:glow rad="127000">
                    <a:schemeClr val="bg1"/>
                  </a:glow>
                </a:effectLst>
              </a:rPr>
              <a:t>turn from their wicked ways, </a:t>
            </a:r>
            <a:br>
              <a:rPr lang="en-US" dirty="0">
                <a:effectLst>
                  <a:glow rad="127000">
                    <a:schemeClr val="bg1"/>
                  </a:glow>
                </a:effectLst>
              </a:rPr>
            </a:br>
            <a:r>
              <a:rPr lang="en-US" dirty="0">
                <a:effectLst>
                  <a:glow rad="127000">
                    <a:schemeClr val="bg1"/>
                  </a:glow>
                </a:effectLst>
              </a:rPr>
              <a:t>then I will hear from heaven </a:t>
            </a:r>
            <a:br>
              <a:rPr lang="en-US" dirty="0">
                <a:effectLst>
                  <a:glow rad="127000">
                    <a:schemeClr val="bg1"/>
                  </a:glow>
                </a:effectLst>
              </a:rPr>
            </a:br>
            <a:r>
              <a:rPr lang="en-US" dirty="0">
                <a:effectLst>
                  <a:glow rad="127000">
                    <a:schemeClr val="bg1"/>
                  </a:glow>
                </a:effectLst>
              </a:rPr>
              <a:t>and will forgive their sin and </a:t>
            </a:r>
            <a:br>
              <a:rPr lang="en-US" dirty="0">
                <a:effectLst>
                  <a:glow rad="127000">
                    <a:schemeClr val="bg1"/>
                  </a:glow>
                </a:effectLst>
              </a:rPr>
            </a:br>
            <a:r>
              <a:rPr lang="en-US" dirty="0">
                <a:solidFill>
                  <a:schemeClr val="bg1"/>
                </a:solidFill>
                <a:effectLst>
                  <a:glow rad="127000">
                    <a:srgbClr val="C00000"/>
                  </a:glow>
                </a:effectLst>
              </a:rPr>
              <a:t>heal</a:t>
            </a:r>
            <a:r>
              <a:rPr lang="en-US" dirty="0">
                <a:effectLst>
                  <a:glow rad="127000">
                    <a:schemeClr val="bg1"/>
                  </a:glow>
                </a:effectLst>
              </a:rPr>
              <a:t> their land. </a:t>
            </a:r>
            <a:r>
              <a:rPr lang="en-US" sz="3200" dirty="0">
                <a:effectLst>
                  <a:glow rad="127000">
                    <a:schemeClr val="bg1"/>
                  </a:glow>
                </a:effectLst>
              </a:rPr>
              <a:t>(2Chronicles 7:14)</a:t>
            </a:r>
            <a:br>
              <a:rPr lang="en-US" dirty="0">
                <a:effectLst>
                  <a:glow rad="127000">
                    <a:schemeClr val="bg1"/>
                  </a:glow>
                </a:effectLst>
              </a:rPr>
            </a:br>
            <a:endParaRPr lang="en-US" dirty="0">
              <a:effectLst>
                <a:glow rad="127000">
                  <a:schemeClr val="bg1"/>
                </a:glow>
              </a:effectLst>
            </a:endParaRPr>
          </a:p>
        </p:txBody>
      </p:sp>
      <p:pic>
        <p:nvPicPr>
          <p:cNvPr id="5" name="Picture 4" descr="A close up of a flower&#10;&#10;Description automatically generated">
            <a:extLst>
              <a:ext uri="{FF2B5EF4-FFF2-40B4-BE49-F238E27FC236}">
                <a16:creationId xmlns:a16="http://schemas.microsoft.com/office/drawing/2014/main" id="{12159BAD-7C17-41E1-875F-C984B022FE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08704" y="1761305"/>
            <a:ext cx="7645043" cy="5096695"/>
          </a:xfrm>
          <a:prstGeom prst="rect">
            <a:avLst/>
          </a:prstGeom>
        </p:spPr>
      </p:pic>
    </p:spTree>
    <p:extLst>
      <p:ext uri="{BB962C8B-B14F-4D97-AF65-F5344CB8AC3E}">
        <p14:creationId xmlns:p14="http://schemas.microsoft.com/office/powerpoint/2010/main" val="18947135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E14E0F96-A168-4261-B632-79CC3556E9AD}"/>
              </a:ext>
            </a:extLst>
          </p:cNvPr>
          <p:cNvSpPr txBox="1"/>
          <p:nvPr/>
        </p:nvSpPr>
        <p:spPr>
          <a:xfrm>
            <a:off x="3036277" y="2039815"/>
            <a:ext cx="5873261" cy="2063262"/>
          </a:xfrm>
          <a:prstGeom prst="rect">
            <a:avLst/>
          </a:prstGeom>
          <a:noFill/>
        </p:spPr>
        <p:txBody>
          <a:bodyPr wrap="square" rtlCol="0">
            <a:spAutoFit/>
          </a:bodyPr>
          <a:lstStyle/>
          <a:p>
            <a:endParaRPr lang="en-US" dirty="0"/>
          </a:p>
        </p:txBody>
      </p:sp>
      <p:sp>
        <p:nvSpPr>
          <p:cNvPr id="11" name="TextBox 10">
            <a:extLst>
              <a:ext uri="{FF2B5EF4-FFF2-40B4-BE49-F238E27FC236}">
                <a16:creationId xmlns:a16="http://schemas.microsoft.com/office/drawing/2014/main" id="{1C52518F-DD54-41C6-9FB5-E389FEA0DC57}"/>
              </a:ext>
            </a:extLst>
          </p:cNvPr>
          <p:cNvSpPr txBox="1"/>
          <p:nvPr/>
        </p:nvSpPr>
        <p:spPr>
          <a:xfrm rot="21226939">
            <a:off x="597877" y="422031"/>
            <a:ext cx="4079631" cy="1862048"/>
          </a:xfrm>
          <a:prstGeom prst="rect">
            <a:avLst/>
          </a:prstGeom>
          <a:noFill/>
        </p:spPr>
        <p:txBody>
          <a:bodyPr wrap="square" rtlCol="0">
            <a:spAutoFit/>
          </a:bodyPr>
          <a:lstStyle/>
          <a:p>
            <a:r>
              <a:rPr lang="en-US" sz="11500" dirty="0">
                <a:solidFill>
                  <a:srgbClr val="0054A6"/>
                </a:solidFill>
                <a:effectLst>
                  <a:glow rad="127000">
                    <a:schemeClr val="bg1"/>
                  </a:glow>
                  <a:outerShdw blurRad="38100" dist="38100" dir="2700000" algn="tl">
                    <a:srgbClr val="000000">
                      <a:alpha val="43137"/>
                    </a:srgbClr>
                  </a:outerShdw>
                </a:effectLst>
                <a:latin typeface="Pristina" panose="03060402040406080204" pitchFamily="66" charset="0"/>
              </a:rPr>
              <a:t>My</a:t>
            </a:r>
          </a:p>
        </p:txBody>
      </p:sp>
      <p:sp>
        <p:nvSpPr>
          <p:cNvPr id="12" name="TextBox 11">
            <a:extLst>
              <a:ext uri="{FF2B5EF4-FFF2-40B4-BE49-F238E27FC236}">
                <a16:creationId xmlns:a16="http://schemas.microsoft.com/office/drawing/2014/main" id="{B8D57F14-49C6-401A-831E-D778889FCCB5}"/>
              </a:ext>
            </a:extLst>
          </p:cNvPr>
          <p:cNvSpPr txBox="1"/>
          <p:nvPr/>
        </p:nvSpPr>
        <p:spPr>
          <a:xfrm>
            <a:off x="4185138" y="4431324"/>
            <a:ext cx="8006862" cy="1862048"/>
          </a:xfrm>
          <a:prstGeom prst="rect">
            <a:avLst/>
          </a:prstGeom>
          <a:noFill/>
        </p:spPr>
        <p:txBody>
          <a:bodyPr wrap="square" rtlCol="0">
            <a:spAutoFit/>
          </a:bodyPr>
          <a:lstStyle/>
          <a:p>
            <a:pPr algn="ctr"/>
            <a:r>
              <a:rPr lang="en-US" sz="11500" dirty="0">
                <a:solidFill>
                  <a:srgbClr val="0054A6"/>
                </a:solidFill>
                <a:effectLst>
                  <a:glow rad="127000">
                    <a:schemeClr val="bg1"/>
                  </a:glow>
                  <a:outerShdw blurRad="38100" dist="38100" dir="2700000" algn="tl">
                    <a:srgbClr val="000000">
                      <a:alpha val="43137"/>
                    </a:srgbClr>
                  </a:outerShdw>
                </a:effectLst>
                <a:latin typeface="Pristina" panose="03060402040406080204" pitchFamily="66" charset="0"/>
              </a:rPr>
              <a:t>is in the Lord</a:t>
            </a:r>
          </a:p>
        </p:txBody>
      </p:sp>
      <p:sp>
        <p:nvSpPr>
          <p:cNvPr id="13" name="TextBox 12">
            <a:extLst>
              <a:ext uri="{FF2B5EF4-FFF2-40B4-BE49-F238E27FC236}">
                <a16:creationId xmlns:a16="http://schemas.microsoft.com/office/drawing/2014/main" id="{0CF5A990-16D6-4591-A415-B250095C7675}"/>
              </a:ext>
            </a:extLst>
          </p:cNvPr>
          <p:cNvSpPr txBox="1"/>
          <p:nvPr/>
        </p:nvSpPr>
        <p:spPr>
          <a:xfrm>
            <a:off x="9155722" y="5913733"/>
            <a:ext cx="5251938" cy="707886"/>
          </a:xfrm>
          <a:prstGeom prst="rect">
            <a:avLst/>
          </a:prstGeom>
          <a:noFill/>
        </p:spPr>
        <p:txBody>
          <a:bodyPr wrap="square" rtlCol="0">
            <a:spAutoFit/>
          </a:bodyPr>
          <a:lstStyle/>
          <a:p>
            <a:r>
              <a:rPr lang="en-US" sz="4000" b="1" dirty="0">
                <a:solidFill>
                  <a:srgbClr val="0054A6"/>
                </a:solidFill>
                <a:effectLst>
                  <a:glow rad="127000">
                    <a:schemeClr val="bg1"/>
                  </a:glow>
                  <a:outerShdw blurRad="38100" dist="38100" dir="2700000" algn="tl">
                    <a:srgbClr val="000000">
                      <a:alpha val="43137"/>
                    </a:srgbClr>
                  </a:outerShdw>
                </a:effectLst>
                <a:latin typeface="Pristina" panose="03060402040406080204" pitchFamily="66" charset="0"/>
              </a:rPr>
              <a:t>Psalm 39:7</a:t>
            </a:r>
          </a:p>
        </p:txBody>
      </p:sp>
      <p:pic>
        <p:nvPicPr>
          <p:cNvPr id="9" name="Picture 8" descr="A close up of a sign&#10;&#10;Description automatically generated">
            <a:extLst>
              <a:ext uri="{FF2B5EF4-FFF2-40B4-BE49-F238E27FC236}">
                <a16:creationId xmlns:a16="http://schemas.microsoft.com/office/drawing/2014/main" id="{E703A003-FC9F-4169-9464-57948887B1F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05907" y="1934307"/>
            <a:ext cx="5533293" cy="2295221"/>
          </a:xfrm>
          <a:prstGeom prst="rect">
            <a:avLst/>
          </a:prstGeom>
          <a:effectLst>
            <a:glow rad="127000">
              <a:schemeClr val="bg1"/>
            </a:glow>
          </a:effectLst>
        </p:spPr>
      </p:pic>
    </p:spTree>
    <p:extLst>
      <p:ext uri="{BB962C8B-B14F-4D97-AF65-F5344CB8AC3E}">
        <p14:creationId xmlns:p14="http://schemas.microsoft.com/office/powerpoint/2010/main" val="3459136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E14E0F96-A168-4261-B632-79CC3556E9AD}"/>
              </a:ext>
            </a:extLst>
          </p:cNvPr>
          <p:cNvSpPr txBox="1"/>
          <p:nvPr/>
        </p:nvSpPr>
        <p:spPr>
          <a:xfrm>
            <a:off x="3036277" y="2039815"/>
            <a:ext cx="5873261" cy="2063262"/>
          </a:xfrm>
          <a:prstGeom prst="rect">
            <a:avLst/>
          </a:prstGeom>
          <a:noFill/>
        </p:spPr>
        <p:txBody>
          <a:bodyPr wrap="square" rtlCol="0">
            <a:spAutoFit/>
          </a:bodyPr>
          <a:lstStyle/>
          <a:p>
            <a:endParaRPr lang="en-US" dirty="0"/>
          </a:p>
        </p:txBody>
      </p:sp>
      <p:sp>
        <p:nvSpPr>
          <p:cNvPr id="11" name="TextBox 10">
            <a:extLst>
              <a:ext uri="{FF2B5EF4-FFF2-40B4-BE49-F238E27FC236}">
                <a16:creationId xmlns:a16="http://schemas.microsoft.com/office/drawing/2014/main" id="{1C52518F-DD54-41C6-9FB5-E389FEA0DC57}"/>
              </a:ext>
            </a:extLst>
          </p:cNvPr>
          <p:cNvSpPr txBox="1"/>
          <p:nvPr/>
        </p:nvSpPr>
        <p:spPr>
          <a:xfrm rot="21226939">
            <a:off x="597877" y="422031"/>
            <a:ext cx="4079631" cy="1862048"/>
          </a:xfrm>
          <a:prstGeom prst="rect">
            <a:avLst/>
          </a:prstGeom>
          <a:noFill/>
        </p:spPr>
        <p:txBody>
          <a:bodyPr wrap="square" rtlCol="0">
            <a:spAutoFit/>
          </a:bodyPr>
          <a:lstStyle/>
          <a:p>
            <a:r>
              <a:rPr lang="en-US" sz="11500" dirty="0">
                <a:solidFill>
                  <a:srgbClr val="0054A6"/>
                </a:solidFill>
                <a:effectLst>
                  <a:glow rad="127000">
                    <a:schemeClr val="bg1"/>
                  </a:glow>
                  <a:outerShdw blurRad="38100" dist="38100" dir="2700000" algn="tl">
                    <a:srgbClr val="000000">
                      <a:alpha val="43137"/>
                    </a:srgbClr>
                  </a:outerShdw>
                </a:effectLst>
                <a:latin typeface="Pristina" panose="03060402040406080204" pitchFamily="66" charset="0"/>
              </a:rPr>
              <a:t>My</a:t>
            </a:r>
          </a:p>
        </p:txBody>
      </p:sp>
      <p:sp>
        <p:nvSpPr>
          <p:cNvPr id="12" name="TextBox 11">
            <a:extLst>
              <a:ext uri="{FF2B5EF4-FFF2-40B4-BE49-F238E27FC236}">
                <a16:creationId xmlns:a16="http://schemas.microsoft.com/office/drawing/2014/main" id="{B8D57F14-49C6-401A-831E-D778889FCCB5}"/>
              </a:ext>
            </a:extLst>
          </p:cNvPr>
          <p:cNvSpPr txBox="1"/>
          <p:nvPr/>
        </p:nvSpPr>
        <p:spPr>
          <a:xfrm>
            <a:off x="4185138" y="4431324"/>
            <a:ext cx="8006862" cy="1862048"/>
          </a:xfrm>
          <a:prstGeom prst="rect">
            <a:avLst/>
          </a:prstGeom>
          <a:noFill/>
        </p:spPr>
        <p:txBody>
          <a:bodyPr wrap="square" rtlCol="0">
            <a:spAutoFit/>
          </a:bodyPr>
          <a:lstStyle/>
          <a:p>
            <a:pPr algn="ctr"/>
            <a:r>
              <a:rPr lang="en-US" sz="11500" dirty="0">
                <a:solidFill>
                  <a:srgbClr val="0054A6"/>
                </a:solidFill>
                <a:effectLst>
                  <a:glow rad="127000">
                    <a:schemeClr val="bg1"/>
                  </a:glow>
                  <a:outerShdw blurRad="38100" dist="38100" dir="2700000" algn="tl">
                    <a:srgbClr val="000000">
                      <a:alpha val="43137"/>
                    </a:srgbClr>
                  </a:outerShdw>
                </a:effectLst>
                <a:latin typeface="Pristina" panose="03060402040406080204" pitchFamily="66" charset="0"/>
              </a:rPr>
              <a:t>is in the Lord</a:t>
            </a:r>
          </a:p>
        </p:txBody>
      </p:sp>
      <p:sp>
        <p:nvSpPr>
          <p:cNvPr id="13" name="TextBox 12">
            <a:extLst>
              <a:ext uri="{FF2B5EF4-FFF2-40B4-BE49-F238E27FC236}">
                <a16:creationId xmlns:a16="http://schemas.microsoft.com/office/drawing/2014/main" id="{0CF5A990-16D6-4591-A415-B250095C7675}"/>
              </a:ext>
            </a:extLst>
          </p:cNvPr>
          <p:cNvSpPr txBox="1"/>
          <p:nvPr/>
        </p:nvSpPr>
        <p:spPr>
          <a:xfrm>
            <a:off x="9155722" y="5913733"/>
            <a:ext cx="5251938" cy="707886"/>
          </a:xfrm>
          <a:prstGeom prst="rect">
            <a:avLst/>
          </a:prstGeom>
          <a:noFill/>
        </p:spPr>
        <p:txBody>
          <a:bodyPr wrap="square" rtlCol="0">
            <a:spAutoFit/>
          </a:bodyPr>
          <a:lstStyle/>
          <a:p>
            <a:r>
              <a:rPr lang="en-US" sz="4000" b="1" dirty="0">
                <a:solidFill>
                  <a:srgbClr val="0054A6"/>
                </a:solidFill>
                <a:effectLst>
                  <a:glow rad="127000">
                    <a:schemeClr val="bg1"/>
                  </a:glow>
                  <a:outerShdw blurRad="38100" dist="38100" dir="2700000" algn="tl">
                    <a:srgbClr val="000000">
                      <a:alpha val="43137"/>
                    </a:srgbClr>
                  </a:outerShdw>
                </a:effectLst>
                <a:latin typeface="Pristina" panose="03060402040406080204" pitchFamily="66" charset="0"/>
              </a:rPr>
              <a:t>Psalm 39:7</a:t>
            </a:r>
          </a:p>
        </p:txBody>
      </p:sp>
      <p:pic>
        <p:nvPicPr>
          <p:cNvPr id="9" name="Picture 8" descr="A close up of a sign&#10;&#10;Description automatically generated">
            <a:extLst>
              <a:ext uri="{FF2B5EF4-FFF2-40B4-BE49-F238E27FC236}">
                <a16:creationId xmlns:a16="http://schemas.microsoft.com/office/drawing/2014/main" id="{E703A003-FC9F-4169-9464-57948887B1F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05907" y="1934307"/>
            <a:ext cx="5533293" cy="2295221"/>
          </a:xfrm>
          <a:prstGeom prst="rect">
            <a:avLst/>
          </a:prstGeom>
          <a:effectLst>
            <a:glow rad="127000">
              <a:schemeClr val="bg1"/>
            </a:glow>
          </a:effectLst>
        </p:spPr>
      </p:pic>
    </p:spTree>
    <p:extLst>
      <p:ext uri="{BB962C8B-B14F-4D97-AF65-F5344CB8AC3E}">
        <p14:creationId xmlns:p14="http://schemas.microsoft.com/office/powerpoint/2010/main" val="15342584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water, sitting, blue, table&#10;&#10;Description automatically generated">
            <a:extLst>
              <a:ext uri="{FF2B5EF4-FFF2-40B4-BE49-F238E27FC236}">
                <a16:creationId xmlns:a16="http://schemas.microsoft.com/office/drawing/2014/main" id="{6B2AD9A1-DB0B-47F2-AF07-5FC647797B1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33057" y="-537396"/>
            <a:ext cx="6651171" cy="8696259"/>
          </a:xfrm>
          <a:prstGeom prst="rect">
            <a:avLst/>
          </a:prstGeom>
        </p:spPr>
      </p:pic>
      <p:sp>
        <p:nvSpPr>
          <p:cNvPr id="2" name="Title 1">
            <a:extLst>
              <a:ext uri="{FF2B5EF4-FFF2-40B4-BE49-F238E27FC236}">
                <a16:creationId xmlns:a16="http://schemas.microsoft.com/office/drawing/2014/main" id="{5859549E-0EAB-4BAF-B024-E22B968F6F7A}"/>
              </a:ext>
            </a:extLst>
          </p:cNvPr>
          <p:cNvSpPr>
            <a:spLocks noGrp="1"/>
          </p:cNvSpPr>
          <p:nvPr>
            <p:ph type="title"/>
          </p:nvPr>
        </p:nvSpPr>
        <p:spPr/>
        <p:txBody>
          <a:bodyPr/>
          <a:lstStyle/>
          <a:p>
            <a:r>
              <a:rPr lang="en-US" dirty="0">
                <a:solidFill>
                  <a:srgbClr val="0054A6"/>
                </a:solidFill>
              </a:rPr>
              <a:t>Because He is </a:t>
            </a:r>
            <a:r>
              <a:rPr lang="en-US" dirty="0">
                <a:solidFill>
                  <a:schemeClr val="bg1"/>
                </a:solidFill>
                <a:effectLst>
                  <a:glow rad="127000">
                    <a:srgbClr val="0054A6"/>
                  </a:glow>
                </a:effectLst>
              </a:rPr>
              <a:t>Jehovah Rapha</a:t>
            </a:r>
            <a:endParaRPr lang="en-US" dirty="0">
              <a:solidFill>
                <a:schemeClr val="bg1"/>
              </a:solidFill>
              <a:effectLst>
                <a:glow rad="127000">
                  <a:srgbClr val="C00000"/>
                </a:glow>
              </a:effectLst>
            </a:endParaRPr>
          </a:p>
        </p:txBody>
      </p:sp>
      <p:sp>
        <p:nvSpPr>
          <p:cNvPr id="3" name="Content Placeholder 2">
            <a:extLst>
              <a:ext uri="{FF2B5EF4-FFF2-40B4-BE49-F238E27FC236}">
                <a16:creationId xmlns:a16="http://schemas.microsoft.com/office/drawing/2014/main" id="{972C8245-B068-42A6-B89C-6F86419C7BEC}"/>
              </a:ext>
            </a:extLst>
          </p:cNvPr>
          <p:cNvSpPr>
            <a:spLocks noGrp="1"/>
          </p:cNvSpPr>
          <p:nvPr>
            <p:ph idx="1"/>
          </p:nvPr>
        </p:nvSpPr>
        <p:spPr/>
        <p:txBody>
          <a:bodyPr/>
          <a:lstStyle/>
          <a:p>
            <a:r>
              <a:rPr lang="en-US" dirty="0">
                <a:effectLst>
                  <a:glow rad="127000">
                    <a:schemeClr val="bg1"/>
                  </a:glow>
                </a:effectLst>
              </a:rPr>
              <a:t>“The LORD, your healer”  </a:t>
            </a:r>
          </a:p>
          <a:p>
            <a:r>
              <a:rPr lang="en-US" baseline="30000" dirty="0">
                <a:effectLst>
                  <a:glow rad="127000">
                    <a:schemeClr val="bg1"/>
                  </a:glow>
                </a:effectLst>
              </a:rPr>
              <a:t>              (Exodus 15:26)</a:t>
            </a:r>
          </a:p>
        </p:txBody>
      </p:sp>
      <p:pic>
        <p:nvPicPr>
          <p:cNvPr id="7" name="Picture 6" descr="A close up of a sign&#10;&#10;Description automatically generated">
            <a:extLst>
              <a:ext uri="{FF2B5EF4-FFF2-40B4-BE49-F238E27FC236}">
                <a16:creationId xmlns:a16="http://schemas.microsoft.com/office/drawing/2014/main" id="{56F1EE9C-C7A7-48FE-8758-2E673413C6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63885" y="2713906"/>
            <a:ext cx="2775857" cy="3463057"/>
          </a:xfrm>
          <a:prstGeom prst="rect">
            <a:avLst/>
          </a:prstGeom>
        </p:spPr>
      </p:pic>
    </p:spTree>
    <p:extLst>
      <p:ext uri="{BB962C8B-B14F-4D97-AF65-F5344CB8AC3E}">
        <p14:creationId xmlns:p14="http://schemas.microsoft.com/office/powerpoint/2010/main" val="35312622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erson standing in a kitchen&#10;&#10;Description automatically generated">
            <a:extLst>
              <a:ext uri="{FF2B5EF4-FFF2-40B4-BE49-F238E27FC236}">
                <a16:creationId xmlns:a16="http://schemas.microsoft.com/office/drawing/2014/main" id="{910F8240-5AC0-405B-AAD8-949DBBAFE4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 y="-206559"/>
            <a:ext cx="12152644" cy="7064559"/>
          </a:xfrm>
          <a:prstGeom prst="rect">
            <a:avLst/>
          </a:prstGeom>
        </p:spPr>
      </p:pic>
      <p:sp>
        <p:nvSpPr>
          <p:cNvPr id="2" name="Title 1">
            <a:extLst>
              <a:ext uri="{FF2B5EF4-FFF2-40B4-BE49-F238E27FC236}">
                <a16:creationId xmlns:a16="http://schemas.microsoft.com/office/drawing/2014/main" id="{5859549E-0EAB-4BAF-B024-E22B968F6F7A}"/>
              </a:ext>
            </a:extLst>
          </p:cNvPr>
          <p:cNvSpPr>
            <a:spLocks noGrp="1"/>
          </p:cNvSpPr>
          <p:nvPr>
            <p:ph type="title"/>
          </p:nvPr>
        </p:nvSpPr>
        <p:spPr/>
        <p:txBody>
          <a:bodyPr/>
          <a:lstStyle/>
          <a:p>
            <a:r>
              <a:rPr lang="en-US" dirty="0">
                <a:solidFill>
                  <a:srgbClr val="0054A6"/>
                </a:solidFill>
              </a:rPr>
              <a:t>Because He is </a:t>
            </a:r>
            <a:r>
              <a:rPr lang="en-US" dirty="0">
                <a:solidFill>
                  <a:schemeClr val="bg1"/>
                </a:solidFill>
                <a:effectLst>
                  <a:glow rad="127000">
                    <a:srgbClr val="0054A6"/>
                  </a:glow>
                </a:effectLst>
              </a:rPr>
              <a:t>Jehovah Rapha</a:t>
            </a:r>
          </a:p>
        </p:txBody>
      </p:sp>
      <p:sp>
        <p:nvSpPr>
          <p:cNvPr id="3" name="Content Placeholder 2">
            <a:extLst>
              <a:ext uri="{FF2B5EF4-FFF2-40B4-BE49-F238E27FC236}">
                <a16:creationId xmlns:a16="http://schemas.microsoft.com/office/drawing/2014/main" id="{972C8245-B068-42A6-B89C-6F86419C7BEC}"/>
              </a:ext>
            </a:extLst>
          </p:cNvPr>
          <p:cNvSpPr>
            <a:spLocks noGrp="1"/>
          </p:cNvSpPr>
          <p:nvPr>
            <p:ph idx="1"/>
          </p:nvPr>
        </p:nvSpPr>
        <p:spPr/>
        <p:txBody>
          <a:bodyPr/>
          <a:lstStyle/>
          <a:p>
            <a:r>
              <a:rPr lang="en-US" dirty="0"/>
              <a:t>“The LORD, your healer”</a:t>
            </a:r>
          </a:p>
          <a:p>
            <a:r>
              <a:rPr lang="en-US" baseline="30000" dirty="0">
                <a:effectLst/>
              </a:rPr>
              <a:t>                (Exodus 15:26)</a:t>
            </a:r>
            <a:endParaRPr lang="en-US" baseline="30000" dirty="0"/>
          </a:p>
        </p:txBody>
      </p:sp>
    </p:spTree>
    <p:extLst>
      <p:ext uri="{BB962C8B-B14F-4D97-AF65-F5344CB8AC3E}">
        <p14:creationId xmlns:p14="http://schemas.microsoft.com/office/powerpoint/2010/main" val="33862585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erson standing in a kitchen&#10;&#10;Description automatically generated">
            <a:extLst>
              <a:ext uri="{FF2B5EF4-FFF2-40B4-BE49-F238E27FC236}">
                <a16:creationId xmlns:a16="http://schemas.microsoft.com/office/drawing/2014/main" id="{910F8240-5AC0-405B-AAD8-949DBBAFE4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 y="-206559"/>
            <a:ext cx="12152644" cy="7064559"/>
          </a:xfrm>
          <a:prstGeom prst="rect">
            <a:avLst/>
          </a:prstGeom>
        </p:spPr>
      </p:pic>
      <p:pic>
        <p:nvPicPr>
          <p:cNvPr id="5" name="Picture 4" descr="A person in a blue shirt&#10;&#10;Description automatically generated">
            <a:extLst>
              <a:ext uri="{FF2B5EF4-FFF2-40B4-BE49-F238E27FC236}">
                <a16:creationId xmlns:a16="http://schemas.microsoft.com/office/drawing/2014/main" id="{16188377-8DCF-4224-9D7D-E13D7FB6A72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57454" y="0"/>
            <a:ext cx="6234546" cy="6858000"/>
          </a:xfrm>
          <a:prstGeom prst="rect">
            <a:avLst/>
          </a:prstGeom>
        </p:spPr>
      </p:pic>
      <p:sp>
        <p:nvSpPr>
          <p:cNvPr id="2" name="Title 1">
            <a:extLst>
              <a:ext uri="{FF2B5EF4-FFF2-40B4-BE49-F238E27FC236}">
                <a16:creationId xmlns:a16="http://schemas.microsoft.com/office/drawing/2014/main" id="{5859549E-0EAB-4BAF-B024-E22B968F6F7A}"/>
              </a:ext>
            </a:extLst>
          </p:cNvPr>
          <p:cNvSpPr>
            <a:spLocks noGrp="1"/>
          </p:cNvSpPr>
          <p:nvPr>
            <p:ph type="title"/>
          </p:nvPr>
        </p:nvSpPr>
        <p:spPr/>
        <p:txBody>
          <a:bodyPr/>
          <a:lstStyle/>
          <a:p>
            <a:r>
              <a:rPr lang="en-US" dirty="0">
                <a:solidFill>
                  <a:srgbClr val="0054A6"/>
                </a:solidFill>
              </a:rPr>
              <a:t>Because He is </a:t>
            </a:r>
            <a:r>
              <a:rPr lang="en-US" dirty="0">
                <a:solidFill>
                  <a:schemeClr val="bg1"/>
                </a:solidFill>
                <a:effectLst>
                  <a:glow rad="127000">
                    <a:srgbClr val="0054A6"/>
                  </a:glow>
                </a:effectLst>
              </a:rPr>
              <a:t>Jehovah Rapha</a:t>
            </a:r>
            <a:endParaRPr lang="en-US" dirty="0">
              <a:solidFill>
                <a:schemeClr val="bg1"/>
              </a:solidFill>
              <a:effectLst>
                <a:glow rad="127000">
                  <a:srgbClr val="C00000"/>
                </a:glow>
              </a:effectLst>
            </a:endParaRPr>
          </a:p>
        </p:txBody>
      </p:sp>
      <p:sp>
        <p:nvSpPr>
          <p:cNvPr id="3" name="Content Placeholder 2">
            <a:extLst>
              <a:ext uri="{FF2B5EF4-FFF2-40B4-BE49-F238E27FC236}">
                <a16:creationId xmlns:a16="http://schemas.microsoft.com/office/drawing/2014/main" id="{972C8245-B068-42A6-B89C-6F86419C7BEC}"/>
              </a:ext>
            </a:extLst>
          </p:cNvPr>
          <p:cNvSpPr>
            <a:spLocks noGrp="1"/>
          </p:cNvSpPr>
          <p:nvPr>
            <p:ph idx="1"/>
          </p:nvPr>
        </p:nvSpPr>
        <p:spPr/>
        <p:txBody>
          <a:bodyPr/>
          <a:lstStyle/>
          <a:p>
            <a:r>
              <a:rPr lang="en-US" dirty="0"/>
              <a:t>“The LORD, your healer”</a:t>
            </a:r>
          </a:p>
          <a:p>
            <a:r>
              <a:rPr lang="en-US" baseline="30000" dirty="0">
                <a:effectLst/>
              </a:rPr>
              <a:t>                (Exodus 15:26)</a:t>
            </a:r>
            <a:endParaRPr lang="en-US" baseline="30000" dirty="0"/>
          </a:p>
        </p:txBody>
      </p:sp>
    </p:spTree>
    <p:extLst>
      <p:ext uri="{BB962C8B-B14F-4D97-AF65-F5344CB8AC3E}">
        <p14:creationId xmlns:p14="http://schemas.microsoft.com/office/powerpoint/2010/main" val="2580287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water, sitting, blue, table&#10;&#10;Description automatically generated">
            <a:extLst>
              <a:ext uri="{FF2B5EF4-FFF2-40B4-BE49-F238E27FC236}">
                <a16:creationId xmlns:a16="http://schemas.microsoft.com/office/drawing/2014/main" id="{6B2AD9A1-DB0B-47F2-AF07-5FC647797B1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33057" y="-537396"/>
            <a:ext cx="6651171" cy="8696259"/>
          </a:xfrm>
          <a:prstGeom prst="rect">
            <a:avLst/>
          </a:prstGeom>
        </p:spPr>
      </p:pic>
      <p:sp>
        <p:nvSpPr>
          <p:cNvPr id="2" name="Title 1">
            <a:extLst>
              <a:ext uri="{FF2B5EF4-FFF2-40B4-BE49-F238E27FC236}">
                <a16:creationId xmlns:a16="http://schemas.microsoft.com/office/drawing/2014/main" id="{5859549E-0EAB-4BAF-B024-E22B968F6F7A}"/>
              </a:ext>
            </a:extLst>
          </p:cNvPr>
          <p:cNvSpPr>
            <a:spLocks noGrp="1"/>
          </p:cNvSpPr>
          <p:nvPr>
            <p:ph type="title"/>
          </p:nvPr>
        </p:nvSpPr>
        <p:spPr/>
        <p:txBody>
          <a:bodyPr/>
          <a:lstStyle/>
          <a:p>
            <a:r>
              <a:rPr lang="en-US" dirty="0">
                <a:solidFill>
                  <a:srgbClr val="0054A6"/>
                </a:solidFill>
              </a:rPr>
              <a:t>Because He is </a:t>
            </a:r>
            <a:r>
              <a:rPr lang="en-US" dirty="0">
                <a:solidFill>
                  <a:schemeClr val="bg1"/>
                </a:solidFill>
                <a:effectLst>
                  <a:glow rad="127000">
                    <a:srgbClr val="0054A6"/>
                  </a:glow>
                </a:effectLst>
              </a:rPr>
              <a:t>Jehovah Rapha</a:t>
            </a:r>
            <a:endParaRPr lang="en-US" dirty="0">
              <a:solidFill>
                <a:schemeClr val="bg1"/>
              </a:solidFill>
              <a:effectLst>
                <a:glow rad="127000">
                  <a:srgbClr val="C00000"/>
                </a:glow>
              </a:effectLst>
            </a:endParaRPr>
          </a:p>
        </p:txBody>
      </p:sp>
      <p:sp>
        <p:nvSpPr>
          <p:cNvPr id="3" name="Content Placeholder 2">
            <a:extLst>
              <a:ext uri="{FF2B5EF4-FFF2-40B4-BE49-F238E27FC236}">
                <a16:creationId xmlns:a16="http://schemas.microsoft.com/office/drawing/2014/main" id="{972C8245-B068-42A6-B89C-6F86419C7BEC}"/>
              </a:ext>
            </a:extLst>
          </p:cNvPr>
          <p:cNvSpPr>
            <a:spLocks noGrp="1"/>
          </p:cNvSpPr>
          <p:nvPr>
            <p:ph idx="1"/>
          </p:nvPr>
        </p:nvSpPr>
        <p:spPr/>
        <p:txBody>
          <a:bodyPr/>
          <a:lstStyle/>
          <a:p>
            <a:r>
              <a:rPr lang="en-US" dirty="0">
                <a:effectLst>
                  <a:glow rad="127000">
                    <a:schemeClr val="bg1"/>
                  </a:glow>
                </a:effectLst>
              </a:rPr>
              <a:t>“The LORD, your healer”  </a:t>
            </a:r>
          </a:p>
          <a:p>
            <a:r>
              <a:rPr lang="en-US" baseline="30000" dirty="0">
                <a:effectLst>
                  <a:glow rad="127000">
                    <a:schemeClr val="bg1"/>
                  </a:glow>
                </a:effectLst>
              </a:rPr>
              <a:t>              (Exodus 15:26)</a:t>
            </a:r>
          </a:p>
        </p:txBody>
      </p:sp>
      <p:pic>
        <p:nvPicPr>
          <p:cNvPr id="7" name="Picture 6" descr="A close up of a sign&#10;&#10;Description automatically generated">
            <a:extLst>
              <a:ext uri="{FF2B5EF4-FFF2-40B4-BE49-F238E27FC236}">
                <a16:creationId xmlns:a16="http://schemas.microsoft.com/office/drawing/2014/main" id="{3E68FFCE-4100-4CC6-A52A-857105745A7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63885" y="2713906"/>
            <a:ext cx="2775857" cy="3463057"/>
          </a:xfrm>
          <a:prstGeom prst="rect">
            <a:avLst/>
          </a:prstGeom>
        </p:spPr>
      </p:pic>
    </p:spTree>
    <p:extLst>
      <p:ext uri="{BB962C8B-B14F-4D97-AF65-F5344CB8AC3E}">
        <p14:creationId xmlns:p14="http://schemas.microsoft.com/office/powerpoint/2010/main" val="25380206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water, sitting, blue, table&#10;&#10;Description automatically generated">
            <a:extLst>
              <a:ext uri="{FF2B5EF4-FFF2-40B4-BE49-F238E27FC236}">
                <a16:creationId xmlns:a16="http://schemas.microsoft.com/office/drawing/2014/main" id="{B5B4F528-4563-4FF1-AE59-4A95C0C2F2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3057" y="-537396"/>
            <a:ext cx="6651171" cy="8696259"/>
          </a:xfrm>
          <a:prstGeom prst="rect">
            <a:avLst/>
          </a:prstGeom>
        </p:spPr>
      </p:pic>
      <p:pic>
        <p:nvPicPr>
          <p:cNvPr id="8" name="Picture 7" descr="A close up of a sign&#10;&#10;Description automatically generated">
            <a:extLst>
              <a:ext uri="{FF2B5EF4-FFF2-40B4-BE49-F238E27FC236}">
                <a16:creationId xmlns:a16="http://schemas.microsoft.com/office/drawing/2014/main" id="{D54305FC-EA3A-4208-A103-778083D9A25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63885" y="2713906"/>
            <a:ext cx="2775857" cy="3463057"/>
          </a:xfrm>
          <a:prstGeom prst="rect">
            <a:avLst/>
          </a:prstGeom>
        </p:spPr>
      </p:pic>
      <p:sp>
        <p:nvSpPr>
          <p:cNvPr id="2" name="Title 1">
            <a:extLst>
              <a:ext uri="{FF2B5EF4-FFF2-40B4-BE49-F238E27FC236}">
                <a16:creationId xmlns:a16="http://schemas.microsoft.com/office/drawing/2014/main" id="{5859549E-0EAB-4BAF-B024-E22B968F6F7A}"/>
              </a:ext>
            </a:extLst>
          </p:cNvPr>
          <p:cNvSpPr>
            <a:spLocks noGrp="1"/>
          </p:cNvSpPr>
          <p:nvPr>
            <p:ph type="title"/>
          </p:nvPr>
        </p:nvSpPr>
        <p:spPr/>
        <p:txBody>
          <a:bodyPr/>
          <a:lstStyle/>
          <a:p>
            <a:r>
              <a:rPr lang="en-US" dirty="0">
                <a:solidFill>
                  <a:srgbClr val="0054A6"/>
                </a:solidFill>
              </a:rPr>
              <a:t>Because He is </a:t>
            </a:r>
            <a:r>
              <a:rPr lang="en-US" dirty="0">
                <a:solidFill>
                  <a:schemeClr val="bg1"/>
                </a:solidFill>
                <a:effectLst>
                  <a:glow rad="127000">
                    <a:srgbClr val="0054A6"/>
                  </a:glow>
                </a:effectLst>
              </a:rPr>
              <a:t>Jehovah Rapha</a:t>
            </a:r>
            <a:endParaRPr lang="en-US" dirty="0">
              <a:solidFill>
                <a:schemeClr val="bg1"/>
              </a:solidFill>
              <a:effectLst>
                <a:glow rad="127000">
                  <a:srgbClr val="C00000"/>
                </a:glow>
              </a:effectLst>
            </a:endParaRPr>
          </a:p>
        </p:txBody>
      </p:sp>
      <p:sp>
        <p:nvSpPr>
          <p:cNvPr id="3" name="Content Placeholder 2">
            <a:extLst>
              <a:ext uri="{FF2B5EF4-FFF2-40B4-BE49-F238E27FC236}">
                <a16:creationId xmlns:a16="http://schemas.microsoft.com/office/drawing/2014/main" id="{972C8245-B068-42A6-B89C-6F86419C7BEC}"/>
              </a:ext>
            </a:extLst>
          </p:cNvPr>
          <p:cNvSpPr>
            <a:spLocks noGrp="1"/>
          </p:cNvSpPr>
          <p:nvPr>
            <p:ph idx="1"/>
          </p:nvPr>
        </p:nvSpPr>
        <p:spPr/>
        <p:txBody>
          <a:bodyPr/>
          <a:lstStyle/>
          <a:p>
            <a:r>
              <a:rPr lang="en-US" dirty="0">
                <a:effectLst>
                  <a:glow rad="127000">
                    <a:schemeClr val="bg1"/>
                  </a:glow>
                </a:effectLst>
              </a:rPr>
              <a:t> I will put none of the diseases on you that I put on the Egyptians, for I am </a:t>
            </a:r>
            <a:r>
              <a:rPr lang="en-US" dirty="0">
                <a:solidFill>
                  <a:schemeClr val="bg1"/>
                </a:solidFill>
                <a:effectLst>
                  <a:glow rad="127000">
                    <a:srgbClr val="C00000"/>
                  </a:glow>
                </a:effectLst>
              </a:rPr>
              <a:t>the LORD, your healer</a:t>
            </a:r>
            <a:r>
              <a:rPr lang="en-US" dirty="0">
                <a:effectLst>
                  <a:glow rad="127000">
                    <a:schemeClr val="bg1"/>
                  </a:glow>
                </a:effectLst>
              </a:rPr>
              <a:t>." </a:t>
            </a:r>
            <a:r>
              <a:rPr lang="en-US" sz="3200" dirty="0">
                <a:effectLst>
                  <a:glow rad="127000">
                    <a:schemeClr val="bg1"/>
                  </a:glow>
                </a:effectLst>
              </a:rPr>
              <a:t>(Exodus 15:26)</a:t>
            </a:r>
            <a:endParaRPr lang="en-US" baseline="30000" dirty="0">
              <a:effectLst>
                <a:glow rad="127000">
                  <a:schemeClr val="bg1"/>
                </a:glow>
              </a:effectLst>
            </a:endParaRPr>
          </a:p>
        </p:txBody>
      </p:sp>
    </p:spTree>
    <p:extLst>
      <p:ext uri="{BB962C8B-B14F-4D97-AF65-F5344CB8AC3E}">
        <p14:creationId xmlns:p14="http://schemas.microsoft.com/office/powerpoint/2010/main" val="28487884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59549E-0EAB-4BAF-B024-E22B968F6F7A}"/>
              </a:ext>
            </a:extLst>
          </p:cNvPr>
          <p:cNvSpPr>
            <a:spLocks noGrp="1"/>
          </p:cNvSpPr>
          <p:nvPr>
            <p:ph type="title"/>
          </p:nvPr>
        </p:nvSpPr>
        <p:spPr/>
        <p:txBody>
          <a:bodyPr/>
          <a:lstStyle/>
          <a:p>
            <a:r>
              <a:rPr lang="en-US" dirty="0">
                <a:solidFill>
                  <a:srgbClr val="0054A6"/>
                </a:solidFill>
              </a:rPr>
              <a:t>Because He is </a:t>
            </a:r>
            <a:r>
              <a:rPr lang="en-US" dirty="0">
                <a:solidFill>
                  <a:schemeClr val="bg1"/>
                </a:solidFill>
                <a:effectLst>
                  <a:glow rad="127000">
                    <a:srgbClr val="0054A6"/>
                  </a:glow>
                </a:effectLst>
              </a:rPr>
              <a:t>Jehovah Rapha</a:t>
            </a:r>
            <a:endParaRPr lang="en-US" dirty="0">
              <a:solidFill>
                <a:schemeClr val="bg1"/>
              </a:solidFill>
              <a:effectLst>
                <a:glow rad="127000">
                  <a:srgbClr val="C00000"/>
                </a:glow>
              </a:effectLst>
            </a:endParaRPr>
          </a:p>
        </p:txBody>
      </p:sp>
      <p:sp>
        <p:nvSpPr>
          <p:cNvPr id="3" name="Content Placeholder 2">
            <a:extLst>
              <a:ext uri="{FF2B5EF4-FFF2-40B4-BE49-F238E27FC236}">
                <a16:creationId xmlns:a16="http://schemas.microsoft.com/office/drawing/2014/main" id="{972C8245-B068-42A6-B89C-6F86419C7BEC}"/>
              </a:ext>
            </a:extLst>
          </p:cNvPr>
          <p:cNvSpPr>
            <a:spLocks noGrp="1"/>
          </p:cNvSpPr>
          <p:nvPr>
            <p:ph idx="1"/>
          </p:nvPr>
        </p:nvSpPr>
        <p:spPr/>
        <p:txBody>
          <a:bodyPr/>
          <a:lstStyle/>
          <a:p>
            <a:r>
              <a:rPr lang="en-US" dirty="0">
                <a:effectLst>
                  <a:glow rad="127000">
                    <a:schemeClr val="bg1"/>
                  </a:glow>
                </a:effectLst>
              </a:rPr>
              <a:t> I will put none of the diseases on you that I put on the Egyptians, for I am the LORD, your healer." </a:t>
            </a:r>
            <a:r>
              <a:rPr lang="en-US" sz="3200" dirty="0">
                <a:effectLst>
                  <a:glow rad="127000">
                    <a:schemeClr val="bg1"/>
                  </a:glow>
                </a:effectLst>
              </a:rPr>
              <a:t>(Exodus 15:26)</a:t>
            </a:r>
            <a:endParaRPr lang="en-US" baseline="30000" dirty="0">
              <a:effectLst>
                <a:glow rad="127000">
                  <a:schemeClr val="bg1"/>
                </a:glow>
              </a:effectLst>
            </a:endParaRPr>
          </a:p>
        </p:txBody>
      </p:sp>
      <p:pic>
        <p:nvPicPr>
          <p:cNvPr id="5" name="Picture 4" descr="Clouds in a blue sky&#10;&#10;Description automatically generated">
            <a:extLst>
              <a:ext uri="{FF2B5EF4-FFF2-40B4-BE49-F238E27FC236}">
                <a16:creationId xmlns:a16="http://schemas.microsoft.com/office/drawing/2014/main" id="{FEED11CF-BA3E-4C95-A5E4-D5BE9CE1A1C5}"/>
              </a:ext>
            </a:extLst>
          </p:cNvPr>
          <p:cNvPicPr>
            <a:picLocks noChangeAspect="1"/>
          </p:cNvPicPr>
          <p:nvPr/>
        </p:nvPicPr>
        <p:blipFill>
          <a:blip r:embed="rId3">
            <a:alphaModFix amt="64000"/>
            <a:extLst>
              <a:ext uri="{28A0092B-C50C-407E-A947-70E740481C1C}">
                <a14:useLocalDpi xmlns:a14="http://schemas.microsoft.com/office/drawing/2010/main" val="0"/>
              </a:ext>
            </a:extLst>
          </a:blip>
          <a:stretch>
            <a:fillRect/>
          </a:stretch>
        </p:blipFill>
        <p:spPr>
          <a:xfrm>
            <a:off x="0" y="-118943"/>
            <a:ext cx="12192000" cy="7390599"/>
          </a:xfrm>
          <a:prstGeom prst="rect">
            <a:avLst/>
          </a:prstGeom>
        </p:spPr>
      </p:pic>
      <p:pic>
        <p:nvPicPr>
          <p:cNvPr id="6" name="Picture 5" descr="A picture containing monitor, computer, laptop&#10;&#10;Description automatically generated">
            <a:extLst>
              <a:ext uri="{FF2B5EF4-FFF2-40B4-BE49-F238E27FC236}">
                <a16:creationId xmlns:a16="http://schemas.microsoft.com/office/drawing/2014/main" id="{1DA35455-CD25-4E64-AC4B-60AC297A6E1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7655" y="-126213"/>
            <a:ext cx="11789950" cy="7397869"/>
          </a:xfrm>
          <a:prstGeom prst="rect">
            <a:avLst/>
          </a:prstGeom>
        </p:spPr>
      </p:pic>
    </p:spTree>
    <p:extLst>
      <p:ext uri="{BB962C8B-B14F-4D97-AF65-F5344CB8AC3E}">
        <p14:creationId xmlns:p14="http://schemas.microsoft.com/office/powerpoint/2010/main" val="13391958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59549E-0EAB-4BAF-B024-E22B968F6F7A}"/>
              </a:ext>
            </a:extLst>
          </p:cNvPr>
          <p:cNvSpPr>
            <a:spLocks noGrp="1"/>
          </p:cNvSpPr>
          <p:nvPr>
            <p:ph type="title"/>
          </p:nvPr>
        </p:nvSpPr>
        <p:spPr/>
        <p:txBody>
          <a:bodyPr/>
          <a:lstStyle/>
          <a:p>
            <a:r>
              <a:rPr lang="en-US" dirty="0">
                <a:solidFill>
                  <a:srgbClr val="0054A6"/>
                </a:solidFill>
              </a:rPr>
              <a:t>Because He is </a:t>
            </a:r>
            <a:r>
              <a:rPr lang="en-US" dirty="0">
                <a:solidFill>
                  <a:schemeClr val="bg1"/>
                </a:solidFill>
                <a:effectLst>
                  <a:glow rad="127000">
                    <a:srgbClr val="0054A6"/>
                  </a:glow>
                </a:effectLst>
              </a:rPr>
              <a:t>Jehovah Rapha</a:t>
            </a:r>
            <a:endParaRPr lang="en-US" dirty="0">
              <a:solidFill>
                <a:schemeClr val="bg1"/>
              </a:solidFill>
              <a:effectLst>
                <a:glow rad="127000">
                  <a:srgbClr val="C00000"/>
                </a:glow>
              </a:effectLst>
            </a:endParaRPr>
          </a:p>
        </p:txBody>
      </p:sp>
      <p:sp>
        <p:nvSpPr>
          <p:cNvPr id="3" name="Content Placeholder 2">
            <a:extLst>
              <a:ext uri="{FF2B5EF4-FFF2-40B4-BE49-F238E27FC236}">
                <a16:creationId xmlns:a16="http://schemas.microsoft.com/office/drawing/2014/main" id="{972C8245-B068-42A6-B89C-6F86419C7BEC}"/>
              </a:ext>
            </a:extLst>
          </p:cNvPr>
          <p:cNvSpPr>
            <a:spLocks noGrp="1"/>
          </p:cNvSpPr>
          <p:nvPr>
            <p:ph idx="1"/>
          </p:nvPr>
        </p:nvSpPr>
        <p:spPr/>
        <p:txBody>
          <a:bodyPr/>
          <a:lstStyle/>
          <a:p>
            <a:r>
              <a:rPr lang="en-US" dirty="0">
                <a:effectLst>
                  <a:glow rad="127000">
                    <a:schemeClr val="bg1"/>
                  </a:glow>
                </a:effectLst>
              </a:rPr>
              <a:t> I will put none of the diseases on you that I put on the Egyptians, for I am the LORD, your healer." </a:t>
            </a:r>
            <a:r>
              <a:rPr lang="en-US" sz="3200" dirty="0">
                <a:effectLst>
                  <a:glow rad="127000">
                    <a:schemeClr val="bg1"/>
                  </a:glow>
                </a:effectLst>
              </a:rPr>
              <a:t>(Exodus 15:26)</a:t>
            </a:r>
            <a:endParaRPr lang="en-US" baseline="30000" dirty="0">
              <a:effectLst>
                <a:glow rad="127000">
                  <a:schemeClr val="bg1"/>
                </a:glow>
              </a:effectLst>
            </a:endParaRPr>
          </a:p>
        </p:txBody>
      </p:sp>
      <p:pic>
        <p:nvPicPr>
          <p:cNvPr id="5" name="Picture 4" descr="Clouds in a blue sky&#10;&#10;Description automatically generated">
            <a:extLst>
              <a:ext uri="{FF2B5EF4-FFF2-40B4-BE49-F238E27FC236}">
                <a16:creationId xmlns:a16="http://schemas.microsoft.com/office/drawing/2014/main" id="{FEED11CF-BA3E-4C95-A5E4-D5BE9CE1A1C5}"/>
              </a:ext>
            </a:extLst>
          </p:cNvPr>
          <p:cNvPicPr>
            <a:picLocks noChangeAspect="1"/>
          </p:cNvPicPr>
          <p:nvPr/>
        </p:nvPicPr>
        <p:blipFill>
          <a:blip r:embed="rId3">
            <a:alphaModFix amt="64000"/>
            <a:extLst>
              <a:ext uri="{28A0092B-C50C-407E-A947-70E740481C1C}">
                <a14:useLocalDpi xmlns:a14="http://schemas.microsoft.com/office/drawing/2010/main" val="0"/>
              </a:ext>
            </a:extLst>
          </a:blip>
          <a:stretch>
            <a:fillRect/>
          </a:stretch>
        </p:blipFill>
        <p:spPr>
          <a:xfrm>
            <a:off x="0" y="-118943"/>
            <a:ext cx="12192000" cy="7390599"/>
          </a:xfrm>
          <a:prstGeom prst="rect">
            <a:avLst/>
          </a:prstGeom>
        </p:spPr>
      </p:pic>
      <p:pic>
        <p:nvPicPr>
          <p:cNvPr id="6" name="Picture 5" descr="A picture containing monitor, computer, laptop&#10;&#10;Description automatically generated">
            <a:extLst>
              <a:ext uri="{FF2B5EF4-FFF2-40B4-BE49-F238E27FC236}">
                <a16:creationId xmlns:a16="http://schemas.microsoft.com/office/drawing/2014/main" id="{1DA35455-CD25-4E64-AC4B-60AC297A6E1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7655" y="-126213"/>
            <a:ext cx="11789950" cy="7397869"/>
          </a:xfrm>
          <a:prstGeom prst="rect">
            <a:avLst/>
          </a:prstGeom>
        </p:spPr>
      </p:pic>
      <p:sp>
        <p:nvSpPr>
          <p:cNvPr id="4" name="Rectangle 3">
            <a:extLst>
              <a:ext uri="{FF2B5EF4-FFF2-40B4-BE49-F238E27FC236}">
                <a16:creationId xmlns:a16="http://schemas.microsoft.com/office/drawing/2014/main" id="{E152417A-0913-43BB-88B8-5E308973BDDA}"/>
              </a:ext>
            </a:extLst>
          </p:cNvPr>
          <p:cNvSpPr/>
          <p:nvPr/>
        </p:nvSpPr>
        <p:spPr>
          <a:xfrm>
            <a:off x="398585" y="4136222"/>
            <a:ext cx="11394830" cy="2431435"/>
          </a:xfrm>
          <a:prstGeom prst="rect">
            <a:avLst/>
          </a:prstGeom>
        </p:spPr>
        <p:txBody>
          <a:bodyPr wrap="square">
            <a:spAutoFit/>
          </a:bodyPr>
          <a:lstStyle/>
          <a:p>
            <a:pPr algn="ctr"/>
            <a:r>
              <a:rPr lang="en-US" sz="4000" b="1" dirty="0">
                <a:effectLst>
                  <a:glow rad="127000">
                    <a:schemeClr val="bg1"/>
                  </a:glow>
                </a:effectLst>
              </a:rPr>
              <a:t>“But when we are judged by the Lord, we are </a:t>
            </a:r>
            <a:r>
              <a:rPr lang="en-US" sz="4000" b="1" dirty="0">
                <a:solidFill>
                  <a:srgbClr val="C00000"/>
                </a:solidFill>
                <a:effectLst>
                  <a:glow rad="127000">
                    <a:schemeClr val="bg1"/>
                  </a:glow>
                </a:effectLst>
              </a:rPr>
              <a:t>disciplined</a:t>
            </a:r>
            <a:r>
              <a:rPr lang="en-US" sz="4000" b="1" dirty="0">
                <a:effectLst>
                  <a:glow rad="127000">
                    <a:schemeClr val="bg1"/>
                  </a:glow>
                </a:effectLst>
              </a:rPr>
              <a:t> so that we may not be condemned along with the world.” </a:t>
            </a:r>
            <a:br>
              <a:rPr lang="en-US" sz="4000" b="1" dirty="0">
                <a:effectLst>
                  <a:glow rad="127000">
                    <a:schemeClr val="bg1"/>
                  </a:glow>
                </a:effectLst>
              </a:rPr>
            </a:br>
            <a:r>
              <a:rPr lang="en-US" sz="3200" b="1" dirty="0">
                <a:effectLst>
                  <a:glow rad="127000">
                    <a:schemeClr val="bg1"/>
                  </a:glow>
                </a:effectLst>
              </a:rPr>
              <a:t>(1Corinthians 11:32)</a:t>
            </a:r>
            <a:endParaRPr lang="en-US" sz="4000" b="1" dirty="0"/>
          </a:p>
        </p:txBody>
      </p:sp>
    </p:spTree>
    <p:extLst>
      <p:ext uri="{BB962C8B-B14F-4D97-AF65-F5344CB8AC3E}">
        <p14:creationId xmlns:p14="http://schemas.microsoft.com/office/powerpoint/2010/main" val="418265519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E5481292D5DA446A15ABEAA765E4995" ma:contentTypeVersion="10" ma:contentTypeDescription="Create a new document." ma:contentTypeScope="" ma:versionID="1637d78e60513517a5bd537bcc816ab2">
  <xsd:schema xmlns:xsd="http://www.w3.org/2001/XMLSchema" xmlns:xs="http://www.w3.org/2001/XMLSchema" xmlns:p="http://schemas.microsoft.com/office/2006/metadata/properties" xmlns:ns3="8c4c45f5-121e-489d-a1f0-70c412b0108b" targetNamespace="http://schemas.microsoft.com/office/2006/metadata/properties" ma:root="true" ma:fieldsID="fb2093741666d1c571d305f9529c2952" ns3:_="">
    <xsd:import namespace="8c4c45f5-121e-489d-a1f0-70c412b0108b"/>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OCR" minOccurs="0"/>
                <xsd:element ref="ns3:MediaServiceLocation" minOccurs="0"/>
                <xsd:element ref="ns3:MediaServiceEventHashCode" minOccurs="0"/>
                <xsd:element ref="ns3:MediaServiceGenerationTime"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c4c45f5-121e-489d-a1f0-70c412b0108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MediaServiceAutoTags" ma:internalName="MediaServiceAutoTags" ma:readOnly="true">
      <xsd:simpleType>
        <xsd:restriction base="dms:Text"/>
      </xsd:simpleType>
    </xsd:element>
    <xsd:element name="MediaServiceOCR" ma:index="12" nillable="true" ma:displayName="MediaServiceOCR" ma:internalName="MediaServiceOCR" ma:readOnly="true">
      <xsd:simpleType>
        <xsd:restriction base="dms:Note">
          <xsd:maxLength value="255"/>
        </xsd:restriction>
      </xsd:simpleType>
    </xsd:element>
    <xsd:element name="MediaServiceLocation" ma:index="13" nillable="true" ma:displayName="MediaServiceLocation" ma:internalName="MediaServiceLocation"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07EC4EB3-75F3-457A-8B92-BDD3EA12D6F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c4c45f5-121e-489d-a1f0-70c412b0108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70F0BDCF-A7FA-4170-A17D-C7B6966A4FB1}">
  <ds:schemaRefs>
    <ds:schemaRef ds:uri="http://schemas.microsoft.com/sharepoint/v3/contenttype/forms"/>
  </ds:schemaRefs>
</ds:datastoreItem>
</file>

<file path=customXml/itemProps3.xml><?xml version="1.0" encoding="utf-8"?>
<ds:datastoreItem xmlns:ds="http://schemas.openxmlformats.org/officeDocument/2006/customXml" ds:itemID="{E75A0C98-33A7-49EA-A13F-6133C98695D8}">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otalTime>1570</TotalTime>
  <Words>1508</Words>
  <Application>Microsoft Office PowerPoint</Application>
  <PresentationFormat>Widescreen</PresentationFormat>
  <Paragraphs>103</Paragraphs>
  <Slides>17</Slides>
  <Notes>13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17</vt:i4>
      </vt:variant>
    </vt:vector>
  </HeadingPairs>
  <TitlesOfParts>
    <vt:vector size="23" baseType="lpstr">
      <vt:lpstr>Arial</vt:lpstr>
      <vt:lpstr>Calibri</vt:lpstr>
      <vt:lpstr>Posterama</vt:lpstr>
      <vt:lpstr>Pristina</vt:lpstr>
      <vt:lpstr>Symbol</vt:lpstr>
      <vt:lpstr>Office Theme</vt:lpstr>
      <vt:lpstr>PowerPoint Presentation</vt:lpstr>
      <vt:lpstr>PowerPoint Presentation</vt:lpstr>
      <vt:lpstr>Because He is Jehovah Rapha</vt:lpstr>
      <vt:lpstr>Because He is Jehovah Rapha</vt:lpstr>
      <vt:lpstr>Because He is Jehovah Rapha</vt:lpstr>
      <vt:lpstr>Because He is Jehovah Rapha</vt:lpstr>
      <vt:lpstr>Because He is Jehovah Rapha</vt:lpstr>
      <vt:lpstr>Because He is Jehovah Rapha</vt:lpstr>
      <vt:lpstr>Because He is Jehovah Rapha</vt:lpstr>
      <vt:lpstr>Because He is Jehovah Rapha</vt:lpstr>
      <vt:lpstr>Because He is Jehovah Rapha</vt:lpstr>
      <vt:lpstr>Because He is Jehovah Rapha</vt:lpstr>
      <vt:lpstr>Because He is Jehovah Rapha</vt:lpstr>
      <vt:lpstr>Because He is Jehovah Rapha</vt:lpstr>
      <vt:lpstr>Because He is Jehovah Rapha</vt:lpstr>
      <vt:lpstr>Because He is Jehovah Rapha</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Dennis Henderson</dc:creator>
  <cp:lastModifiedBy>Dennis Henderson</cp:lastModifiedBy>
  <cp:revision>57</cp:revision>
  <dcterms:created xsi:type="dcterms:W3CDTF">2020-03-19T13:50:31Z</dcterms:created>
  <dcterms:modified xsi:type="dcterms:W3CDTF">2021-07-10T16:40:33Z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0x0101005E5481292D5DA446A15ABEAA765E4995</vt:lpwstr>
  </property>
</Properties>
</file>