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9" r:id="rId5"/>
    <p:sldId id="297" r:id="rId6"/>
    <p:sldId id="260" r:id="rId7"/>
    <p:sldId id="281" r:id="rId8"/>
    <p:sldId id="282" r:id="rId9"/>
    <p:sldId id="283" r:id="rId10"/>
    <p:sldId id="284" r:id="rId11"/>
    <p:sldId id="286" r:id="rId12"/>
    <p:sldId id="285" r:id="rId13"/>
    <p:sldId id="287" r:id="rId14"/>
    <p:sldId id="288" r:id="rId15"/>
    <p:sldId id="289" r:id="rId16"/>
    <p:sldId id="290" r:id="rId17"/>
    <p:sldId id="291" r:id="rId18"/>
    <p:sldId id="292" r:id="rId19"/>
    <p:sldId id="293" r:id="rId20"/>
    <p:sldId id="296" r:id="rId21"/>
    <p:sldId id="295"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8FEFE"/>
    <a:srgbClr val="800000"/>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912" autoAdjust="0"/>
  </p:normalViewPr>
  <p:slideViewPr>
    <p:cSldViewPr snapToGrid="0">
      <p:cViewPr varScale="1">
        <p:scale>
          <a:sx n="70" d="100"/>
          <a:sy n="70" d="100"/>
        </p:scale>
        <p:origin x="10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centralasian/550164049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a:t>
            </a:fld>
            <a:endParaRPr lang="en-US"/>
          </a:p>
        </p:txBody>
      </p:sp>
    </p:spTree>
    <p:extLst>
      <p:ext uri="{BB962C8B-B14F-4D97-AF65-F5344CB8AC3E}">
        <p14:creationId xmlns:p14="http://schemas.microsoft.com/office/powerpoint/2010/main" val="291286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https://www.flickr.com/photos/centralasian/5501640495</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5</a:t>
            </a:fld>
            <a:endParaRPr lang="en-US"/>
          </a:p>
        </p:txBody>
      </p:sp>
    </p:spTree>
    <p:extLst>
      <p:ext uri="{BB962C8B-B14F-4D97-AF65-F5344CB8AC3E}">
        <p14:creationId xmlns:p14="http://schemas.microsoft.com/office/powerpoint/2010/main" val="2331739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brick building&#10;&#10;Description automatically generated">
            <a:extLst>
              <a:ext uri="{FF2B5EF4-FFF2-40B4-BE49-F238E27FC236}">
                <a16:creationId xmlns:a16="http://schemas.microsoft.com/office/drawing/2014/main" id="{C3CED0DB-2019-4CE2-9BF5-3A4827C64B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effectLst>
                  <a:glow rad="127000">
                    <a:srgbClr val="F2F5F8"/>
                  </a:glow>
                </a:effectLst>
              </a:defRPr>
            </a:lvl1pPr>
            <a:lvl2pPr>
              <a:defRPr>
                <a:effectLst>
                  <a:glow rad="127000">
                    <a:srgbClr val="F2F5F8"/>
                  </a:glow>
                </a:effectLst>
              </a:defRPr>
            </a:lvl2pPr>
            <a:lvl3pPr>
              <a:defRPr>
                <a:effectLst>
                  <a:glow rad="127000">
                    <a:srgbClr val="F2F5F8"/>
                  </a:glow>
                </a:effectLst>
              </a:defRPr>
            </a:lvl3pPr>
            <a:lvl4pPr>
              <a:defRPr>
                <a:effectLst>
                  <a:glow rad="127000">
                    <a:srgbClr val="F2F5F8"/>
                  </a:glow>
                </a:effectLst>
              </a:defRPr>
            </a:lvl4pPr>
            <a:lvl5pPr>
              <a:defRPr>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building, man, black, standing&#10;&#10;Description automatically generated">
            <a:extLst>
              <a:ext uri="{FF2B5EF4-FFF2-40B4-BE49-F238E27FC236}">
                <a16:creationId xmlns:a16="http://schemas.microsoft.com/office/drawing/2014/main" id="{AFB51C4C-20FD-46F1-89D4-123C69D6AF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a:solidFill>
            <a:srgbClr val="C00000"/>
          </a:solidFill>
          <a:effectLst>
            <a:outerShdw blurRad="38100" dist="38100" dir="2700000" algn="tl">
              <a:srgbClr val="000000">
                <a:alpha val="43137"/>
              </a:srgbClr>
            </a:outerShdw>
          </a:effectLst>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effectLst>
            <a:glow rad="1270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effectLst>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effectLst>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p:spPr>
      </p:pic>
      <p:grpSp>
        <p:nvGrpSpPr>
          <p:cNvPr id="7" name="Group 6">
            <a:extLst>
              <a:ext uri="{FF2B5EF4-FFF2-40B4-BE49-F238E27FC236}">
                <a16:creationId xmlns:a16="http://schemas.microsoft.com/office/drawing/2014/main" id="{EEA15781-8136-400E-8B96-DC64761A1970}"/>
              </a:ext>
            </a:extLst>
          </p:cNvPr>
          <p:cNvGrpSpPr/>
          <p:nvPr/>
        </p:nvGrpSpPr>
        <p:grpSpPr>
          <a:xfrm>
            <a:off x="509040" y="5066893"/>
            <a:ext cx="2477806" cy="1200783"/>
            <a:chOff x="962969" y="5030136"/>
            <a:chExt cx="2477806" cy="1200783"/>
          </a:xfrm>
          <a:effectLst>
            <a:glow rad="127000">
              <a:srgbClr val="0054A6">
                <a:alpha val="39000"/>
              </a:srgbClr>
            </a:glow>
          </a:effectLst>
        </p:grpSpPr>
        <p:pic>
          <p:nvPicPr>
            <p:cNvPr id="10" name="Picture 9">
              <a:extLst>
                <a:ext uri="{FF2B5EF4-FFF2-40B4-BE49-F238E27FC236}">
                  <a16:creationId xmlns:a16="http://schemas.microsoft.com/office/drawing/2014/main" id="{31C5CCA2-4B4D-4644-A142-24588F4D1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4" name="Picture 13" descr="Logo&#10;&#10;Description automatically generated">
              <a:extLst>
                <a:ext uri="{FF2B5EF4-FFF2-40B4-BE49-F238E27FC236}">
                  <a16:creationId xmlns:a16="http://schemas.microsoft.com/office/drawing/2014/main" id="{1DB56F14-0518-4566-8D3C-660D706FC6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28252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7" y="1444505"/>
            <a:ext cx="5098700" cy="4732458"/>
          </a:xfrm>
          <a:effectLst>
            <a:glow rad="127000">
              <a:schemeClr val="bg1"/>
            </a:glow>
          </a:effectLst>
        </p:spPr>
        <p:txBody>
          <a:bodyPr/>
          <a:lstStyle/>
          <a:p>
            <a:r>
              <a:rPr lang="en-US" dirty="0">
                <a:effectLst/>
              </a:rPr>
              <a:t>If we confess our sins, he is faithful and just </a:t>
            </a:r>
            <a:r>
              <a:rPr lang="en-US" dirty="0">
                <a:solidFill>
                  <a:schemeClr val="bg1"/>
                </a:solidFill>
                <a:effectLst>
                  <a:glow rad="127000">
                    <a:srgbClr val="C00000"/>
                  </a:glow>
                </a:effectLst>
              </a:rPr>
              <a:t>to forgive us our sins </a:t>
            </a:r>
            <a:r>
              <a:rPr lang="en-US" dirty="0">
                <a:effectLst/>
              </a:rPr>
              <a:t>and to cleanse us from all unrighteousness. </a:t>
            </a:r>
            <a:r>
              <a:rPr lang="en-US" sz="3200" dirty="0">
                <a:effectLst/>
              </a:rPr>
              <a:t>(1John 1:9)</a:t>
            </a:r>
            <a:endParaRPr lang="en-US" dirty="0">
              <a:effectLst/>
            </a:endParaRPr>
          </a:p>
        </p:txBody>
      </p:sp>
    </p:spTree>
    <p:extLst>
      <p:ext uri="{BB962C8B-B14F-4D97-AF65-F5344CB8AC3E}">
        <p14:creationId xmlns:p14="http://schemas.microsoft.com/office/powerpoint/2010/main" val="329097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7" y="1444505"/>
            <a:ext cx="5098700" cy="4732458"/>
          </a:xfrm>
          <a:effectLst>
            <a:glow rad="127000">
              <a:schemeClr val="bg1"/>
            </a:glow>
          </a:effectLst>
        </p:spPr>
        <p:txBody>
          <a:bodyPr/>
          <a:lstStyle/>
          <a:p>
            <a:r>
              <a:rPr lang="en-US" dirty="0">
                <a:effectLst/>
              </a:rPr>
              <a:t>If we confess our sins, he is faithful and just to forgive us our sins </a:t>
            </a:r>
            <a:r>
              <a:rPr lang="en-US" dirty="0">
                <a:solidFill>
                  <a:schemeClr val="bg1"/>
                </a:solidFill>
                <a:effectLst>
                  <a:glow rad="127000">
                    <a:srgbClr val="C00000"/>
                  </a:glow>
                </a:effectLst>
              </a:rPr>
              <a:t>and to cleanse us from all unrighteousness. </a:t>
            </a:r>
            <a:r>
              <a:rPr lang="en-US" sz="3200" dirty="0">
                <a:effectLst/>
              </a:rPr>
              <a:t>(1John 1:9)</a:t>
            </a:r>
            <a:endParaRPr lang="en-US" dirty="0">
              <a:effectLst/>
            </a:endParaRPr>
          </a:p>
        </p:txBody>
      </p:sp>
    </p:spTree>
    <p:extLst>
      <p:ext uri="{BB962C8B-B14F-4D97-AF65-F5344CB8AC3E}">
        <p14:creationId xmlns:p14="http://schemas.microsoft.com/office/powerpoint/2010/main" val="317581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7" y="1444505"/>
            <a:ext cx="5098700" cy="4732458"/>
          </a:xfrm>
          <a:effectLst>
            <a:glow rad="127000">
              <a:schemeClr val="bg1"/>
            </a:glow>
          </a:effectLst>
        </p:spPr>
        <p:txBody>
          <a:bodyPr/>
          <a:lstStyle/>
          <a:p>
            <a:r>
              <a:rPr lang="en-US" dirty="0">
                <a:effectLst/>
              </a:rPr>
              <a:t>If we confess our sins, he is faithful and just to forgive us our sins </a:t>
            </a:r>
            <a:r>
              <a:rPr lang="en-US" dirty="0">
                <a:effectLst>
                  <a:glow rad="127000">
                    <a:srgbClr val="C00000">
                      <a:alpha val="0"/>
                    </a:srgbClr>
                  </a:glow>
                </a:effectLst>
              </a:rPr>
              <a:t>and to cleanse us from all unrighteousness. </a:t>
            </a:r>
            <a:r>
              <a:rPr lang="en-US" sz="3200" dirty="0">
                <a:effectLst/>
              </a:rPr>
              <a:t>(1John 1:9)</a:t>
            </a:r>
          </a:p>
        </p:txBody>
      </p:sp>
    </p:spTree>
    <p:extLst>
      <p:ext uri="{BB962C8B-B14F-4D97-AF65-F5344CB8AC3E}">
        <p14:creationId xmlns:p14="http://schemas.microsoft.com/office/powerpoint/2010/main" val="1267761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5251099" cy="4732458"/>
          </a:xfrm>
          <a:effectLst>
            <a:glow rad="127000">
              <a:schemeClr val="bg1"/>
            </a:glow>
          </a:effectLst>
        </p:spPr>
        <p:txBody>
          <a:bodyPr/>
          <a:lstStyle/>
          <a:p>
            <a:r>
              <a:rPr lang="en-US" dirty="0">
                <a:solidFill>
                  <a:schemeClr val="tx1">
                    <a:alpha val="0"/>
                  </a:schemeClr>
                </a:solidFill>
                <a:effectLst/>
              </a:rPr>
              <a:t>Be kind to one another, tenderhearted, for-giving one another, as </a:t>
            </a:r>
            <a:r>
              <a:rPr lang="en-US" dirty="0">
                <a:solidFill>
                  <a:schemeClr val="bg1"/>
                </a:solidFill>
                <a:effectLst>
                  <a:glow rad="127000">
                    <a:srgbClr val="C00000"/>
                  </a:glow>
                </a:effectLst>
              </a:rPr>
              <a:t>God in Christ forgave you. </a:t>
            </a:r>
            <a:r>
              <a:rPr lang="en-US" sz="3200" dirty="0">
                <a:effectLst/>
              </a:rPr>
              <a:t>(Ephesians 4:32).</a:t>
            </a:r>
            <a:endParaRPr lang="en-US" dirty="0">
              <a:effectLst/>
            </a:endParaRPr>
          </a:p>
        </p:txBody>
      </p:sp>
    </p:spTree>
    <p:extLst>
      <p:ext uri="{BB962C8B-B14F-4D97-AF65-F5344CB8AC3E}">
        <p14:creationId xmlns:p14="http://schemas.microsoft.com/office/powerpoint/2010/main" val="315374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5251099" cy="4732458"/>
          </a:xfrm>
          <a:effectLst>
            <a:glow rad="127000">
              <a:schemeClr val="bg1"/>
            </a:glow>
          </a:effectLst>
        </p:spPr>
        <p:txBody>
          <a:bodyPr/>
          <a:lstStyle/>
          <a:p>
            <a:r>
              <a:rPr lang="en-US" dirty="0">
                <a:effectLst/>
              </a:rPr>
              <a:t>Be kind to one another, tenderhearted, for-giving one another</a:t>
            </a:r>
            <a:r>
              <a:rPr lang="en-US" dirty="0">
                <a:solidFill>
                  <a:schemeClr val="tx1">
                    <a:alpha val="0"/>
                  </a:schemeClr>
                </a:solidFill>
                <a:effectLst/>
              </a:rPr>
              <a:t>,</a:t>
            </a:r>
            <a:r>
              <a:rPr lang="en-US" dirty="0">
                <a:effectLst/>
              </a:rPr>
              <a:t> as </a:t>
            </a:r>
            <a:r>
              <a:rPr lang="en-US" dirty="0">
                <a:solidFill>
                  <a:schemeClr val="bg1"/>
                </a:solidFill>
                <a:effectLst>
                  <a:glow rad="127000">
                    <a:srgbClr val="C00000"/>
                  </a:glow>
                </a:effectLst>
              </a:rPr>
              <a:t>God in Christ forgave you. </a:t>
            </a:r>
            <a:r>
              <a:rPr lang="en-US" sz="3200" dirty="0">
                <a:effectLst/>
              </a:rPr>
              <a:t>(Ephesians 4:32).</a:t>
            </a:r>
            <a:endParaRPr lang="en-US" dirty="0">
              <a:effectLst/>
            </a:endParaRPr>
          </a:p>
        </p:txBody>
      </p:sp>
    </p:spTree>
    <p:extLst>
      <p:ext uri="{BB962C8B-B14F-4D97-AF65-F5344CB8AC3E}">
        <p14:creationId xmlns:p14="http://schemas.microsoft.com/office/powerpoint/2010/main" val="372763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5251099" cy="4732458"/>
          </a:xfrm>
          <a:effectLst>
            <a:glow rad="127000">
              <a:schemeClr val="bg1"/>
            </a:glow>
          </a:effectLst>
        </p:spPr>
        <p:txBody>
          <a:bodyPr/>
          <a:lstStyle/>
          <a:p>
            <a:r>
              <a:rPr lang="en-US" dirty="0">
                <a:effectLst/>
              </a:rPr>
              <a:t>Be kind to one another, tenderhearted, </a:t>
            </a:r>
            <a:r>
              <a:rPr lang="en-US" dirty="0">
                <a:solidFill>
                  <a:schemeClr val="bg1"/>
                </a:solidFill>
                <a:effectLst>
                  <a:glow rad="127000">
                    <a:srgbClr val="C00000"/>
                  </a:glow>
                </a:effectLst>
              </a:rPr>
              <a:t>for-giving one another</a:t>
            </a:r>
            <a:r>
              <a:rPr lang="en-US" dirty="0">
                <a:solidFill>
                  <a:schemeClr val="tx1">
                    <a:alpha val="0"/>
                  </a:schemeClr>
                </a:solidFill>
                <a:effectLst/>
              </a:rPr>
              <a:t>,</a:t>
            </a:r>
            <a:r>
              <a:rPr lang="en-US" dirty="0">
                <a:effectLst/>
              </a:rPr>
              <a:t> as </a:t>
            </a:r>
            <a:r>
              <a:rPr lang="en-US" dirty="0">
                <a:solidFill>
                  <a:schemeClr val="bg1"/>
                </a:solidFill>
                <a:effectLst>
                  <a:glow rad="127000">
                    <a:srgbClr val="C00000"/>
                  </a:glow>
                </a:effectLst>
              </a:rPr>
              <a:t>God in Christ forgave you. </a:t>
            </a:r>
            <a:r>
              <a:rPr lang="en-US" sz="3200" dirty="0">
                <a:effectLst/>
              </a:rPr>
              <a:t>(Ephesians 4:32).</a:t>
            </a:r>
            <a:endParaRPr lang="en-US" dirty="0">
              <a:effectLst/>
            </a:endParaRPr>
          </a:p>
        </p:txBody>
      </p:sp>
    </p:spTree>
    <p:extLst>
      <p:ext uri="{BB962C8B-B14F-4D97-AF65-F5344CB8AC3E}">
        <p14:creationId xmlns:p14="http://schemas.microsoft.com/office/powerpoint/2010/main" val="386694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5251099" cy="4732458"/>
          </a:xfrm>
          <a:effectLst>
            <a:glow rad="127000">
              <a:schemeClr val="bg1"/>
            </a:glow>
          </a:effectLst>
        </p:spPr>
        <p:txBody>
          <a:bodyPr/>
          <a:lstStyle/>
          <a:p>
            <a:r>
              <a:rPr lang="en-US" dirty="0">
                <a:effectLst/>
              </a:rPr>
              <a:t>Be kind to one another, tenderhearted, </a:t>
            </a:r>
            <a:r>
              <a:rPr lang="en-US" dirty="0">
                <a:solidFill>
                  <a:schemeClr val="bg1"/>
                </a:solidFill>
                <a:effectLst>
                  <a:glow rad="127000">
                    <a:srgbClr val="C00000"/>
                  </a:glow>
                </a:effectLst>
              </a:rPr>
              <a:t>for-giving one another</a:t>
            </a:r>
            <a:r>
              <a:rPr lang="en-US" dirty="0">
                <a:solidFill>
                  <a:schemeClr val="tx1">
                    <a:alpha val="0"/>
                  </a:schemeClr>
                </a:solidFill>
                <a:effectLst/>
              </a:rPr>
              <a:t>,</a:t>
            </a:r>
            <a:r>
              <a:rPr lang="en-US" dirty="0">
                <a:effectLst/>
              </a:rPr>
              <a:t> as </a:t>
            </a:r>
            <a:r>
              <a:rPr lang="en-US" dirty="0">
                <a:solidFill>
                  <a:schemeClr val="bg1"/>
                </a:solidFill>
                <a:effectLst>
                  <a:glow rad="127000">
                    <a:srgbClr val="C00000"/>
                  </a:glow>
                </a:effectLst>
              </a:rPr>
              <a:t>God in Christ forgave you. </a:t>
            </a:r>
            <a:r>
              <a:rPr lang="en-US" sz="3200" dirty="0">
                <a:effectLst/>
              </a:rPr>
              <a:t>(Ephesians 4:32).</a:t>
            </a:r>
            <a:endParaRPr lang="en-US" dirty="0">
              <a:effectLst/>
            </a:endParaRPr>
          </a:p>
        </p:txBody>
      </p:sp>
    </p:spTree>
    <p:extLst>
      <p:ext uri="{BB962C8B-B14F-4D97-AF65-F5344CB8AC3E}">
        <p14:creationId xmlns:p14="http://schemas.microsoft.com/office/powerpoint/2010/main" val="48983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bench&#10;&#10;Description automatically generated">
            <a:extLst>
              <a:ext uri="{FF2B5EF4-FFF2-40B4-BE49-F238E27FC236}">
                <a16:creationId xmlns:a16="http://schemas.microsoft.com/office/drawing/2014/main" id="{DF47ABE7-B1C8-4CA3-BFE1-531C1AECAE66}"/>
              </a:ext>
            </a:extLst>
          </p:cNvPr>
          <p:cNvPicPr>
            <a:picLocks noChangeAspect="1"/>
          </p:cNvPicPr>
          <p:nvPr/>
        </p:nvPicPr>
        <p:blipFill rotWithShape="1">
          <a:blip r:embed="rId2">
            <a:extLst>
              <a:ext uri="{28A0092B-C50C-407E-A947-70E740481C1C}">
                <a14:useLocalDpi xmlns:a14="http://schemas.microsoft.com/office/drawing/2010/main" val="0"/>
              </a:ext>
            </a:extLst>
          </a:blip>
          <a:srcRect l="11609" r="25783"/>
          <a:stretch/>
        </p:blipFill>
        <p:spPr>
          <a:xfrm>
            <a:off x="5756528" y="0"/>
            <a:ext cx="6435472"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5403500" cy="4732458"/>
          </a:xfrm>
          <a:effectLst>
            <a:glow rad="127000">
              <a:schemeClr val="bg1"/>
            </a:glow>
          </a:effectLst>
        </p:spPr>
        <p:txBody>
          <a:bodyPr/>
          <a:lstStyle/>
          <a:p>
            <a:r>
              <a:rPr lang="en-US" dirty="0">
                <a:effectLst>
                  <a:glow rad="127000">
                    <a:schemeClr val="bg1"/>
                  </a:glow>
                </a:effectLst>
              </a:rPr>
              <a:t>“Forgive us our debts, as we also have forgiven our debtors.” </a:t>
            </a:r>
            <a:r>
              <a:rPr lang="en-US" sz="3200" dirty="0">
                <a:effectLst>
                  <a:glow rad="127000">
                    <a:schemeClr val="bg1"/>
                  </a:glow>
                </a:effectLst>
              </a:rPr>
              <a:t>(Matthew 6:12)</a:t>
            </a:r>
          </a:p>
          <a:p>
            <a:endParaRPr lang="en-US" dirty="0">
              <a:effectLst/>
            </a:endParaRPr>
          </a:p>
        </p:txBody>
      </p:sp>
    </p:spTree>
    <p:extLst>
      <p:ext uri="{BB962C8B-B14F-4D97-AF65-F5344CB8AC3E}">
        <p14:creationId xmlns:p14="http://schemas.microsoft.com/office/powerpoint/2010/main" val="1360139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a bench&#10;&#10;Description automatically generated">
            <a:extLst>
              <a:ext uri="{FF2B5EF4-FFF2-40B4-BE49-F238E27FC236}">
                <a16:creationId xmlns:a16="http://schemas.microsoft.com/office/drawing/2014/main" id="{AD83A754-12A9-4DA3-B3EB-FC0730DE99C3}"/>
              </a:ext>
            </a:extLst>
          </p:cNvPr>
          <p:cNvPicPr>
            <a:picLocks noChangeAspect="1"/>
          </p:cNvPicPr>
          <p:nvPr/>
        </p:nvPicPr>
        <p:blipFill rotWithShape="1">
          <a:blip r:embed="rId2">
            <a:extLst>
              <a:ext uri="{28A0092B-C50C-407E-A947-70E740481C1C}">
                <a14:useLocalDpi xmlns:a14="http://schemas.microsoft.com/office/drawing/2010/main" val="0"/>
              </a:ext>
            </a:extLst>
          </a:blip>
          <a:srcRect l="11609" r="25783"/>
          <a:stretch/>
        </p:blipFill>
        <p:spPr>
          <a:xfrm>
            <a:off x="5756528" y="0"/>
            <a:ext cx="6435472"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5403500" cy="4732458"/>
          </a:xfrm>
          <a:effectLst>
            <a:glow rad="127000">
              <a:schemeClr val="bg1"/>
            </a:glow>
          </a:effectLst>
        </p:spPr>
        <p:txBody>
          <a:bodyPr/>
          <a:lstStyle/>
          <a:p>
            <a:r>
              <a:rPr lang="en-US" dirty="0">
                <a:effectLst>
                  <a:glow rad="127000">
                    <a:schemeClr val="bg1"/>
                  </a:glow>
                </a:effectLst>
              </a:rPr>
              <a:t>“Forgive us our debts, as we also have forgiven our debtors.” </a:t>
            </a:r>
            <a:r>
              <a:rPr lang="en-US" sz="3200" dirty="0">
                <a:effectLst>
                  <a:glow rad="127000">
                    <a:schemeClr val="bg1"/>
                  </a:glow>
                </a:effectLst>
              </a:rPr>
              <a:t>(Matthew 6:12)</a:t>
            </a:r>
          </a:p>
          <a:p>
            <a:r>
              <a:rPr lang="en-US" dirty="0">
                <a:effectLst>
                  <a:glow rad="127000">
                    <a:schemeClr val="bg1"/>
                  </a:glow>
                </a:effectLst>
              </a:rPr>
              <a:t>“If </a:t>
            </a:r>
            <a:r>
              <a:rPr lang="en-US" dirty="0">
                <a:solidFill>
                  <a:schemeClr val="bg1"/>
                </a:solidFill>
                <a:effectLst>
                  <a:glow rad="127000">
                    <a:srgbClr val="C00000"/>
                  </a:glow>
                </a:effectLst>
              </a:rPr>
              <a:t>you</a:t>
            </a:r>
            <a:r>
              <a:rPr lang="en-US" dirty="0">
                <a:effectLst>
                  <a:glow rad="127000">
                    <a:schemeClr val="bg1"/>
                  </a:glow>
                </a:effectLst>
              </a:rPr>
              <a:t> do not forgive others their trespasses, neither will your Father forgive </a:t>
            </a:r>
            <a:r>
              <a:rPr lang="en-US" dirty="0">
                <a:solidFill>
                  <a:schemeClr val="bg1"/>
                </a:solidFill>
                <a:effectLst>
                  <a:glow rad="127000">
                    <a:srgbClr val="C00000"/>
                  </a:glow>
                </a:effectLst>
              </a:rPr>
              <a:t>your </a:t>
            </a:r>
            <a:r>
              <a:rPr lang="en-US" dirty="0">
                <a:effectLst>
                  <a:glow rad="127000">
                    <a:schemeClr val="bg1"/>
                  </a:glow>
                </a:effectLst>
              </a:rPr>
              <a:t>trespasses.” </a:t>
            </a:r>
            <a:r>
              <a:rPr lang="en-US" sz="3200" dirty="0">
                <a:effectLst>
                  <a:glow rad="127000">
                    <a:schemeClr val="bg1"/>
                  </a:glow>
                </a:effectLst>
              </a:rPr>
              <a:t>(Matthew 6:15)</a:t>
            </a:r>
          </a:p>
          <a:p>
            <a:endParaRPr lang="en-US" dirty="0">
              <a:effectLst/>
            </a:endParaRPr>
          </a:p>
        </p:txBody>
      </p:sp>
      <p:pic>
        <p:nvPicPr>
          <p:cNvPr id="5" name="Picture 4" descr="A hand holding an object in her hand&#10;&#10;Description automatically generated">
            <a:extLst>
              <a:ext uri="{FF2B5EF4-FFF2-40B4-BE49-F238E27FC236}">
                <a16:creationId xmlns:a16="http://schemas.microsoft.com/office/drawing/2014/main" id="{B01D9EA0-522C-4485-8046-E28CDC13D10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tretch>
            <a:fillRect/>
          </a:stretch>
        </p:blipFill>
        <p:spPr>
          <a:xfrm>
            <a:off x="4912433" y="1349604"/>
            <a:ext cx="3267531" cy="3200847"/>
          </a:xfrm>
          <a:prstGeom prst="rect">
            <a:avLst/>
          </a:prstGeom>
        </p:spPr>
      </p:pic>
    </p:spTree>
    <p:extLst>
      <p:ext uri="{BB962C8B-B14F-4D97-AF65-F5344CB8AC3E}">
        <p14:creationId xmlns:p14="http://schemas.microsoft.com/office/powerpoint/2010/main" val="98834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effectLst>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effectLst>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p:spPr>
      </p:pic>
    </p:spTree>
    <p:extLst>
      <p:ext uri="{BB962C8B-B14F-4D97-AF65-F5344CB8AC3E}">
        <p14:creationId xmlns:p14="http://schemas.microsoft.com/office/powerpoint/2010/main" val="206601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effectLst>
                  <a:outerShdw blurRad="38100" dist="38100" dir="2700000" algn="tl">
                    <a:srgbClr val="000000">
                      <a:alpha val="43137"/>
                    </a:srgbClr>
                  </a:outerShd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effectLst>
                  <a:outerShdw blurRad="38100" dist="38100" dir="2700000" algn="tl">
                    <a:srgbClr val="000000">
                      <a:alpha val="43137"/>
                    </a:srgbClr>
                  </a:outerShd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Pristina" panose="03060402040406080204" pitchFamily="66" charset="0"/>
              </a:rPr>
              <a:t>Psalm 39:7</a:t>
            </a:r>
          </a:p>
        </p:txBody>
      </p:sp>
      <p:pic>
        <p:nvPicPr>
          <p:cNvPr id="9" name="Picture 8" descr="A close up of a sign&#10;&#10;Description automatically generated">
            <a:extLst>
              <a:ext uri="{FF2B5EF4-FFF2-40B4-BE49-F238E27FC236}">
                <a16:creationId xmlns:a16="http://schemas.microsoft.com/office/drawing/2014/main" id="{E703A003-FC9F-4169-9464-57948887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907" y="1934307"/>
            <a:ext cx="5533293" cy="2295221"/>
          </a:xfrm>
          <a:prstGeom prst="rect">
            <a:avLst/>
          </a:prstGeom>
        </p:spPr>
      </p:pic>
    </p:spTree>
    <p:extLst>
      <p:ext uri="{BB962C8B-B14F-4D97-AF65-F5344CB8AC3E}">
        <p14:creationId xmlns:p14="http://schemas.microsoft.com/office/powerpoint/2010/main" val="12602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blue, table&#10;&#10;Description automatically generated">
            <a:extLst>
              <a:ext uri="{FF2B5EF4-FFF2-40B4-BE49-F238E27FC236}">
                <a16:creationId xmlns:a16="http://schemas.microsoft.com/office/drawing/2014/main" id="{6B2AD9A1-DB0B-47F2-AF07-5FC647797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2"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5" y="1444505"/>
            <a:ext cx="6361443" cy="4732458"/>
          </a:xfrm>
        </p:spPr>
        <p:txBody>
          <a:bodyPr/>
          <a:lstStyle/>
          <a:p>
            <a:r>
              <a:rPr lang="en-US" dirty="0">
                <a:effectLst/>
              </a:rPr>
              <a:t>“Who is a God like you, pardoning iniquity and passing over transgression…? </a:t>
            </a:r>
            <a:r>
              <a:rPr lang="en-US" sz="3200" dirty="0">
                <a:effectLst/>
              </a:rPr>
              <a:t>(Micah 7:18) </a:t>
            </a:r>
            <a:endParaRPr lang="en-US" baseline="30000" dirty="0"/>
          </a:p>
        </p:txBody>
      </p:sp>
    </p:spTree>
    <p:extLst>
      <p:ext uri="{BB962C8B-B14F-4D97-AF65-F5344CB8AC3E}">
        <p14:creationId xmlns:p14="http://schemas.microsoft.com/office/powerpoint/2010/main" val="353126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ater, sitting, blue, table&#10;&#10;Description automatically generated">
            <a:extLst>
              <a:ext uri="{FF2B5EF4-FFF2-40B4-BE49-F238E27FC236}">
                <a16:creationId xmlns:a16="http://schemas.microsoft.com/office/drawing/2014/main" id="{6B2AD9A1-DB0B-47F2-AF07-5FC647797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2" y="-537396"/>
            <a:ext cx="6651171" cy="8696259"/>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6383214" cy="4732458"/>
          </a:xfrm>
        </p:spPr>
        <p:txBody>
          <a:bodyPr/>
          <a:lstStyle/>
          <a:p>
            <a:r>
              <a:rPr lang="en-US" dirty="0">
                <a:effectLst/>
              </a:rPr>
              <a:t>“Who is a God like you, pardoning iniquity and passing over transgression…? </a:t>
            </a:r>
            <a:r>
              <a:rPr lang="en-US" sz="3200" dirty="0">
                <a:effectLst/>
              </a:rPr>
              <a:t>(Micah 7:18) </a:t>
            </a:r>
            <a:endParaRPr lang="en-US" baseline="30000" dirty="0"/>
          </a:p>
        </p:txBody>
      </p:sp>
      <p:sp>
        <p:nvSpPr>
          <p:cNvPr id="5" name="TextBox 4">
            <a:extLst>
              <a:ext uri="{FF2B5EF4-FFF2-40B4-BE49-F238E27FC236}">
                <a16:creationId xmlns:a16="http://schemas.microsoft.com/office/drawing/2014/main" id="{36039B7F-378D-430E-B57A-F1A8A83FBA8E}"/>
              </a:ext>
            </a:extLst>
          </p:cNvPr>
          <p:cNvSpPr txBox="1"/>
          <p:nvPr/>
        </p:nvSpPr>
        <p:spPr>
          <a:xfrm rot="775984">
            <a:off x="6901106" y="2841236"/>
            <a:ext cx="4268215" cy="1938992"/>
          </a:xfrm>
          <a:prstGeom prst="rect">
            <a:avLst/>
          </a:prstGeom>
          <a:noFill/>
        </p:spPr>
        <p:txBody>
          <a:bodyPr wrap="square" rtlCol="0">
            <a:spAutoFit/>
          </a:bodyPr>
          <a:lstStyle/>
          <a:p>
            <a:pPr algn="ctr"/>
            <a:r>
              <a:rPr lang="en-US" sz="8000" dirty="0">
                <a:solidFill>
                  <a:srgbClr val="C00000"/>
                </a:solidFill>
                <a:effectLst>
                  <a:glow rad="127000">
                    <a:schemeClr val="bg1">
                      <a:alpha val="72000"/>
                    </a:schemeClr>
                  </a:glow>
                </a:effectLst>
                <a:latin typeface="Stencil" panose="040409050D0802020404" pitchFamily="82" charset="0"/>
              </a:rPr>
              <a:t>NO ONE</a:t>
            </a:r>
            <a:br>
              <a:rPr lang="en-US" sz="5400" dirty="0">
                <a:solidFill>
                  <a:srgbClr val="C00000"/>
                </a:solidFill>
                <a:effectLst>
                  <a:glow rad="127000">
                    <a:schemeClr val="bg1">
                      <a:alpha val="72000"/>
                    </a:schemeClr>
                  </a:glow>
                </a:effectLst>
                <a:latin typeface="Stencil" panose="040409050D0802020404" pitchFamily="82" charset="0"/>
              </a:rPr>
            </a:br>
            <a:r>
              <a:rPr lang="en-US" sz="3600" dirty="0">
                <a:solidFill>
                  <a:srgbClr val="C00000"/>
                </a:solidFill>
                <a:effectLst>
                  <a:glow rad="127000">
                    <a:schemeClr val="bg1">
                      <a:alpha val="72000"/>
                    </a:schemeClr>
                  </a:glow>
                </a:effectLst>
                <a:latin typeface="Stencil" panose="040409050D0802020404" pitchFamily="82" charset="0"/>
              </a:rPr>
              <a:t>is like our God</a:t>
            </a:r>
            <a:endParaRPr lang="en-US" sz="5400" dirty="0">
              <a:solidFill>
                <a:srgbClr val="C00000"/>
              </a:solidFill>
              <a:effectLst>
                <a:glow rad="127000">
                  <a:schemeClr val="bg1">
                    <a:alpha val="72000"/>
                  </a:schemeClr>
                </a:glow>
              </a:effectLst>
              <a:latin typeface="Stencil" panose="040409050D0802020404" pitchFamily="82" charset="0"/>
            </a:endParaRPr>
          </a:p>
        </p:txBody>
      </p:sp>
    </p:spTree>
    <p:extLst>
      <p:ext uri="{BB962C8B-B14F-4D97-AF65-F5344CB8AC3E}">
        <p14:creationId xmlns:p14="http://schemas.microsoft.com/office/powerpoint/2010/main" val="220178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animal, sitting, frog, dark&#10;&#10;Description automatically generated">
            <a:extLst>
              <a:ext uri="{FF2B5EF4-FFF2-40B4-BE49-F238E27FC236}">
                <a16:creationId xmlns:a16="http://schemas.microsoft.com/office/drawing/2014/main" id="{677DC2CE-6194-4DD9-A0F6-55441C16F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784" y="1589314"/>
            <a:ext cx="7201215" cy="5268686"/>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6339672" cy="4732458"/>
          </a:xfrm>
          <a:effectLst>
            <a:glow rad="127000">
              <a:schemeClr val="bg1"/>
            </a:glow>
          </a:effectLst>
        </p:spPr>
        <p:txBody>
          <a:bodyPr/>
          <a:lstStyle/>
          <a:p>
            <a:r>
              <a:rPr lang="en-US" dirty="0">
                <a:effectLst>
                  <a:glow rad="127000">
                    <a:schemeClr val="bg1"/>
                  </a:glow>
                </a:effectLst>
              </a:rPr>
              <a:t>Jesus said, "Father, forgive them, for they know not what they do."  </a:t>
            </a:r>
            <a:r>
              <a:rPr lang="en-US" sz="3200" dirty="0">
                <a:effectLst>
                  <a:glow rad="127000">
                    <a:schemeClr val="bg1"/>
                  </a:glow>
                </a:effectLst>
              </a:rPr>
              <a:t>(Luke 23:34)  </a:t>
            </a:r>
            <a:endParaRPr lang="en-US" dirty="0">
              <a:effectLst>
                <a:glow rad="127000">
                  <a:schemeClr val="bg1"/>
                </a:glow>
              </a:effectLst>
            </a:endParaRPr>
          </a:p>
        </p:txBody>
      </p:sp>
    </p:spTree>
    <p:extLst>
      <p:ext uri="{BB962C8B-B14F-4D97-AF65-F5344CB8AC3E}">
        <p14:creationId xmlns:p14="http://schemas.microsoft.com/office/powerpoint/2010/main" val="129768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animal, sitting, frog, dark&#10;&#10;Description automatically generated">
            <a:extLst>
              <a:ext uri="{FF2B5EF4-FFF2-40B4-BE49-F238E27FC236}">
                <a16:creationId xmlns:a16="http://schemas.microsoft.com/office/drawing/2014/main" id="{677DC2CE-6194-4DD9-A0F6-55441C16F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784" y="1589314"/>
            <a:ext cx="7201215" cy="5268686"/>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6" y="1444505"/>
            <a:ext cx="6339672" cy="4732458"/>
          </a:xfrm>
          <a:effectLst>
            <a:glow rad="127000">
              <a:schemeClr val="bg1"/>
            </a:glow>
          </a:effectLst>
        </p:spPr>
        <p:txBody>
          <a:bodyPr/>
          <a:lstStyle/>
          <a:p>
            <a:r>
              <a:rPr lang="en-US" dirty="0">
                <a:effectLst>
                  <a:glow rad="127000">
                    <a:schemeClr val="bg1"/>
                  </a:glow>
                </a:effectLst>
              </a:rPr>
              <a:t>Jesus said, "Father, </a:t>
            </a:r>
            <a:r>
              <a:rPr lang="en-US" dirty="0">
                <a:solidFill>
                  <a:schemeClr val="bg1"/>
                </a:solidFill>
                <a:effectLst>
                  <a:glow rad="127000">
                    <a:srgbClr val="C00000"/>
                  </a:glow>
                </a:effectLst>
              </a:rPr>
              <a:t>forgive </a:t>
            </a:r>
            <a:r>
              <a:rPr lang="en-US" dirty="0">
                <a:effectLst>
                  <a:glow rad="127000">
                    <a:schemeClr val="bg1"/>
                  </a:glow>
                </a:effectLst>
              </a:rPr>
              <a:t>them, for they know not what they do."  </a:t>
            </a:r>
            <a:r>
              <a:rPr lang="en-US" sz="3200" dirty="0">
                <a:effectLst>
                  <a:glow rad="127000">
                    <a:schemeClr val="bg1"/>
                  </a:glow>
                </a:effectLst>
              </a:rPr>
              <a:t>(Luke 23:34)  </a:t>
            </a:r>
            <a:endParaRPr lang="en-US" dirty="0">
              <a:effectLst>
                <a:glow rad="127000">
                  <a:schemeClr val="bg1"/>
                </a:glow>
              </a:effectLst>
            </a:endParaRPr>
          </a:p>
        </p:txBody>
      </p:sp>
    </p:spTree>
    <p:extLst>
      <p:ext uri="{BB962C8B-B14F-4D97-AF65-F5344CB8AC3E}">
        <p14:creationId xmlns:p14="http://schemas.microsoft.com/office/powerpoint/2010/main" val="84954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7" y="1444505"/>
            <a:ext cx="5098700" cy="4732458"/>
          </a:xfrm>
          <a:effectLst>
            <a:glow rad="127000">
              <a:schemeClr val="bg1"/>
            </a:glow>
          </a:effectLst>
        </p:spPr>
        <p:txBody>
          <a:bodyPr/>
          <a:lstStyle/>
          <a:p>
            <a:r>
              <a:rPr lang="en-US" dirty="0">
                <a:solidFill>
                  <a:schemeClr val="bg1"/>
                </a:solidFill>
                <a:effectLst>
                  <a:glow rad="127000">
                    <a:srgbClr val="C00000"/>
                  </a:glow>
                </a:effectLst>
              </a:rPr>
              <a:t>If we confess our sins</a:t>
            </a:r>
            <a:r>
              <a:rPr lang="en-US" dirty="0">
                <a:effectLst/>
              </a:rPr>
              <a:t>, he is faithful and just to forgive us our sins and to cleanse us from all unrighteousness. </a:t>
            </a:r>
            <a:r>
              <a:rPr lang="en-US" sz="3200" dirty="0">
                <a:effectLst/>
              </a:rPr>
              <a:t>(1John 1:9)</a:t>
            </a:r>
            <a:endParaRPr lang="en-US" dirty="0">
              <a:effectLst/>
            </a:endParaRPr>
          </a:p>
        </p:txBody>
      </p:sp>
    </p:spTree>
    <p:extLst>
      <p:ext uri="{BB962C8B-B14F-4D97-AF65-F5344CB8AC3E}">
        <p14:creationId xmlns:p14="http://schemas.microsoft.com/office/powerpoint/2010/main" val="77618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7" y="1444505"/>
            <a:ext cx="5098700" cy="4732458"/>
          </a:xfrm>
          <a:effectLst>
            <a:glow rad="127000">
              <a:schemeClr val="bg1"/>
            </a:glow>
          </a:effectLst>
        </p:spPr>
        <p:txBody>
          <a:bodyPr/>
          <a:lstStyle/>
          <a:p>
            <a:r>
              <a:rPr lang="en-US" dirty="0">
                <a:effectLst/>
              </a:rPr>
              <a:t>If we confess our sins, </a:t>
            </a:r>
            <a:r>
              <a:rPr lang="en-US" dirty="0">
                <a:solidFill>
                  <a:schemeClr val="bg1"/>
                </a:solidFill>
                <a:effectLst>
                  <a:glow rad="127000">
                    <a:srgbClr val="C00000"/>
                  </a:glow>
                </a:effectLst>
              </a:rPr>
              <a:t>he is faithful </a:t>
            </a:r>
            <a:r>
              <a:rPr lang="en-US" dirty="0">
                <a:effectLst/>
              </a:rPr>
              <a:t>and just to forgive us our sins and to cleanse us from all unrighteousness. </a:t>
            </a:r>
            <a:r>
              <a:rPr lang="en-US" sz="3200" dirty="0">
                <a:effectLst/>
              </a:rPr>
              <a:t>(1John 1:9)</a:t>
            </a:r>
            <a:endParaRPr lang="en-US" dirty="0">
              <a:effectLst/>
            </a:endParaRPr>
          </a:p>
        </p:txBody>
      </p:sp>
    </p:spTree>
    <p:extLst>
      <p:ext uri="{BB962C8B-B14F-4D97-AF65-F5344CB8AC3E}">
        <p14:creationId xmlns:p14="http://schemas.microsoft.com/office/powerpoint/2010/main" val="72448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light, sitting, background&#10;&#10;Description automatically generated">
            <a:extLst>
              <a:ext uri="{FF2B5EF4-FFF2-40B4-BE49-F238E27FC236}">
                <a16:creationId xmlns:a16="http://schemas.microsoft.com/office/drawing/2014/main" id="{8DBCCE04-CF8C-42E8-84C5-3EBD29DCB08D}"/>
              </a:ext>
            </a:extLst>
          </p:cNvPr>
          <p:cNvPicPr>
            <a:picLocks noChangeAspect="1"/>
          </p:cNvPicPr>
          <p:nvPr/>
        </p:nvPicPr>
        <p:blipFill rotWithShape="1">
          <a:blip r:embed="rId2">
            <a:extLst>
              <a:ext uri="{28A0092B-C50C-407E-A947-70E740481C1C}">
                <a14:useLocalDpi xmlns:a14="http://schemas.microsoft.com/office/drawing/2010/main" val="0"/>
              </a:ext>
            </a:extLst>
          </a:blip>
          <a:srcRect l="19812" r="9452"/>
          <a:stretch/>
        </p:blipFill>
        <p:spPr>
          <a:xfrm>
            <a:off x="4912433" y="0"/>
            <a:ext cx="7279567" cy="6858000"/>
          </a:xfrm>
          <a:prstGeom prst="rect">
            <a:avLst/>
          </a:prstGeom>
        </p:spPr>
      </p:pic>
      <p:sp>
        <p:nvSpPr>
          <p:cNvPr id="2" name="Title 1">
            <a:extLst>
              <a:ext uri="{FF2B5EF4-FFF2-40B4-BE49-F238E27FC236}">
                <a16:creationId xmlns:a16="http://schemas.microsoft.com/office/drawing/2014/main" id="{5859549E-0EAB-4BAF-B024-E22B968F6F7A}"/>
              </a:ext>
            </a:extLst>
          </p:cNvPr>
          <p:cNvSpPr>
            <a:spLocks noGrp="1"/>
          </p:cNvSpPr>
          <p:nvPr>
            <p:ph type="title"/>
          </p:nvPr>
        </p:nvSpPr>
        <p:spPr/>
        <p:txBody>
          <a:bodyPr/>
          <a:lstStyle/>
          <a:p>
            <a:r>
              <a:rPr lang="en-US" dirty="0">
                <a:solidFill>
                  <a:schemeClr val="tx1"/>
                </a:solidFill>
              </a:rPr>
              <a:t>Because He is </a:t>
            </a:r>
            <a:r>
              <a:rPr lang="en-US" dirty="0">
                <a:solidFill>
                  <a:schemeClr val="bg1"/>
                </a:solidFill>
                <a:effectLst>
                  <a:glow rad="127000">
                    <a:srgbClr val="C00000"/>
                  </a:glow>
                </a:effectLst>
              </a:rPr>
              <a:t>FORGIVING</a:t>
            </a:r>
          </a:p>
        </p:txBody>
      </p:sp>
      <p:sp>
        <p:nvSpPr>
          <p:cNvPr id="3" name="Content Placeholder 2">
            <a:extLst>
              <a:ext uri="{FF2B5EF4-FFF2-40B4-BE49-F238E27FC236}">
                <a16:creationId xmlns:a16="http://schemas.microsoft.com/office/drawing/2014/main" id="{972C8245-B068-42A6-B89C-6F86419C7BEC}"/>
              </a:ext>
            </a:extLst>
          </p:cNvPr>
          <p:cNvSpPr>
            <a:spLocks noGrp="1"/>
          </p:cNvSpPr>
          <p:nvPr>
            <p:ph idx="1"/>
          </p:nvPr>
        </p:nvSpPr>
        <p:spPr>
          <a:xfrm>
            <a:off x="398587" y="1444505"/>
            <a:ext cx="5098700" cy="4732458"/>
          </a:xfrm>
          <a:effectLst>
            <a:glow rad="127000">
              <a:schemeClr val="bg1"/>
            </a:glow>
          </a:effectLst>
        </p:spPr>
        <p:txBody>
          <a:bodyPr/>
          <a:lstStyle/>
          <a:p>
            <a:r>
              <a:rPr lang="en-US" dirty="0">
                <a:effectLst/>
              </a:rPr>
              <a:t>If we confess our sins, </a:t>
            </a:r>
            <a:r>
              <a:rPr lang="en-US" dirty="0">
                <a:solidFill>
                  <a:schemeClr val="bg1"/>
                </a:solidFill>
                <a:effectLst>
                  <a:glow rad="127000">
                    <a:srgbClr val="C00000"/>
                  </a:glow>
                </a:effectLst>
              </a:rPr>
              <a:t>he is </a:t>
            </a:r>
            <a:r>
              <a:rPr lang="en-US" dirty="0">
                <a:effectLst/>
              </a:rPr>
              <a:t>faithful and </a:t>
            </a:r>
            <a:r>
              <a:rPr lang="en-US" dirty="0">
                <a:solidFill>
                  <a:schemeClr val="bg1"/>
                </a:solidFill>
                <a:effectLst>
                  <a:glow rad="127000">
                    <a:srgbClr val="C00000"/>
                  </a:glow>
                </a:effectLst>
              </a:rPr>
              <a:t>just</a:t>
            </a:r>
            <a:r>
              <a:rPr lang="en-US" dirty="0">
                <a:effectLst/>
              </a:rPr>
              <a:t> to forgive us our sins and to cleanse us from all unrighteousness. </a:t>
            </a:r>
            <a:r>
              <a:rPr lang="en-US" sz="3200" dirty="0">
                <a:effectLst/>
              </a:rPr>
              <a:t>(1John 1:9)</a:t>
            </a:r>
            <a:endParaRPr lang="en-US" dirty="0">
              <a:effectLst/>
            </a:endParaRPr>
          </a:p>
        </p:txBody>
      </p:sp>
    </p:spTree>
    <p:extLst>
      <p:ext uri="{BB962C8B-B14F-4D97-AF65-F5344CB8AC3E}">
        <p14:creationId xmlns:p14="http://schemas.microsoft.com/office/powerpoint/2010/main" val="27146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F0BDCF-A7FA-4170-A17D-C7B6966A4FB1}">
  <ds:schemaRefs>
    <ds:schemaRef ds:uri="http://schemas.microsoft.com/sharepoint/v3/contenttype/forms"/>
  </ds:schemaRefs>
</ds:datastoreItem>
</file>

<file path=customXml/itemProps2.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1445</TotalTime>
  <Words>1290</Words>
  <Application>Microsoft Office PowerPoint</Application>
  <PresentationFormat>Widescreen</PresentationFormat>
  <Paragraphs>80</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Posterama</vt:lpstr>
      <vt:lpstr>Pristina</vt:lpstr>
      <vt:lpstr>Stencil</vt:lpstr>
      <vt:lpstr>Symbol</vt:lpstr>
      <vt:lpstr>Office Theme</vt:lpstr>
      <vt:lpstr>PowerPoint Presentation</vt:lpstr>
      <vt:lpstr>PowerPoint Presentation</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Because He is FORGIVING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62</cp:revision>
  <dcterms:created xsi:type="dcterms:W3CDTF">2020-03-19T13:50:31Z</dcterms:created>
  <dcterms:modified xsi:type="dcterms:W3CDTF">2021-07-10T16:38:52Z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