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95" r:id="rId6"/>
    <p:sldId id="271" r:id="rId7"/>
    <p:sldId id="272" r:id="rId8"/>
    <p:sldId id="273" r:id="rId9"/>
    <p:sldId id="274" r:id="rId10"/>
    <p:sldId id="275" r:id="rId11"/>
    <p:sldId id="276" r:id="rId12"/>
    <p:sldId id="278" r:id="rId13"/>
    <p:sldId id="282" r:id="rId14"/>
    <p:sldId id="284" r:id="rId15"/>
    <p:sldId id="285" r:id="rId16"/>
    <p:sldId id="286" r:id="rId17"/>
    <p:sldId id="287" r:id="rId18"/>
    <p:sldId id="289" r:id="rId19"/>
    <p:sldId id="288" r:id="rId20"/>
    <p:sldId id="290" r:id="rId21"/>
    <p:sldId id="291" r:id="rId22"/>
    <p:sldId id="281" r:id="rId23"/>
    <p:sldId id="292" r:id="rId24"/>
    <p:sldId id="293" r:id="rId25"/>
    <p:sldId id="2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3/3a/Sundial_2r.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pload.wikimedia.org/wikipedia/commons/3/3a/Sundial_2r.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359703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238423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https://upload.wikimedia.org/wikipedia/commons/3/3a/Sundial_2r.jpg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1665942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https://upload.wikimedia.org/wikipedia/commons/3/3a/Sundial_2r.jpg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1845913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green field&#10;&#10;Description automatically generated">
            <a:extLst>
              <a:ext uri="{FF2B5EF4-FFF2-40B4-BE49-F238E27FC236}">
                <a16:creationId xmlns:a16="http://schemas.microsoft.com/office/drawing/2014/main" id="{B000686D-D2D8-458E-8C5E-D533D449F9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solidFill>
                  <a:schemeClr val="accent6">
                    <a:lumMod val="50000"/>
                  </a:schemeClr>
                </a:solidFill>
                <a:effectLst>
                  <a:glow rad="127000">
                    <a:srgbClr val="F2F5F8"/>
                  </a:glow>
                </a:effectLst>
              </a:defRPr>
            </a:lvl1pPr>
            <a:lvl2pPr>
              <a:defRPr>
                <a:solidFill>
                  <a:schemeClr val="accent6">
                    <a:lumMod val="50000"/>
                  </a:schemeClr>
                </a:solidFill>
                <a:effectLst>
                  <a:glow rad="127000">
                    <a:srgbClr val="F2F5F8"/>
                  </a:glow>
                </a:effectLst>
              </a:defRPr>
            </a:lvl2pPr>
            <a:lvl3pPr>
              <a:defRPr>
                <a:solidFill>
                  <a:schemeClr val="accent6">
                    <a:lumMod val="50000"/>
                  </a:schemeClr>
                </a:solidFill>
                <a:effectLst>
                  <a:glow rad="127000">
                    <a:srgbClr val="F2F5F8"/>
                  </a:glow>
                </a:effectLst>
              </a:defRPr>
            </a:lvl3pPr>
            <a:lvl4pPr>
              <a:defRPr>
                <a:solidFill>
                  <a:schemeClr val="accent6">
                    <a:lumMod val="50000"/>
                  </a:schemeClr>
                </a:solidFill>
                <a:effectLst>
                  <a:glow rad="127000">
                    <a:srgbClr val="F2F5F8"/>
                  </a:glow>
                </a:effectLst>
              </a:defRPr>
            </a:lvl4pPr>
            <a:lvl5pPr>
              <a:defRPr>
                <a:solidFill>
                  <a:schemeClr val="accent6">
                    <a:lumMod val="50000"/>
                  </a:schemeClr>
                </a:solidFill>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grass, ball, man, standing&#10;&#10;Description automatically generated">
            <a:extLst>
              <a:ext uri="{FF2B5EF4-FFF2-40B4-BE49-F238E27FC236}">
                <a16:creationId xmlns:a16="http://schemas.microsoft.com/office/drawing/2014/main" id="{C2B2E343-7268-4757-B876-BC230303560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chemeClr val="accent6">
              <a:lumMod val="50000"/>
            </a:schemeClr>
          </a:solidFill>
          <a:effectLst>
            <a:glow rad="127000">
              <a:schemeClr val="bg1"/>
            </a:glo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6">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6">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6">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7DCDA761-A4B7-4513-8D6B-CEA5312A6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329" y="1921419"/>
            <a:ext cx="5527806" cy="2292945"/>
          </a:xfrm>
          <a:prstGeom prst="rect">
            <a:avLst/>
          </a:prstGeom>
          <a:effectLst>
            <a:glow rad="127000">
              <a:schemeClr val="bg1"/>
            </a:glow>
          </a:effectLst>
        </p:spPr>
      </p:pic>
      <p:grpSp>
        <p:nvGrpSpPr>
          <p:cNvPr id="7" name="Group 6">
            <a:extLst>
              <a:ext uri="{FF2B5EF4-FFF2-40B4-BE49-F238E27FC236}">
                <a16:creationId xmlns:a16="http://schemas.microsoft.com/office/drawing/2014/main" id="{719433AA-993B-4240-B270-C3CF629C91B0}"/>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932CD747-8DB9-4D60-939D-57174375F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89B6FC5F-E2B8-4F67-BC60-05BC4CE34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72554"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4732458"/>
          </a:xfrm>
        </p:spPr>
        <p:txBody>
          <a:bodyPr>
            <a:normAutofit/>
          </a:bodyPr>
          <a:lstStyle/>
          <a:p>
            <a:pPr algn="ctr"/>
            <a:r>
              <a:rPr lang="en-US" sz="4800" dirty="0">
                <a:effectLst>
                  <a:glow rad="127000">
                    <a:schemeClr val="bg1"/>
                  </a:glow>
                </a:effectLst>
              </a:rPr>
              <a:t>HEAVENLY</a:t>
            </a: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r>
              <a:rPr lang="en-US" sz="4800" dirty="0">
                <a:effectLst>
                  <a:glow rad="127000">
                    <a:schemeClr val="bg1"/>
                  </a:glow>
                </a:effectLst>
              </a:rPr>
              <a:t>earthly</a:t>
            </a:r>
            <a:r>
              <a:rPr lang="en-US" sz="4800" dirty="0"/>
              <a:t> </a:t>
            </a:r>
          </a:p>
        </p:txBody>
      </p:sp>
    </p:spTree>
    <p:extLst>
      <p:ext uri="{BB962C8B-B14F-4D97-AF65-F5344CB8AC3E}">
        <p14:creationId xmlns:p14="http://schemas.microsoft.com/office/powerpoint/2010/main" val="2262071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72554"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4732458"/>
          </a:xfrm>
        </p:spPr>
        <p:txBody>
          <a:bodyPr>
            <a:normAutofit/>
          </a:bodyPr>
          <a:lstStyle/>
          <a:p>
            <a:pPr algn="ctr"/>
            <a:r>
              <a:rPr lang="en-US" sz="4800" dirty="0">
                <a:effectLst>
                  <a:glow rad="127000">
                    <a:schemeClr val="bg1"/>
                  </a:glow>
                </a:effectLst>
              </a:rPr>
              <a:t>HEAVENLY</a:t>
            </a: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r>
              <a:rPr lang="en-US" sz="4800" dirty="0">
                <a:effectLst>
                  <a:glow rad="127000">
                    <a:schemeClr val="bg1"/>
                  </a:glow>
                </a:effectLst>
              </a:rPr>
              <a:t>earthly</a:t>
            </a:r>
            <a:r>
              <a:rPr lang="en-US" sz="4800" dirty="0"/>
              <a:t> </a:t>
            </a:r>
          </a:p>
        </p:txBody>
      </p:sp>
      <p:sp>
        <p:nvSpPr>
          <p:cNvPr id="6" name="Content Placeholder 2">
            <a:extLst>
              <a:ext uri="{FF2B5EF4-FFF2-40B4-BE49-F238E27FC236}">
                <a16:creationId xmlns:a16="http://schemas.microsoft.com/office/drawing/2014/main" id="{F2B09648-2862-4019-B7B8-E9FB01383CF4}"/>
              </a:ext>
            </a:extLst>
          </p:cNvPr>
          <p:cNvSpPr txBox="1">
            <a:spLocks/>
          </p:cNvSpPr>
          <p:nvPr/>
        </p:nvSpPr>
        <p:spPr>
          <a:xfrm>
            <a:off x="2174788" y="2248930"/>
            <a:ext cx="3897766" cy="3681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effectLst>
                  <a:glow rad="127000">
                    <a:schemeClr val="bg1"/>
                  </a:glow>
                </a:effectLst>
              </a:rPr>
              <a:t>HOLY</a:t>
            </a:r>
            <a:br>
              <a:rPr lang="en-US">
                <a:effectLst>
                  <a:glow rad="127000">
                    <a:schemeClr val="bg1"/>
                  </a:glow>
                </a:effectLst>
              </a:rPr>
            </a:br>
            <a:r>
              <a:rPr lang="en-US">
                <a:effectLst>
                  <a:glow rad="127000">
                    <a:schemeClr val="bg1"/>
                  </a:glow>
                </a:effectLst>
              </a:rPr>
              <a:t>RIGHTEOUS</a:t>
            </a:r>
            <a:br>
              <a:rPr lang="en-US">
                <a:effectLst>
                  <a:glow rad="127000">
                    <a:schemeClr val="bg1"/>
                  </a:glow>
                </a:effectLst>
              </a:rPr>
            </a:br>
            <a:r>
              <a:rPr lang="en-US">
                <a:effectLst>
                  <a:glow rad="127000">
                    <a:schemeClr val="bg1"/>
                  </a:glow>
                </a:effectLst>
              </a:rPr>
              <a:t>JUST</a:t>
            </a:r>
          </a:p>
          <a:p>
            <a:pPr algn="ctr"/>
            <a:endParaRPr lang="en-US" dirty="0"/>
          </a:p>
        </p:txBody>
      </p:sp>
    </p:spTree>
    <p:extLst>
      <p:ext uri="{BB962C8B-B14F-4D97-AF65-F5344CB8AC3E}">
        <p14:creationId xmlns:p14="http://schemas.microsoft.com/office/powerpoint/2010/main" val="95060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72554"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4732458"/>
          </a:xfrm>
        </p:spPr>
        <p:txBody>
          <a:bodyPr>
            <a:normAutofit/>
          </a:bodyPr>
          <a:lstStyle/>
          <a:p>
            <a:pPr algn="ctr"/>
            <a:r>
              <a:rPr lang="en-US" sz="4800" dirty="0">
                <a:effectLst>
                  <a:glow rad="127000">
                    <a:schemeClr val="bg1"/>
                  </a:glow>
                </a:effectLst>
              </a:rPr>
              <a:t>HEAVENLY</a:t>
            </a: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r>
              <a:rPr lang="en-US" sz="4800" dirty="0">
                <a:effectLst>
                  <a:glow rad="127000">
                    <a:schemeClr val="bg1"/>
                  </a:glow>
                </a:effectLst>
              </a:rPr>
              <a:t>earthly</a:t>
            </a:r>
            <a:r>
              <a:rPr lang="en-US" sz="4800" dirty="0"/>
              <a:t> </a:t>
            </a:r>
          </a:p>
        </p:txBody>
      </p:sp>
      <p:sp>
        <p:nvSpPr>
          <p:cNvPr id="6" name="Content Placeholder 2">
            <a:extLst>
              <a:ext uri="{FF2B5EF4-FFF2-40B4-BE49-F238E27FC236}">
                <a16:creationId xmlns:a16="http://schemas.microsoft.com/office/drawing/2014/main" id="{F2B09648-2862-4019-B7B8-E9FB01383CF4}"/>
              </a:ext>
            </a:extLst>
          </p:cNvPr>
          <p:cNvSpPr txBox="1">
            <a:spLocks/>
          </p:cNvSpPr>
          <p:nvPr/>
        </p:nvSpPr>
        <p:spPr>
          <a:xfrm>
            <a:off x="2174788" y="2248930"/>
            <a:ext cx="3897766" cy="3681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effectLst>
                  <a:glow rad="127000">
                    <a:schemeClr val="bg1"/>
                  </a:glow>
                </a:effectLst>
              </a:rPr>
              <a:t>HOLY</a:t>
            </a:r>
            <a:br>
              <a:rPr lang="en-US">
                <a:effectLst>
                  <a:glow rad="127000">
                    <a:schemeClr val="bg1"/>
                  </a:glow>
                </a:effectLst>
              </a:rPr>
            </a:br>
            <a:r>
              <a:rPr lang="en-US">
                <a:effectLst>
                  <a:glow rad="127000">
                    <a:schemeClr val="bg1"/>
                  </a:glow>
                </a:effectLst>
              </a:rPr>
              <a:t>RIGHTEOUS</a:t>
            </a:r>
            <a:br>
              <a:rPr lang="en-US">
                <a:effectLst>
                  <a:glow rad="127000">
                    <a:schemeClr val="bg1"/>
                  </a:glow>
                </a:effectLst>
              </a:rPr>
            </a:br>
            <a:r>
              <a:rPr lang="en-US">
                <a:effectLst>
                  <a:glow rad="127000">
                    <a:schemeClr val="bg1"/>
                  </a:glow>
                </a:effectLst>
              </a:rPr>
              <a:t>JUST</a:t>
            </a:r>
          </a:p>
          <a:p>
            <a:pPr algn="ctr"/>
            <a:endParaRPr lang="en-US" dirty="0"/>
          </a:p>
        </p:txBody>
      </p:sp>
      <p:sp>
        <p:nvSpPr>
          <p:cNvPr id="7" name="Content Placeholder 2">
            <a:extLst>
              <a:ext uri="{FF2B5EF4-FFF2-40B4-BE49-F238E27FC236}">
                <a16:creationId xmlns:a16="http://schemas.microsoft.com/office/drawing/2014/main" id="{AA6EDD2B-0BB2-412D-869C-6C78F3DD4AB2}"/>
              </a:ext>
            </a:extLst>
          </p:cNvPr>
          <p:cNvSpPr txBox="1">
            <a:spLocks/>
          </p:cNvSpPr>
          <p:nvPr/>
        </p:nvSpPr>
        <p:spPr>
          <a:xfrm>
            <a:off x="6658709" y="2248930"/>
            <a:ext cx="3311612" cy="36544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chemeClr val="bg1"/>
                  </a:glow>
                </a:effectLst>
              </a:rPr>
              <a:t>GOOD</a:t>
            </a:r>
            <a:br>
              <a:rPr lang="en-US" dirty="0">
                <a:effectLst>
                  <a:glow rad="127000">
                    <a:schemeClr val="bg1"/>
                  </a:glow>
                </a:effectLst>
              </a:rPr>
            </a:br>
            <a:r>
              <a:rPr lang="en-US" dirty="0">
                <a:effectLst>
                  <a:glow rad="127000">
                    <a:schemeClr val="bg1"/>
                  </a:glow>
                </a:effectLst>
              </a:rPr>
              <a:t>MERCIFUL</a:t>
            </a:r>
            <a:br>
              <a:rPr lang="en-US" dirty="0">
                <a:effectLst>
                  <a:glow rad="127000">
                    <a:schemeClr val="bg1"/>
                  </a:glow>
                </a:effectLst>
              </a:rPr>
            </a:br>
            <a:r>
              <a:rPr lang="en-US" dirty="0">
                <a:effectLst>
                  <a:glow rad="127000">
                    <a:schemeClr val="bg1"/>
                  </a:glow>
                </a:effectLst>
              </a:rPr>
              <a:t>GRACIOUS</a:t>
            </a:r>
            <a:endParaRPr lang="en-US" dirty="0"/>
          </a:p>
        </p:txBody>
      </p:sp>
    </p:spTree>
    <p:extLst>
      <p:ext uri="{BB962C8B-B14F-4D97-AF65-F5344CB8AC3E}">
        <p14:creationId xmlns:p14="http://schemas.microsoft.com/office/powerpoint/2010/main" val="3781964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72554"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ooking, black, standing, room&#10;&#10;Description automatically generated">
            <a:extLst>
              <a:ext uri="{FF2B5EF4-FFF2-40B4-BE49-F238E27FC236}">
                <a16:creationId xmlns:a16="http://schemas.microsoft.com/office/drawing/2014/main" id="{48792D4E-C0CA-4BD9-BE66-1434EE47B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961" y="3429000"/>
            <a:ext cx="1450973" cy="349140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4732458"/>
          </a:xfrm>
        </p:spPr>
        <p:txBody>
          <a:bodyPr>
            <a:normAutofit/>
          </a:bodyPr>
          <a:lstStyle/>
          <a:p>
            <a:pPr algn="ctr"/>
            <a:r>
              <a:rPr lang="en-US" sz="4800" dirty="0">
                <a:effectLst>
                  <a:glow rad="127000">
                    <a:schemeClr val="bg1"/>
                  </a:glow>
                </a:effectLst>
              </a:rPr>
              <a:t>HEAVENLY</a:t>
            </a: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r>
              <a:rPr lang="en-US" sz="4800" dirty="0">
                <a:effectLst>
                  <a:glow rad="127000">
                    <a:schemeClr val="bg1"/>
                  </a:glow>
                </a:effectLst>
              </a:rPr>
              <a:t>earthly</a:t>
            </a:r>
            <a:r>
              <a:rPr lang="en-US" sz="4800" dirty="0"/>
              <a:t> </a:t>
            </a:r>
          </a:p>
        </p:txBody>
      </p:sp>
      <p:sp>
        <p:nvSpPr>
          <p:cNvPr id="6" name="Content Placeholder 2">
            <a:extLst>
              <a:ext uri="{FF2B5EF4-FFF2-40B4-BE49-F238E27FC236}">
                <a16:creationId xmlns:a16="http://schemas.microsoft.com/office/drawing/2014/main" id="{F2B09648-2862-4019-B7B8-E9FB01383CF4}"/>
              </a:ext>
            </a:extLst>
          </p:cNvPr>
          <p:cNvSpPr txBox="1">
            <a:spLocks/>
          </p:cNvSpPr>
          <p:nvPr/>
        </p:nvSpPr>
        <p:spPr>
          <a:xfrm>
            <a:off x="2174788" y="2248930"/>
            <a:ext cx="3897766" cy="3681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effectLst>
                  <a:glow rad="127000">
                    <a:schemeClr val="bg1"/>
                  </a:glow>
                </a:effectLst>
              </a:rPr>
              <a:t>HOLY</a:t>
            </a:r>
            <a:br>
              <a:rPr lang="en-US">
                <a:effectLst>
                  <a:glow rad="127000">
                    <a:schemeClr val="bg1"/>
                  </a:glow>
                </a:effectLst>
              </a:rPr>
            </a:br>
            <a:r>
              <a:rPr lang="en-US">
                <a:effectLst>
                  <a:glow rad="127000">
                    <a:schemeClr val="bg1"/>
                  </a:glow>
                </a:effectLst>
              </a:rPr>
              <a:t>RIGHTEOUS</a:t>
            </a:r>
            <a:br>
              <a:rPr lang="en-US">
                <a:effectLst>
                  <a:glow rad="127000">
                    <a:schemeClr val="bg1"/>
                  </a:glow>
                </a:effectLst>
              </a:rPr>
            </a:br>
            <a:r>
              <a:rPr lang="en-US">
                <a:effectLst>
                  <a:glow rad="127000">
                    <a:schemeClr val="bg1"/>
                  </a:glow>
                </a:effectLst>
              </a:rPr>
              <a:t>JUST</a:t>
            </a:r>
          </a:p>
          <a:p>
            <a:pPr algn="ctr"/>
            <a:endParaRPr lang="en-US" dirty="0"/>
          </a:p>
        </p:txBody>
      </p:sp>
      <p:sp>
        <p:nvSpPr>
          <p:cNvPr id="7" name="Content Placeholder 2">
            <a:extLst>
              <a:ext uri="{FF2B5EF4-FFF2-40B4-BE49-F238E27FC236}">
                <a16:creationId xmlns:a16="http://schemas.microsoft.com/office/drawing/2014/main" id="{AA6EDD2B-0BB2-412D-869C-6C78F3DD4AB2}"/>
              </a:ext>
            </a:extLst>
          </p:cNvPr>
          <p:cNvSpPr txBox="1">
            <a:spLocks/>
          </p:cNvSpPr>
          <p:nvPr/>
        </p:nvSpPr>
        <p:spPr>
          <a:xfrm>
            <a:off x="6658709" y="2248930"/>
            <a:ext cx="3311612" cy="36544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chemeClr val="bg1"/>
                  </a:glow>
                </a:effectLst>
              </a:rPr>
              <a:t>GOOD</a:t>
            </a:r>
            <a:br>
              <a:rPr lang="en-US" dirty="0">
                <a:effectLst>
                  <a:glow rad="127000">
                    <a:schemeClr val="bg1"/>
                  </a:glow>
                </a:effectLst>
              </a:rPr>
            </a:br>
            <a:r>
              <a:rPr lang="en-US" dirty="0">
                <a:effectLst>
                  <a:glow rad="127000">
                    <a:schemeClr val="bg1"/>
                  </a:glow>
                </a:effectLst>
              </a:rPr>
              <a:t>MERCIFUL</a:t>
            </a:r>
            <a:br>
              <a:rPr lang="en-US" dirty="0">
                <a:effectLst>
                  <a:glow rad="127000">
                    <a:schemeClr val="bg1"/>
                  </a:glow>
                </a:effectLst>
              </a:rPr>
            </a:br>
            <a:r>
              <a:rPr lang="en-US" dirty="0">
                <a:effectLst>
                  <a:glow rad="127000">
                    <a:schemeClr val="bg1"/>
                  </a:glow>
                </a:effectLst>
              </a:rPr>
              <a:t>GRACIOUS</a:t>
            </a:r>
            <a:endParaRPr lang="en-US" dirty="0"/>
          </a:p>
        </p:txBody>
      </p:sp>
    </p:spTree>
    <p:extLst>
      <p:ext uri="{BB962C8B-B14F-4D97-AF65-F5344CB8AC3E}">
        <p14:creationId xmlns:p14="http://schemas.microsoft.com/office/powerpoint/2010/main" val="3237466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42461"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ooking, black, standing, room&#10;&#10;Description automatically generated">
            <a:extLst>
              <a:ext uri="{FF2B5EF4-FFF2-40B4-BE49-F238E27FC236}">
                <a16:creationId xmlns:a16="http://schemas.microsoft.com/office/drawing/2014/main" id="{48792D4E-C0CA-4BD9-BE66-1434EE47B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904" y="3429000"/>
            <a:ext cx="1450973" cy="349140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2756792"/>
          </a:xfrm>
        </p:spPr>
        <p:txBody>
          <a:bodyPr>
            <a:normAutofit/>
          </a:bodyPr>
          <a:lstStyle/>
          <a:p>
            <a:pPr algn="ctr"/>
            <a:r>
              <a:rPr lang="en-US" sz="4800" dirty="0">
                <a:effectLst>
                  <a:glow rad="127000">
                    <a:schemeClr val="bg1"/>
                  </a:glow>
                </a:effectLst>
              </a:rPr>
              <a:t>HEAVENLY</a:t>
            </a: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r>
              <a:rPr lang="en-US" sz="4800" dirty="0">
                <a:effectLst>
                  <a:glow rad="127000">
                    <a:schemeClr val="bg1"/>
                  </a:glow>
                </a:effectLst>
              </a:rPr>
              <a:t>earthly</a:t>
            </a:r>
            <a:r>
              <a:rPr lang="en-US" sz="4800" dirty="0"/>
              <a:t> </a:t>
            </a:r>
          </a:p>
        </p:txBody>
      </p:sp>
      <p:sp>
        <p:nvSpPr>
          <p:cNvPr id="6" name="Content Placeholder 2">
            <a:extLst>
              <a:ext uri="{FF2B5EF4-FFF2-40B4-BE49-F238E27FC236}">
                <a16:creationId xmlns:a16="http://schemas.microsoft.com/office/drawing/2014/main" id="{F2B09648-2862-4019-B7B8-E9FB01383CF4}"/>
              </a:ext>
            </a:extLst>
          </p:cNvPr>
          <p:cNvSpPr txBox="1">
            <a:spLocks/>
          </p:cNvSpPr>
          <p:nvPr/>
        </p:nvSpPr>
        <p:spPr>
          <a:xfrm>
            <a:off x="2174788" y="2248930"/>
            <a:ext cx="3897766" cy="3681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effectLst>
                  <a:glow rad="127000">
                    <a:schemeClr val="bg1"/>
                  </a:glow>
                </a:effectLst>
              </a:rPr>
              <a:t>HOLY</a:t>
            </a:r>
            <a:br>
              <a:rPr lang="en-US">
                <a:effectLst>
                  <a:glow rad="127000">
                    <a:schemeClr val="bg1"/>
                  </a:glow>
                </a:effectLst>
              </a:rPr>
            </a:br>
            <a:r>
              <a:rPr lang="en-US">
                <a:effectLst>
                  <a:glow rad="127000">
                    <a:schemeClr val="bg1"/>
                  </a:glow>
                </a:effectLst>
              </a:rPr>
              <a:t>RIGHTEOUS</a:t>
            </a:r>
            <a:br>
              <a:rPr lang="en-US">
                <a:effectLst>
                  <a:glow rad="127000">
                    <a:schemeClr val="bg1"/>
                  </a:glow>
                </a:effectLst>
              </a:rPr>
            </a:br>
            <a:r>
              <a:rPr lang="en-US">
                <a:effectLst>
                  <a:glow rad="127000">
                    <a:schemeClr val="bg1"/>
                  </a:glow>
                </a:effectLst>
              </a:rPr>
              <a:t>JUST</a:t>
            </a:r>
          </a:p>
          <a:p>
            <a:pPr algn="ctr"/>
            <a:endParaRPr lang="en-US" dirty="0"/>
          </a:p>
        </p:txBody>
      </p:sp>
      <p:sp>
        <p:nvSpPr>
          <p:cNvPr id="7" name="Content Placeholder 2">
            <a:extLst>
              <a:ext uri="{FF2B5EF4-FFF2-40B4-BE49-F238E27FC236}">
                <a16:creationId xmlns:a16="http://schemas.microsoft.com/office/drawing/2014/main" id="{AA6EDD2B-0BB2-412D-869C-6C78F3DD4AB2}"/>
              </a:ext>
            </a:extLst>
          </p:cNvPr>
          <p:cNvSpPr txBox="1">
            <a:spLocks/>
          </p:cNvSpPr>
          <p:nvPr/>
        </p:nvSpPr>
        <p:spPr>
          <a:xfrm>
            <a:off x="6658709" y="2248930"/>
            <a:ext cx="3311612" cy="36544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chemeClr val="bg1"/>
                  </a:glow>
                </a:effectLst>
              </a:rPr>
              <a:t>GOOD</a:t>
            </a:r>
            <a:br>
              <a:rPr lang="en-US" dirty="0">
                <a:effectLst>
                  <a:glow rad="127000">
                    <a:schemeClr val="bg1"/>
                  </a:glow>
                </a:effectLst>
              </a:rPr>
            </a:br>
            <a:r>
              <a:rPr lang="en-US" dirty="0">
                <a:effectLst>
                  <a:glow rad="127000">
                    <a:schemeClr val="bg1"/>
                  </a:glow>
                </a:effectLst>
              </a:rPr>
              <a:t>MERCIFUL</a:t>
            </a:r>
            <a:br>
              <a:rPr lang="en-US" dirty="0">
                <a:effectLst>
                  <a:glow rad="127000">
                    <a:schemeClr val="bg1"/>
                  </a:glow>
                </a:effectLst>
              </a:rPr>
            </a:br>
            <a:r>
              <a:rPr lang="en-US" dirty="0">
                <a:effectLst>
                  <a:glow rad="127000">
                    <a:schemeClr val="bg1"/>
                  </a:glow>
                </a:effectLst>
              </a:rPr>
              <a:t>GRACIOUS</a:t>
            </a:r>
            <a:endParaRPr lang="en-US" dirty="0"/>
          </a:p>
        </p:txBody>
      </p:sp>
    </p:spTree>
    <p:extLst>
      <p:ext uri="{BB962C8B-B14F-4D97-AF65-F5344CB8AC3E}">
        <p14:creationId xmlns:p14="http://schemas.microsoft.com/office/powerpoint/2010/main" val="285091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42461"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ooking, black, standing, room&#10;&#10;Description automatically generated">
            <a:extLst>
              <a:ext uri="{FF2B5EF4-FFF2-40B4-BE49-F238E27FC236}">
                <a16:creationId xmlns:a16="http://schemas.microsoft.com/office/drawing/2014/main" id="{48792D4E-C0CA-4BD9-BE66-1434EE47B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904" y="3429000"/>
            <a:ext cx="1450973" cy="349140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2756792"/>
          </a:xfrm>
        </p:spPr>
        <p:txBody>
          <a:bodyPr>
            <a:normAutofit/>
          </a:bodyPr>
          <a:lstStyle/>
          <a:p>
            <a:pPr algn="ctr"/>
            <a:r>
              <a:rPr lang="en-US" sz="4800" dirty="0">
                <a:effectLst>
                  <a:glow rad="127000">
                    <a:schemeClr val="bg1"/>
                  </a:glow>
                </a:effectLst>
              </a:rPr>
              <a:t>HEAVENLY</a:t>
            </a: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r>
              <a:rPr lang="en-US" sz="4800" dirty="0">
                <a:effectLst>
                  <a:glow rad="127000">
                    <a:schemeClr val="bg1"/>
                  </a:glow>
                </a:effectLst>
              </a:rPr>
              <a:t>earthly</a:t>
            </a:r>
            <a:r>
              <a:rPr lang="en-US" sz="4800" dirty="0"/>
              <a:t> </a:t>
            </a:r>
          </a:p>
        </p:txBody>
      </p:sp>
      <p:sp>
        <p:nvSpPr>
          <p:cNvPr id="6" name="Content Placeholder 2">
            <a:extLst>
              <a:ext uri="{FF2B5EF4-FFF2-40B4-BE49-F238E27FC236}">
                <a16:creationId xmlns:a16="http://schemas.microsoft.com/office/drawing/2014/main" id="{F2B09648-2862-4019-B7B8-E9FB01383CF4}"/>
              </a:ext>
            </a:extLst>
          </p:cNvPr>
          <p:cNvSpPr txBox="1">
            <a:spLocks/>
          </p:cNvSpPr>
          <p:nvPr/>
        </p:nvSpPr>
        <p:spPr>
          <a:xfrm>
            <a:off x="2174788" y="2248930"/>
            <a:ext cx="3897766" cy="3681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effectLst>
                  <a:glow rad="127000">
                    <a:schemeClr val="bg1"/>
                  </a:glow>
                </a:effectLst>
              </a:rPr>
              <a:t>HOLY</a:t>
            </a:r>
            <a:br>
              <a:rPr lang="en-US">
                <a:effectLst>
                  <a:glow rad="127000">
                    <a:schemeClr val="bg1"/>
                  </a:glow>
                </a:effectLst>
              </a:rPr>
            </a:br>
            <a:r>
              <a:rPr lang="en-US">
                <a:effectLst>
                  <a:glow rad="127000">
                    <a:schemeClr val="bg1"/>
                  </a:glow>
                </a:effectLst>
              </a:rPr>
              <a:t>RIGHTEOUS</a:t>
            </a:r>
            <a:br>
              <a:rPr lang="en-US">
                <a:effectLst>
                  <a:glow rad="127000">
                    <a:schemeClr val="bg1"/>
                  </a:glow>
                </a:effectLst>
              </a:rPr>
            </a:br>
            <a:r>
              <a:rPr lang="en-US">
                <a:effectLst>
                  <a:glow rad="127000">
                    <a:schemeClr val="bg1"/>
                  </a:glow>
                </a:effectLst>
              </a:rPr>
              <a:t>JUST</a:t>
            </a:r>
          </a:p>
          <a:p>
            <a:pPr algn="ctr"/>
            <a:endParaRPr lang="en-US" dirty="0"/>
          </a:p>
        </p:txBody>
      </p:sp>
      <p:sp>
        <p:nvSpPr>
          <p:cNvPr id="7" name="Content Placeholder 2">
            <a:extLst>
              <a:ext uri="{FF2B5EF4-FFF2-40B4-BE49-F238E27FC236}">
                <a16:creationId xmlns:a16="http://schemas.microsoft.com/office/drawing/2014/main" id="{AA6EDD2B-0BB2-412D-869C-6C78F3DD4AB2}"/>
              </a:ext>
            </a:extLst>
          </p:cNvPr>
          <p:cNvSpPr txBox="1">
            <a:spLocks/>
          </p:cNvSpPr>
          <p:nvPr/>
        </p:nvSpPr>
        <p:spPr>
          <a:xfrm>
            <a:off x="6658709" y="2248930"/>
            <a:ext cx="3311612" cy="36544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chemeClr val="bg1"/>
                  </a:glow>
                </a:effectLst>
              </a:rPr>
              <a:t>GOOD</a:t>
            </a:r>
            <a:br>
              <a:rPr lang="en-US" dirty="0">
                <a:effectLst>
                  <a:glow rad="127000">
                    <a:schemeClr val="bg1"/>
                  </a:glow>
                </a:effectLst>
              </a:rPr>
            </a:br>
            <a:r>
              <a:rPr lang="en-US" dirty="0">
                <a:effectLst>
                  <a:glow rad="127000">
                    <a:schemeClr val="bg1"/>
                  </a:glow>
                </a:effectLst>
              </a:rPr>
              <a:t>MERCIFUL</a:t>
            </a:r>
            <a:br>
              <a:rPr lang="en-US" dirty="0">
                <a:effectLst>
                  <a:glow rad="127000">
                    <a:schemeClr val="bg1"/>
                  </a:glow>
                </a:effectLst>
              </a:rPr>
            </a:br>
            <a:r>
              <a:rPr lang="en-US" dirty="0">
                <a:effectLst>
                  <a:glow rad="127000">
                    <a:schemeClr val="bg1"/>
                  </a:glow>
                </a:effectLst>
              </a:rPr>
              <a:t>GRACIOUS</a:t>
            </a:r>
            <a:endParaRPr lang="en-US" dirty="0"/>
          </a:p>
        </p:txBody>
      </p:sp>
      <p:pic>
        <p:nvPicPr>
          <p:cNvPr id="10" name="Picture 9">
            <a:extLst>
              <a:ext uri="{FF2B5EF4-FFF2-40B4-BE49-F238E27FC236}">
                <a16:creationId xmlns:a16="http://schemas.microsoft.com/office/drawing/2014/main" id="{87F6FC3A-C5AA-4885-902F-7CC124BB14AF}"/>
              </a:ext>
            </a:extLst>
          </p:cNvPr>
          <p:cNvPicPr>
            <a:picLocks noChangeAspect="1"/>
          </p:cNvPicPr>
          <p:nvPr/>
        </p:nvPicPr>
        <p:blipFill>
          <a:blip r:embed="rId3"/>
          <a:stretch>
            <a:fillRect/>
          </a:stretch>
        </p:blipFill>
        <p:spPr>
          <a:xfrm rot="20744655">
            <a:off x="130832" y="-872665"/>
            <a:ext cx="7177160" cy="5438767"/>
          </a:xfrm>
          <a:prstGeom prst="rect">
            <a:avLst/>
          </a:prstGeom>
        </p:spPr>
      </p:pic>
    </p:spTree>
    <p:extLst>
      <p:ext uri="{BB962C8B-B14F-4D97-AF65-F5344CB8AC3E}">
        <p14:creationId xmlns:p14="http://schemas.microsoft.com/office/powerpoint/2010/main" val="1915233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42461"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ooking, black, standing, room&#10;&#10;Description automatically generated">
            <a:extLst>
              <a:ext uri="{FF2B5EF4-FFF2-40B4-BE49-F238E27FC236}">
                <a16:creationId xmlns:a16="http://schemas.microsoft.com/office/drawing/2014/main" id="{48792D4E-C0CA-4BD9-BE66-1434EE47B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710" y="3429000"/>
            <a:ext cx="1450973" cy="349140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2756792"/>
          </a:xfrm>
        </p:spPr>
        <p:txBody>
          <a:bodyPr>
            <a:normAutofit/>
          </a:bodyPr>
          <a:lstStyle/>
          <a:p>
            <a:pPr algn="ctr"/>
            <a:r>
              <a:rPr lang="en-US" sz="4800" dirty="0">
                <a:effectLst>
                  <a:glow rad="127000">
                    <a:schemeClr val="bg1"/>
                  </a:glow>
                </a:effectLst>
              </a:rPr>
              <a:t>HEAVENLY</a:t>
            </a: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r>
              <a:rPr lang="en-US" sz="4800" dirty="0">
                <a:effectLst>
                  <a:glow rad="127000">
                    <a:schemeClr val="bg1"/>
                  </a:glow>
                </a:effectLst>
              </a:rPr>
              <a:t>earthly</a:t>
            </a:r>
            <a:r>
              <a:rPr lang="en-US" sz="4800" dirty="0"/>
              <a:t> </a:t>
            </a:r>
          </a:p>
        </p:txBody>
      </p:sp>
      <p:sp>
        <p:nvSpPr>
          <p:cNvPr id="6" name="Content Placeholder 2">
            <a:extLst>
              <a:ext uri="{FF2B5EF4-FFF2-40B4-BE49-F238E27FC236}">
                <a16:creationId xmlns:a16="http://schemas.microsoft.com/office/drawing/2014/main" id="{F2B09648-2862-4019-B7B8-E9FB01383CF4}"/>
              </a:ext>
            </a:extLst>
          </p:cNvPr>
          <p:cNvSpPr txBox="1">
            <a:spLocks/>
          </p:cNvSpPr>
          <p:nvPr/>
        </p:nvSpPr>
        <p:spPr>
          <a:xfrm>
            <a:off x="2174788" y="2248930"/>
            <a:ext cx="3897766" cy="3681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effectLst>
                  <a:glow rad="127000">
                    <a:schemeClr val="bg1"/>
                  </a:glow>
                </a:effectLst>
              </a:rPr>
              <a:t>HOLY</a:t>
            </a:r>
            <a:br>
              <a:rPr lang="en-US">
                <a:effectLst>
                  <a:glow rad="127000">
                    <a:schemeClr val="bg1"/>
                  </a:glow>
                </a:effectLst>
              </a:rPr>
            </a:br>
            <a:r>
              <a:rPr lang="en-US">
                <a:effectLst>
                  <a:glow rad="127000">
                    <a:schemeClr val="bg1"/>
                  </a:glow>
                </a:effectLst>
              </a:rPr>
              <a:t>RIGHTEOUS</a:t>
            </a:r>
            <a:br>
              <a:rPr lang="en-US">
                <a:effectLst>
                  <a:glow rad="127000">
                    <a:schemeClr val="bg1"/>
                  </a:glow>
                </a:effectLst>
              </a:rPr>
            </a:br>
            <a:r>
              <a:rPr lang="en-US">
                <a:effectLst>
                  <a:glow rad="127000">
                    <a:schemeClr val="bg1"/>
                  </a:glow>
                </a:effectLst>
              </a:rPr>
              <a:t>JUST</a:t>
            </a:r>
          </a:p>
          <a:p>
            <a:pPr algn="ctr"/>
            <a:endParaRPr lang="en-US" dirty="0"/>
          </a:p>
        </p:txBody>
      </p:sp>
      <p:sp>
        <p:nvSpPr>
          <p:cNvPr id="7" name="Content Placeholder 2">
            <a:extLst>
              <a:ext uri="{FF2B5EF4-FFF2-40B4-BE49-F238E27FC236}">
                <a16:creationId xmlns:a16="http://schemas.microsoft.com/office/drawing/2014/main" id="{AA6EDD2B-0BB2-412D-869C-6C78F3DD4AB2}"/>
              </a:ext>
            </a:extLst>
          </p:cNvPr>
          <p:cNvSpPr txBox="1">
            <a:spLocks/>
          </p:cNvSpPr>
          <p:nvPr/>
        </p:nvSpPr>
        <p:spPr>
          <a:xfrm>
            <a:off x="6658709" y="2248930"/>
            <a:ext cx="3311612" cy="36544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chemeClr val="bg1"/>
                  </a:glow>
                </a:effectLst>
              </a:rPr>
              <a:t>GOOD</a:t>
            </a:r>
            <a:br>
              <a:rPr lang="en-US" dirty="0">
                <a:effectLst>
                  <a:glow rad="127000">
                    <a:schemeClr val="bg1"/>
                  </a:glow>
                </a:effectLst>
              </a:rPr>
            </a:br>
            <a:r>
              <a:rPr lang="en-US" dirty="0">
                <a:effectLst>
                  <a:glow rad="127000">
                    <a:schemeClr val="bg1"/>
                  </a:glow>
                </a:effectLst>
              </a:rPr>
              <a:t>MERCIFUL</a:t>
            </a:r>
            <a:br>
              <a:rPr lang="en-US" dirty="0">
                <a:effectLst>
                  <a:glow rad="127000">
                    <a:schemeClr val="bg1"/>
                  </a:glow>
                </a:effectLst>
              </a:rPr>
            </a:br>
            <a:r>
              <a:rPr lang="en-US" dirty="0">
                <a:effectLst>
                  <a:glow rad="127000">
                    <a:schemeClr val="bg1"/>
                  </a:glow>
                </a:effectLst>
              </a:rPr>
              <a:t>GRACIOUS</a:t>
            </a:r>
            <a:endParaRPr lang="en-US" dirty="0"/>
          </a:p>
        </p:txBody>
      </p:sp>
    </p:spTree>
    <p:extLst>
      <p:ext uri="{BB962C8B-B14F-4D97-AF65-F5344CB8AC3E}">
        <p14:creationId xmlns:p14="http://schemas.microsoft.com/office/powerpoint/2010/main" val="885834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42461"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2756792"/>
          </a:xfrm>
        </p:spPr>
        <p:txBody>
          <a:bodyPr>
            <a:normAutofit/>
          </a:bodyPr>
          <a:lstStyle/>
          <a:p>
            <a:pPr algn="ctr"/>
            <a:r>
              <a:rPr lang="en-US" sz="4800" dirty="0">
                <a:effectLst>
                  <a:glow rad="127000">
                    <a:schemeClr val="bg1"/>
                  </a:glow>
                </a:effectLst>
              </a:rPr>
              <a:t>HEAVENLY</a:t>
            </a: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endParaRPr lang="en-US" sz="4600" dirty="0">
              <a:effectLst>
                <a:glow rad="127000">
                  <a:schemeClr val="bg1"/>
                </a:glow>
              </a:effectLst>
            </a:endParaRPr>
          </a:p>
          <a:p>
            <a:pPr algn="ctr"/>
            <a:r>
              <a:rPr lang="en-US" sz="4800" dirty="0">
                <a:effectLst>
                  <a:glow rad="127000">
                    <a:schemeClr val="bg1"/>
                  </a:glow>
                </a:effectLst>
              </a:rPr>
              <a:t>earthly</a:t>
            </a:r>
            <a:r>
              <a:rPr lang="en-US" sz="4800" dirty="0"/>
              <a:t> </a:t>
            </a:r>
          </a:p>
        </p:txBody>
      </p:sp>
      <p:sp>
        <p:nvSpPr>
          <p:cNvPr id="6" name="Content Placeholder 2">
            <a:extLst>
              <a:ext uri="{FF2B5EF4-FFF2-40B4-BE49-F238E27FC236}">
                <a16:creationId xmlns:a16="http://schemas.microsoft.com/office/drawing/2014/main" id="{F2B09648-2862-4019-B7B8-E9FB01383CF4}"/>
              </a:ext>
            </a:extLst>
          </p:cNvPr>
          <p:cNvSpPr txBox="1">
            <a:spLocks/>
          </p:cNvSpPr>
          <p:nvPr/>
        </p:nvSpPr>
        <p:spPr>
          <a:xfrm>
            <a:off x="2174788" y="2248930"/>
            <a:ext cx="3897766" cy="3681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effectLst>
                  <a:glow rad="127000">
                    <a:schemeClr val="bg1"/>
                  </a:glow>
                </a:effectLst>
              </a:rPr>
              <a:t>HOLY</a:t>
            </a:r>
            <a:br>
              <a:rPr lang="en-US">
                <a:effectLst>
                  <a:glow rad="127000">
                    <a:schemeClr val="bg1"/>
                  </a:glow>
                </a:effectLst>
              </a:rPr>
            </a:br>
            <a:r>
              <a:rPr lang="en-US">
                <a:effectLst>
                  <a:glow rad="127000">
                    <a:schemeClr val="bg1"/>
                  </a:glow>
                </a:effectLst>
              </a:rPr>
              <a:t>RIGHTEOUS</a:t>
            </a:r>
            <a:br>
              <a:rPr lang="en-US">
                <a:effectLst>
                  <a:glow rad="127000">
                    <a:schemeClr val="bg1"/>
                  </a:glow>
                </a:effectLst>
              </a:rPr>
            </a:br>
            <a:r>
              <a:rPr lang="en-US">
                <a:effectLst>
                  <a:glow rad="127000">
                    <a:schemeClr val="bg1"/>
                  </a:glow>
                </a:effectLst>
              </a:rPr>
              <a:t>JUST</a:t>
            </a:r>
          </a:p>
          <a:p>
            <a:pPr algn="ctr"/>
            <a:endParaRPr lang="en-US" dirty="0"/>
          </a:p>
        </p:txBody>
      </p:sp>
      <p:sp>
        <p:nvSpPr>
          <p:cNvPr id="7" name="Content Placeholder 2">
            <a:extLst>
              <a:ext uri="{FF2B5EF4-FFF2-40B4-BE49-F238E27FC236}">
                <a16:creationId xmlns:a16="http://schemas.microsoft.com/office/drawing/2014/main" id="{AA6EDD2B-0BB2-412D-869C-6C78F3DD4AB2}"/>
              </a:ext>
            </a:extLst>
          </p:cNvPr>
          <p:cNvSpPr txBox="1">
            <a:spLocks/>
          </p:cNvSpPr>
          <p:nvPr/>
        </p:nvSpPr>
        <p:spPr>
          <a:xfrm>
            <a:off x="6658709" y="2248930"/>
            <a:ext cx="3311612" cy="36544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accent6">
                    <a:lumMod val="50000"/>
                  </a:schemeClr>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accent6">
                    <a:lumMod val="50000"/>
                  </a:schemeClr>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chemeClr val="bg1"/>
                  </a:glow>
                </a:effectLst>
              </a:rPr>
              <a:t>GOOD</a:t>
            </a:r>
            <a:br>
              <a:rPr lang="en-US" dirty="0">
                <a:effectLst>
                  <a:glow rad="127000">
                    <a:schemeClr val="bg1"/>
                  </a:glow>
                </a:effectLst>
              </a:rPr>
            </a:br>
            <a:r>
              <a:rPr lang="en-US" dirty="0">
                <a:effectLst>
                  <a:glow rad="127000">
                    <a:schemeClr val="bg1"/>
                  </a:glow>
                </a:effectLst>
              </a:rPr>
              <a:t>MERCIFUL</a:t>
            </a:r>
            <a:br>
              <a:rPr lang="en-US" dirty="0">
                <a:effectLst>
                  <a:glow rad="127000">
                    <a:schemeClr val="bg1"/>
                  </a:glow>
                </a:effectLst>
              </a:rPr>
            </a:br>
            <a:r>
              <a:rPr lang="en-US" dirty="0">
                <a:effectLst>
                  <a:glow rad="127000">
                    <a:schemeClr val="bg1"/>
                  </a:glow>
                </a:effectLst>
              </a:rPr>
              <a:t>GRACIOUS</a:t>
            </a:r>
            <a:endParaRPr lang="en-US" dirty="0"/>
          </a:p>
        </p:txBody>
      </p:sp>
      <p:pic>
        <p:nvPicPr>
          <p:cNvPr id="4" name="Picture 3" descr="A picture containing looking, black, standing, room&#10;&#10;Description automatically generated">
            <a:extLst>
              <a:ext uri="{FF2B5EF4-FFF2-40B4-BE49-F238E27FC236}">
                <a16:creationId xmlns:a16="http://schemas.microsoft.com/office/drawing/2014/main" id="{48792D4E-C0CA-4BD9-BE66-1434EE47B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527" y="1526024"/>
            <a:ext cx="1450973" cy="3491404"/>
          </a:xfrm>
          <a:prstGeom prst="rect">
            <a:avLst/>
          </a:prstGeom>
        </p:spPr>
      </p:pic>
      <p:pic>
        <p:nvPicPr>
          <p:cNvPr id="9" name="Picture 8">
            <a:extLst>
              <a:ext uri="{FF2B5EF4-FFF2-40B4-BE49-F238E27FC236}">
                <a16:creationId xmlns:a16="http://schemas.microsoft.com/office/drawing/2014/main" id="{2746DA9F-1976-4756-9B01-7FE90565DC0B}"/>
              </a:ext>
            </a:extLst>
          </p:cNvPr>
          <p:cNvPicPr>
            <a:picLocks noChangeAspect="1"/>
          </p:cNvPicPr>
          <p:nvPr/>
        </p:nvPicPr>
        <p:blipFill>
          <a:blip r:embed="rId3"/>
          <a:stretch>
            <a:fillRect/>
          </a:stretch>
        </p:blipFill>
        <p:spPr>
          <a:xfrm rot="10800000" flipH="1">
            <a:off x="6428632" y="4076151"/>
            <a:ext cx="7177160" cy="5438767"/>
          </a:xfrm>
          <a:prstGeom prst="rect">
            <a:avLst/>
          </a:prstGeom>
        </p:spPr>
      </p:pic>
    </p:spTree>
    <p:extLst>
      <p:ext uri="{BB962C8B-B14F-4D97-AF65-F5344CB8AC3E}">
        <p14:creationId xmlns:p14="http://schemas.microsoft.com/office/powerpoint/2010/main" val="2939562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6" y="1444505"/>
            <a:ext cx="6014572" cy="4732458"/>
          </a:xfrm>
        </p:spPr>
        <p:txBody>
          <a:bodyPr/>
          <a:lstStyle/>
          <a:p>
            <a:r>
              <a:rPr lang="en-US" dirty="0">
                <a:effectLst>
                  <a:glow rad="127000">
                    <a:schemeClr val="bg1"/>
                  </a:glow>
                </a:effectLst>
              </a:rPr>
              <a:t>“Jesus Christ is the same yesterday and today and forever.” (Hebrews 13:8)</a:t>
            </a:r>
          </a:p>
        </p:txBody>
      </p:sp>
      <p:pic>
        <p:nvPicPr>
          <p:cNvPr id="7" name="Picture 6" descr="A person wearing a red shirt&#10;&#10;Description automatically generated">
            <a:extLst>
              <a:ext uri="{FF2B5EF4-FFF2-40B4-BE49-F238E27FC236}">
                <a16:creationId xmlns:a16="http://schemas.microsoft.com/office/drawing/2014/main" id="{E5F86BE1-5D8A-46F1-9D6F-9FE7EB95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668" y="741405"/>
            <a:ext cx="5642332" cy="6116595"/>
          </a:xfrm>
          <a:prstGeom prst="rect">
            <a:avLst/>
          </a:prstGeom>
        </p:spPr>
      </p:pic>
    </p:spTree>
    <p:extLst>
      <p:ext uri="{BB962C8B-B14F-4D97-AF65-F5344CB8AC3E}">
        <p14:creationId xmlns:p14="http://schemas.microsoft.com/office/powerpoint/2010/main" val="2664924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6" y="1444505"/>
            <a:ext cx="6014572" cy="4732458"/>
          </a:xfrm>
        </p:spPr>
        <p:txBody>
          <a:bodyPr/>
          <a:lstStyle/>
          <a:p>
            <a:r>
              <a:rPr lang="en-US" dirty="0">
                <a:effectLst>
                  <a:glow rad="127000">
                    <a:schemeClr val="bg1"/>
                  </a:glow>
                </a:effectLst>
              </a:rPr>
              <a:t>“Jesus Christ is the same yesterday and today and forever.” (Hebrews 13:8)</a:t>
            </a:r>
          </a:p>
          <a:p>
            <a:endParaRPr lang="en-US" dirty="0">
              <a:effectLst>
                <a:glow rad="127000">
                  <a:schemeClr val="bg1"/>
                </a:glow>
              </a:effectLst>
            </a:endParaRPr>
          </a:p>
          <a:p>
            <a:r>
              <a:rPr lang="en-US" dirty="0"/>
              <a:t>Jesus increased in wisdom and in stature and in favor with God and man. (Luke 2:52)</a:t>
            </a:r>
            <a:endParaRPr lang="en-US" dirty="0">
              <a:effectLst>
                <a:glow rad="127000">
                  <a:schemeClr val="bg1"/>
                </a:glow>
              </a:effectLst>
            </a:endParaRPr>
          </a:p>
        </p:txBody>
      </p:sp>
      <p:pic>
        <p:nvPicPr>
          <p:cNvPr id="7" name="Picture 6" descr="A person wearing a red shirt&#10;&#10;Description automatically generated">
            <a:extLst>
              <a:ext uri="{FF2B5EF4-FFF2-40B4-BE49-F238E27FC236}">
                <a16:creationId xmlns:a16="http://schemas.microsoft.com/office/drawing/2014/main" id="{E5F86BE1-5D8A-46F1-9D6F-9FE7EB95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668" y="741405"/>
            <a:ext cx="5642332" cy="6116595"/>
          </a:xfrm>
          <a:prstGeom prst="rect">
            <a:avLst/>
          </a:prstGeom>
        </p:spPr>
      </p:pic>
    </p:spTree>
    <p:extLst>
      <p:ext uri="{BB962C8B-B14F-4D97-AF65-F5344CB8AC3E}">
        <p14:creationId xmlns:p14="http://schemas.microsoft.com/office/powerpoint/2010/main" val="83612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6">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6">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6">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7DCDA761-A4B7-4513-8D6B-CEA5312A6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329" y="1921419"/>
            <a:ext cx="5527806" cy="2292945"/>
          </a:xfrm>
          <a:prstGeom prst="rect">
            <a:avLst/>
          </a:prstGeom>
          <a:effectLst>
            <a:glow rad="127000">
              <a:schemeClr val="bg1"/>
            </a:glow>
          </a:effectLst>
        </p:spPr>
      </p:pic>
    </p:spTree>
    <p:extLst>
      <p:ext uri="{BB962C8B-B14F-4D97-AF65-F5344CB8AC3E}">
        <p14:creationId xmlns:p14="http://schemas.microsoft.com/office/powerpoint/2010/main" val="3513174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6" y="1444505"/>
            <a:ext cx="6014572" cy="4732458"/>
          </a:xfrm>
        </p:spPr>
        <p:txBody>
          <a:bodyPr/>
          <a:lstStyle/>
          <a:p>
            <a:r>
              <a:rPr lang="en-US" dirty="0">
                <a:effectLst>
                  <a:glow rad="127000">
                    <a:schemeClr val="bg1"/>
                  </a:glow>
                </a:effectLst>
              </a:rPr>
              <a:t>“Jesus Christ is the same yesterday and today and forever.” (Hebrews 13:8)</a:t>
            </a:r>
          </a:p>
          <a:p>
            <a:endParaRPr lang="en-US" dirty="0">
              <a:effectLst>
                <a:glow rad="127000">
                  <a:schemeClr val="bg1"/>
                </a:glow>
              </a:effectLst>
            </a:endParaRPr>
          </a:p>
          <a:p>
            <a:r>
              <a:rPr lang="en-US" dirty="0"/>
              <a:t>Jesus increased in wisdom and in stature and in favor with God and man. (Luke 2:52)</a:t>
            </a:r>
            <a:endParaRPr lang="en-US" dirty="0">
              <a:effectLst>
                <a:glow rad="127000">
                  <a:schemeClr val="bg1"/>
                </a:glow>
              </a:effectLst>
            </a:endParaRPr>
          </a:p>
        </p:txBody>
      </p:sp>
      <p:pic>
        <p:nvPicPr>
          <p:cNvPr id="7" name="Picture 6" descr="A person wearing a red shirt&#10;&#10;Description automatically generated">
            <a:extLst>
              <a:ext uri="{FF2B5EF4-FFF2-40B4-BE49-F238E27FC236}">
                <a16:creationId xmlns:a16="http://schemas.microsoft.com/office/drawing/2014/main" id="{E5F86BE1-5D8A-46F1-9D6F-9FE7EB95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668" y="741405"/>
            <a:ext cx="5642332" cy="6116595"/>
          </a:xfrm>
          <a:prstGeom prst="rect">
            <a:avLst/>
          </a:prstGeom>
        </p:spPr>
      </p:pic>
      <p:pic>
        <p:nvPicPr>
          <p:cNvPr id="13" name="Picture 12" descr="A baby lying on a bed&#10;&#10;Description automatically generated">
            <a:extLst>
              <a:ext uri="{FF2B5EF4-FFF2-40B4-BE49-F238E27FC236}">
                <a16:creationId xmlns:a16="http://schemas.microsoft.com/office/drawing/2014/main" id="{1BB94520-9500-4841-BEF3-D7AA97695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659" y="3429000"/>
            <a:ext cx="5865341" cy="4277138"/>
          </a:xfrm>
          <a:prstGeom prst="rect">
            <a:avLst/>
          </a:prstGeom>
        </p:spPr>
      </p:pic>
    </p:spTree>
    <p:extLst>
      <p:ext uri="{BB962C8B-B14F-4D97-AF65-F5344CB8AC3E}">
        <p14:creationId xmlns:p14="http://schemas.microsoft.com/office/powerpoint/2010/main" val="2509843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6" y="1444505"/>
            <a:ext cx="6014572" cy="4732458"/>
          </a:xfrm>
        </p:spPr>
        <p:txBody>
          <a:bodyPr/>
          <a:lstStyle/>
          <a:p>
            <a:r>
              <a:rPr lang="en-US" dirty="0">
                <a:effectLst>
                  <a:glow rad="127000">
                    <a:schemeClr val="bg1"/>
                  </a:glow>
                </a:effectLst>
              </a:rPr>
              <a:t>“Greater love has no one than this, that someone lay down his life for his friends.” </a:t>
            </a:r>
          </a:p>
          <a:p>
            <a:r>
              <a:rPr lang="en-US" dirty="0">
                <a:effectLst>
                  <a:glow rad="127000">
                    <a:schemeClr val="bg1"/>
                  </a:glow>
                </a:effectLst>
              </a:rPr>
              <a:t>(John 15:13)</a:t>
            </a:r>
          </a:p>
        </p:txBody>
      </p:sp>
      <p:pic>
        <p:nvPicPr>
          <p:cNvPr id="6" name="Picture 5" descr="A picture containing water, man, sitting, dark&#10;&#10;Description automatically generated">
            <a:extLst>
              <a:ext uri="{FF2B5EF4-FFF2-40B4-BE49-F238E27FC236}">
                <a16:creationId xmlns:a16="http://schemas.microsoft.com/office/drawing/2014/main" id="{4DD3F4EA-B72B-458E-8604-900451150A71}"/>
              </a:ext>
            </a:extLst>
          </p:cNvPr>
          <p:cNvPicPr>
            <a:picLocks noChangeAspect="1"/>
          </p:cNvPicPr>
          <p:nvPr/>
        </p:nvPicPr>
        <p:blipFill rotWithShape="1">
          <a:blip r:embed="rId2">
            <a:alphaModFix amt="58000"/>
            <a:extLst>
              <a:ext uri="{28A0092B-C50C-407E-A947-70E740481C1C}">
                <a14:useLocalDpi xmlns:a14="http://schemas.microsoft.com/office/drawing/2010/main" val="0"/>
              </a:ext>
            </a:extLst>
          </a:blip>
          <a:srcRect r="34502"/>
          <a:stretch/>
        </p:blipFill>
        <p:spPr>
          <a:xfrm>
            <a:off x="5424435" y="0"/>
            <a:ext cx="6767566" cy="6858000"/>
          </a:xfrm>
          <a:prstGeom prst="rect">
            <a:avLst/>
          </a:prstGeom>
        </p:spPr>
      </p:pic>
      <p:pic>
        <p:nvPicPr>
          <p:cNvPr id="8" name="Picture 7" descr="A picture containing water, man, sitting, dark&#10;&#10;Description automatically generated">
            <a:extLst>
              <a:ext uri="{FF2B5EF4-FFF2-40B4-BE49-F238E27FC236}">
                <a16:creationId xmlns:a16="http://schemas.microsoft.com/office/drawing/2014/main" id="{EC30F607-4BC8-4429-BCD2-CE17E9794B8F}"/>
              </a:ext>
            </a:extLst>
          </p:cNvPr>
          <p:cNvPicPr>
            <a:picLocks noChangeAspect="1"/>
          </p:cNvPicPr>
          <p:nvPr/>
        </p:nvPicPr>
        <p:blipFill rotWithShape="1">
          <a:blip r:embed="rId2">
            <a:alphaModFix amt="58000"/>
            <a:extLst>
              <a:ext uri="{28A0092B-C50C-407E-A947-70E740481C1C}">
                <a14:useLocalDpi xmlns:a14="http://schemas.microsoft.com/office/drawing/2010/main" val="0"/>
              </a:ext>
            </a:extLst>
          </a:blip>
          <a:srcRect r="34502"/>
          <a:stretch/>
        </p:blipFill>
        <p:spPr>
          <a:xfrm>
            <a:off x="5424435" y="0"/>
            <a:ext cx="6767566"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Tree>
    <p:extLst>
      <p:ext uri="{BB962C8B-B14F-4D97-AF65-F5344CB8AC3E}">
        <p14:creationId xmlns:p14="http://schemas.microsoft.com/office/powerpoint/2010/main" val="92527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6">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6">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6">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7DCDA761-A4B7-4513-8D6B-CEA5312A6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329" y="1921419"/>
            <a:ext cx="5527806" cy="2292945"/>
          </a:xfrm>
          <a:prstGeom prst="rect">
            <a:avLst/>
          </a:prstGeom>
          <a:effectLst>
            <a:glow rad="127000">
              <a:schemeClr val="bg1"/>
            </a:glow>
          </a:effectLst>
        </p:spPr>
      </p:pic>
    </p:spTree>
    <p:extLst>
      <p:ext uri="{BB962C8B-B14F-4D97-AF65-F5344CB8AC3E}">
        <p14:creationId xmlns:p14="http://schemas.microsoft.com/office/powerpoint/2010/main" val="257711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"For I the LORD do not change….” </a:t>
            </a:r>
          </a:p>
          <a:p>
            <a:r>
              <a:rPr lang="en-US" dirty="0">
                <a:effectLst>
                  <a:glow rad="127000">
                    <a:schemeClr val="bg1"/>
                  </a:glow>
                </a:effectLst>
              </a:rPr>
              <a:t>(Malachi 3:6)</a:t>
            </a:r>
          </a:p>
          <a:p>
            <a:endParaRPr lang="en-US" dirty="0"/>
          </a:p>
        </p:txBody>
      </p:sp>
    </p:spTree>
    <p:extLst>
      <p:ext uri="{BB962C8B-B14F-4D97-AF65-F5344CB8AC3E}">
        <p14:creationId xmlns:p14="http://schemas.microsoft.com/office/powerpoint/2010/main" val="361094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7547986" cy="4732458"/>
          </a:xfrm>
        </p:spPr>
        <p:txBody>
          <a:bodyPr/>
          <a:lstStyle/>
          <a:p>
            <a:r>
              <a:rPr lang="en-US" dirty="0">
                <a:effectLst>
                  <a:glow rad="127000">
                    <a:schemeClr val="bg1"/>
                  </a:glow>
                </a:effectLst>
              </a:rPr>
              <a:t>"For I the LORD do not change….” </a:t>
            </a:r>
          </a:p>
          <a:p>
            <a:r>
              <a:rPr lang="en-US" dirty="0">
                <a:effectLst>
                  <a:glow rad="127000">
                    <a:schemeClr val="bg1"/>
                  </a:glow>
                </a:effectLst>
              </a:rPr>
              <a:t>(Malachi 3:6)</a:t>
            </a:r>
          </a:p>
          <a:p>
            <a:r>
              <a:rPr lang="en-US" dirty="0">
                <a:effectLst>
                  <a:glow rad="127000">
                    <a:schemeClr val="bg1"/>
                  </a:glow>
                </a:effectLst>
              </a:rPr>
              <a:t>“the Father of lights </a:t>
            </a:r>
            <a:br>
              <a:rPr lang="en-US" dirty="0">
                <a:effectLst>
                  <a:glow rad="127000">
                    <a:schemeClr val="bg1"/>
                  </a:glow>
                </a:effectLst>
              </a:rPr>
            </a:br>
            <a:r>
              <a:rPr lang="en-US" dirty="0">
                <a:effectLst>
                  <a:glow rad="127000">
                    <a:schemeClr val="bg1"/>
                  </a:glow>
                </a:effectLst>
              </a:rPr>
              <a:t>with whom there is </a:t>
            </a:r>
            <a:br>
              <a:rPr lang="en-US" dirty="0">
                <a:effectLst>
                  <a:glow rad="127000">
                    <a:schemeClr val="bg1"/>
                  </a:glow>
                </a:effectLst>
              </a:rPr>
            </a:br>
            <a:r>
              <a:rPr lang="en-US" dirty="0">
                <a:effectLst>
                  <a:glow rad="127000">
                    <a:schemeClr val="bg1"/>
                  </a:glow>
                </a:effectLst>
              </a:rPr>
              <a:t>no variation or </a:t>
            </a:r>
            <a:br>
              <a:rPr lang="en-US" dirty="0">
                <a:effectLst>
                  <a:glow rad="127000">
                    <a:schemeClr val="bg1"/>
                  </a:glow>
                </a:effectLst>
              </a:rPr>
            </a:br>
            <a:r>
              <a:rPr lang="en-US" dirty="0">
                <a:effectLst>
                  <a:glow rad="127000">
                    <a:schemeClr val="bg1"/>
                  </a:glow>
                </a:effectLst>
              </a:rPr>
              <a:t>shadow due to </a:t>
            </a:r>
            <a:br>
              <a:rPr lang="en-US" dirty="0">
                <a:effectLst>
                  <a:glow rad="127000">
                    <a:schemeClr val="bg1"/>
                  </a:glow>
                </a:effectLst>
              </a:rPr>
            </a:br>
            <a:r>
              <a:rPr lang="en-US" dirty="0">
                <a:effectLst>
                  <a:glow rad="127000">
                    <a:schemeClr val="bg1"/>
                  </a:glow>
                </a:effectLst>
              </a:rPr>
              <a:t>change.”</a:t>
            </a:r>
          </a:p>
          <a:p>
            <a:r>
              <a:rPr lang="en-US" dirty="0">
                <a:effectLst>
                  <a:glow rad="127000">
                    <a:schemeClr val="bg1"/>
                  </a:glow>
                </a:effectLst>
              </a:rPr>
              <a:t>(James 1:17) </a:t>
            </a:r>
          </a:p>
          <a:p>
            <a:endParaRPr lang="en-US" dirty="0"/>
          </a:p>
        </p:txBody>
      </p:sp>
      <p:pic>
        <p:nvPicPr>
          <p:cNvPr id="5" name="Picture 4" descr="A picture containing object, outdoor, clock, sitting&#10;&#10;Description automatically generated">
            <a:extLst>
              <a:ext uri="{FF2B5EF4-FFF2-40B4-BE49-F238E27FC236}">
                <a16:creationId xmlns:a16="http://schemas.microsoft.com/office/drawing/2014/main" id="{04A1512C-83A8-4422-A9D8-00446E5F1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02" y="1734911"/>
            <a:ext cx="7547985" cy="5123089"/>
          </a:xfrm>
          <a:prstGeom prst="rect">
            <a:avLst/>
          </a:prstGeom>
        </p:spPr>
      </p:pic>
    </p:spTree>
    <p:extLst>
      <p:ext uri="{BB962C8B-B14F-4D97-AF65-F5344CB8AC3E}">
        <p14:creationId xmlns:p14="http://schemas.microsoft.com/office/powerpoint/2010/main" val="161096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clouds in the sky&#10;&#10;Description automatically generated">
            <a:extLst>
              <a:ext uri="{FF2B5EF4-FFF2-40B4-BE49-F238E27FC236}">
                <a16:creationId xmlns:a16="http://schemas.microsoft.com/office/drawing/2014/main" id="{021D0F37-C7E4-42D0-B723-FA592022E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 y="304800"/>
            <a:ext cx="12215446" cy="65532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11172928" cy="4732458"/>
          </a:xfrm>
        </p:spPr>
        <p:txBody>
          <a:bodyPr/>
          <a:lstStyle/>
          <a:p>
            <a:r>
              <a:rPr lang="en-US" dirty="0">
                <a:effectLst>
                  <a:glow rad="127000">
                    <a:schemeClr val="bg1"/>
                  </a:glow>
                </a:effectLst>
              </a:rPr>
              <a:t>“SUNRISE”							    “SUNSET” </a:t>
            </a:r>
          </a:p>
          <a:p>
            <a:endParaRPr lang="en-US" dirty="0"/>
          </a:p>
        </p:txBody>
      </p:sp>
    </p:spTree>
    <p:extLst>
      <p:ext uri="{BB962C8B-B14F-4D97-AF65-F5344CB8AC3E}">
        <p14:creationId xmlns:p14="http://schemas.microsoft.com/office/powerpoint/2010/main" val="669688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clouds in the sky&#10;&#10;Description automatically generated">
            <a:extLst>
              <a:ext uri="{FF2B5EF4-FFF2-40B4-BE49-F238E27FC236}">
                <a16:creationId xmlns:a16="http://schemas.microsoft.com/office/drawing/2014/main" id="{021D0F37-C7E4-42D0-B723-FA592022E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 y="304800"/>
            <a:ext cx="12215446" cy="65532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11172928" cy="4732458"/>
          </a:xfrm>
        </p:spPr>
        <p:txBody>
          <a:bodyPr/>
          <a:lstStyle/>
          <a:p>
            <a:r>
              <a:rPr lang="en-US" dirty="0">
                <a:effectLst>
                  <a:glow rad="127000">
                    <a:schemeClr val="bg1"/>
                  </a:glow>
                </a:effectLst>
              </a:rPr>
              <a:t>“SUNRISE”							    “SUNSET” </a:t>
            </a:r>
          </a:p>
          <a:p>
            <a:endParaRPr lang="en-US" dirty="0"/>
          </a:p>
        </p:txBody>
      </p:sp>
      <p:sp>
        <p:nvSpPr>
          <p:cNvPr id="5" name="Oval 4">
            <a:extLst>
              <a:ext uri="{FF2B5EF4-FFF2-40B4-BE49-F238E27FC236}">
                <a16:creationId xmlns:a16="http://schemas.microsoft.com/office/drawing/2014/main" id="{7E4F54E1-FCA7-45CA-BA7E-580E8FDF9CB7}"/>
              </a:ext>
            </a:extLst>
          </p:cNvPr>
          <p:cNvSpPr/>
          <p:nvPr/>
        </p:nvSpPr>
        <p:spPr>
          <a:xfrm>
            <a:off x="1779814" y="1055915"/>
            <a:ext cx="8632371" cy="5943600"/>
          </a:xfrm>
          <a:prstGeom prst="ellipse">
            <a:avLst/>
          </a:prstGeom>
          <a:solidFill>
            <a:schemeClr val="tx1"/>
          </a:solidFill>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a:extLst>
              <a:ext uri="{FF2B5EF4-FFF2-40B4-BE49-F238E27FC236}">
                <a16:creationId xmlns:a16="http://schemas.microsoft.com/office/drawing/2014/main" id="{A6F02EC5-5D52-4D13-9A02-13C0C5E5C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554" y="2173060"/>
            <a:ext cx="3810000" cy="3629025"/>
          </a:xfrm>
          <a:prstGeom prst="rect">
            <a:avLst/>
          </a:prstGeom>
        </p:spPr>
      </p:pic>
    </p:spTree>
    <p:extLst>
      <p:ext uri="{BB962C8B-B14F-4D97-AF65-F5344CB8AC3E}">
        <p14:creationId xmlns:p14="http://schemas.microsoft.com/office/powerpoint/2010/main" val="57512373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A7CDC0F2-8C8C-4C58-85D3-CF6E130B9F4C}"/>
              </a:ext>
            </a:extLst>
          </p:cNvPr>
          <p:cNvSpPr/>
          <p:nvPr/>
        </p:nvSpPr>
        <p:spPr>
          <a:xfrm>
            <a:off x="2970089" y="-609602"/>
            <a:ext cx="10328765" cy="7495189"/>
          </a:xfrm>
          <a:custGeom>
            <a:avLst/>
            <a:gdLst>
              <a:gd name="connsiteX0" fmla="*/ 119743 w 5921829"/>
              <a:gd name="connsiteY0" fmla="*/ 6847114 h 6945085"/>
              <a:gd name="connsiteX1" fmla="*/ 119743 w 5921829"/>
              <a:gd name="connsiteY1" fmla="*/ 6847114 h 6945085"/>
              <a:gd name="connsiteX2" fmla="*/ 108857 w 5921829"/>
              <a:gd name="connsiteY2" fmla="*/ 6716485 h 6945085"/>
              <a:gd name="connsiteX3" fmla="*/ 3592286 w 5921829"/>
              <a:gd name="connsiteY3" fmla="*/ 0 h 6945085"/>
              <a:gd name="connsiteX4" fmla="*/ 5921829 w 5921829"/>
              <a:gd name="connsiteY4" fmla="*/ 0 h 6945085"/>
              <a:gd name="connsiteX5" fmla="*/ 4365171 w 5921829"/>
              <a:gd name="connsiteY5" fmla="*/ 6945085 h 6945085"/>
              <a:gd name="connsiteX6" fmla="*/ 0 w 5921829"/>
              <a:gd name="connsiteY6" fmla="*/ 6858000 h 6945085"/>
              <a:gd name="connsiteX0" fmla="*/ 119743 w 5921829"/>
              <a:gd name="connsiteY0" fmla="*/ 6847114 h 6945085"/>
              <a:gd name="connsiteX1" fmla="*/ 119743 w 5921829"/>
              <a:gd name="connsiteY1" fmla="*/ 6847114 h 6945085"/>
              <a:gd name="connsiteX2" fmla="*/ 1809544 w 5921829"/>
              <a:gd name="connsiteY2" fmla="*/ 3364477 h 6945085"/>
              <a:gd name="connsiteX3" fmla="*/ 3592286 w 5921829"/>
              <a:gd name="connsiteY3" fmla="*/ 0 h 6945085"/>
              <a:gd name="connsiteX4" fmla="*/ 5921829 w 5921829"/>
              <a:gd name="connsiteY4" fmla="*/ 0 h 6945085"/>
              <a:gd name="connsiteX5" fmla="*/ 4365171 w 5921829"/>
              <a:gd name="connsiteY5" fmla="*/ 6945085 h 6945085"/>
              <a:gd name="connsiteX6" fmla="*/ 0 w 5921829"/>
              <a:gd name="connsiteY6" fmla="*/ 6858000 h 6945085"/>
              <a:gd name="connsiteX0" fmla="*/ 119743 w 5921829"/>
              <a:gd name="connsiteY0" fmla="*/ 6847114 h 6858000"/>
              <a:gd name="connsiteX1" fmla="*/ 119743 w 5921829"/>
              <a:gd name="connsiteY1" fmla="*/ 6847114 h 6858000"/>
              <a:gd name="connsiteX2" fmla="*/ 1809544 w 5921829"/>
              <a:gd name="connsiteY2" fmla="*/ 3364477 h 6858000"/>
              <a:gd name="connsiteX3" fmla="*/ 3592286 w 5921829"/>
              <a:gd name="connsiteY3" fmla="*/ 0 h 6858000"/>
              <a:gd name="connsiteX4" fmla="*/ 5921829 w 5921829"/>
              <a:gd name="connsiteY4" fmla="*/ 0 h 6858000"/>
              <a:gd name="connsiteX5" fmla="*/ 5220546 w 5921829"/>
              <a:gd name="connsiteY5" fmla="*/ 3283131 h 6858000"/>
              <a:gd name="connsiteX6" fmla="*/ 0 w 5921829"/>
              <a:gd name="connsiteY6" fmla="*/ 6858000 h 6858000"/>
              <a:gd name="connsiteX0" fmla="*/ 119743 w 5921829"/>
              <a:gd name="connsiteY0" fmla="*/ 6847114 h 6847114"/>
              <a:gd name="connsiteX1" fmla="*/ 119743 w 5921829"/>
              <a:gd name="connsiteY1" fmla="*/ 6847114 h 6847114"/>
              <a:gd name="connsiteX2" fmla="*/ 1809544 w 5921829"/>
              <a:gd name="connsiteY2" fmla="*/ 3364477 h 6847114"/>
              <a:gd name="connsiteX3" fmla="*/ 3592286 w 5921829"/>
              <a:gd name="connsiteY3" fmla="*/ 0 h 6847114"/>
              <a:gd name="connsiteX4" fmla="*/ 5921829 w 5921829"/>
              <a:gd name="connsiteY4" fmla="*/ 0 h 6847114"/>
              <a:gd name="connsiteX5" fmla="*/ 5220546 w 5921829"/>
              <a:gd name="connsiteY5" fmla="*/ 3283131 h 6847114"/>
              <a:gd name="connsiteX6" fmla="*/ 0 w 5921829"/>
              <a:gd name="connsiteY6" fmla="*/ 6846521 h 6847114"/>
              <a:gd name="connsiteX0" fmla="*/ 0 w 5802086"/>
              <a:gd name="connsiteY0" fmla="*/ 6847114 h 6847114"/>
              <a:gd name="connsiteX1" fmla="*/ 0 w 5802086"/>
              <a:gd name="connsiteY1" fmla="*/ 6847114 h 6847114"/>
              <a:gd name="connsiteX2" fmla="*/ 1689801 w 5802086"/>
              <a:gd name="connsiteY2" fmla="*/ 3364477 h 6847114"/>
              <a:gd name="connsiteX3" fmla="*/ 3472543 w 5802086"/>
              <a:gd name="connsiteY3" fmla="*/ 0 h 6847114"/>
              <a:gd name="connsiteX4" fmla="*/ 5802086 w 5802086"/>
              <a:gd name="connsiteY4" fmla="*/ 0 h 6847114"/>
              <a:gd name="connsiteX5" fmla="*/ 5100803 w 5802086"/>
              <a:gd name="connsiteY5" fmla="*/ 3283131 h 6847114"/>
              <a:gd name="connsiteX0" fmla="*/ 0 w 5802086"/>
              <a:gd name="connsiteY0" fmla="*/ 6847114 h 6847114"/>
              <a:gd name="connsiteX1" fmla="*/ 301897 w 5802086"/>
              <a:gd name="connsiteY1" fmla="*/ 5963194 h 6847114"/>
              <a:gd name="connsiteX2" fmla="*/ 1689801 w 5802086"/>
              <a:gd name="connsiteY2" fmla="*/ 3364477 h 6847114"/>
              <a:gd name="connsiteX3" fmla="*/ 3472543 w 5802086"/>
              <a:gd name="connsiteY3" fmla="*/ 0 h 6847114"/>
              <a:gd name="connsiteX4" fmla="*/ 5802086 w 5802086"/>
              <a:gd name="connsiteY4" fmla="*/ 0 h 6847114"/>
              <a:gd name="connsiteX5" fmla="*/ 5100803 w 5802086"/>
              <a:gd name="connsiteY5" fmla="*/ 3283131 h 6847114"/>
              <a:gd name="connsiteX0" fmla="*/ 0 w 5802086"/>
              <a:gd name="connsiteY0" fmla="*/ 6847114 h 6847114"/>
              <a:gd name="connsiteX1" fmla="*/ 1689801 w 5802086"/>
              <a:gd name="connsiteY1" fmla="*/ 3364477 h 6847114"/>
              <a:gd name="connsiteX2" fmla="*/ 3472543 w 5802086"/>
              <a:gd name="connsiteY2" fmla="*/ 0 h 6847114"/>
              <a:gd name="connsiteX3" fmla="*/ 5802086 w 5802086"/>
              <a:gd name="connsiteY3" fmla="*/ 0 h 6847114"/>
              <a:gd name="connsiteX4" fmla="*/ 5100803 w 5802086"/>
              <a:gd name="connsiteY4" fmla="*/ 3283131 h 6847114"/>
              <a:gd name="connsiteX0" fmla="*/ 299505 w 4199639"/>
              <a:gd name="connsiteY0" fmla="*/ 3391791 h 3620891"/>
              <a:gd name="connsiteX1" fmla="*/ 87354 w 4199639"/>
              <a:gd name="connsiteY1" fmla="*/ 3364477 h 3620891"/>
              <a:gd name="connsiteX2" fmla="*/ 1870096 w 4199639"/>
              <a:gd name="connsiteY2" fmla="*/ 0 h 3620891"/>
              <a:gd name="connsiteX3" fmla="*/ 4199639 w 4199639"/>
              <a:gd name="connsiteY3" fmla="*/ 0 h 3620891"/>
              <a:gd name="connsiteX4" fmla="*/ 3498356 w 4199639"/>
              <a:gd name="connsiteY4" fmla="*/ 3283131 h 3620891"/>
              <a:gd name="connsiteX0" fmla="*/ 299505 w 4199639"/>
              <a:gd name="connsiteY0" fmla="*/ 3391791 h 3620891"/>
              <a:gd name="connsiteX1" fmla="*/ 87354 w 4199639"/>
              <a:gd name="connsiteY1" fmla="*/ 3364477 h 3620891"/>
              <a:gd name="connsiteX2" fmla="*/ 1870096 w 4199639"/>
              <a:gd name="connsiteY2" fmla="*/ 0 h 3620891"/>
              <a:gd name="connsiteX3" fmla="*/ 4199639 w 4199639"/>
              <a:gd name="connsiteY3" fmla="*/ 0 h 3620891"/>
              <a:gd name="connsiteX4" fmla="*/ 3498356 w 4199639"/>
              <a:gd name="connsiteY4" fmla="*/ 3283131 h 3620891"/>
              <a:gd name="connsiteX0" fmla="*/ 0 w 4112285"/>
              <a:gd name="connsiteY0" fmla="*/ 3364477 h 3364477"/>
              <a:gd name="connsiteX1" fmla="*/ 1782742 w 4112285"/>
              <a:gd name="connsiteY1" fmla="*/ 0 h 3364477"/>
              <a:gd name="connsiteX2" fmla="*/ 4112285 w 4112285"/>
              <a:gd name="connsiteY2" fmla="*/ 0 h 3364477"/>
              <a:gd name="connsiteX3" fmla="*/ 3411002 w 4112285"/>
              <a:gd name="connsiteY3" fmla="*/ 3283131 h 3364477"/>
              <a:gd name="connsiteX0" fmla="*/ 0 w 4092159"/>
              <a:gd name="connsiteY0" fmla="*/ 3387436 h 3387436"/>
              <a:gd name="connsiteX1" fmla="*/ 1782742 w 4092159"/>
              <a:gd name="connsiteY1" fmla="*/ 22959 h 3387436"/>
              <a:gd name="connsiteX2" fmla="*/ 4092159 w 4092159"/>
              <a:gd name="connsiteY2" fmla="*/ 0 h 3387436"/>
              <a:gd name="connsiteX3" fmla="*/ 3411002 w 4092159"/>
              <a:gd name="connsiteY3" fmla="*/ 3306090 h 3387436"/>
            </a:gdLst>
            <a:ahLst/>
            <a:cxnLst>
              <a:cxn ang="0">
                <a:pos x="connsiteX0" y="connsiteY0"/>
              </a:cxn>
              <a:cxn ang="0">
                <a:pos x="connsiteX1" y="connsiteY1"/>
              </a:cxn>
              <a:cxn ang="0">
                <a:pos x="connsiteX2" y="connsiteY2"/>
              </a:cxn>
              <a:cxn ang="0">
                <a:pos x="connsiteX3" y="connsiteY3"/>
              </a:cxn>
            </a:cxnLst>
            <a:rect l="l" t="t" r="r" b="b"/>
            <a:pathLst>
              <a:path w="4092159" h="3387436">
                <a:moveTo>
                  <a:pt x="0" y="3387436"/>
                </a:moveTo>
                <a:cubicBezTo>
                  <a:pt x="261765" y="2822138"/>
                  <a:pt x="1188495" y="1144451"/>
                  <a:pt x="1782742" y="22959"/>
                </a:cubicBezTo>
                <a:lnTo>
                  <a:pt x="4092159" y="0"/>
                </a:lnTo>
                <a:lnTo>
                  <a:pt x="3411002" y="3306090"/>
                </a:lnTo>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"For I the LORD do not change….” </a:t>
            </a:r>
          </a:p>
          <a:p>
            <a:r>
              <a:rPr lang="en-US" dirty="0">
                <a:effectLst>
                  <a:glow rad="127000">
                    <a:schemeClr val="bg1"/>
                  </a:glow>
                </a:effectLst>
              </a:rPr>
              <a:t>(Malachi 3:6)</a:t>
            </a:r>
          </a:p>
          <a:p>
            <a:endParaRPr lang="en-US" dirty="0"/>
          </a:p>
        </p:txBody>
      </p:sp>
    </p:spTree>
    <p:extLst>
      <p:ext uri="{BB962C8B-B14F-4D97-AF65-F5344CB8AC3E}">
        <p14:creationId xmlns:p14="http://schemas.microsoft.com/office/powerpoint/2010/main" val="52526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 outdoor, clock, sitting&#10;&#10;Description automatically generated">
            <a:extLst>
              <a:ext uri="{FF2B5EF4-FFF2-40B4-BE49-F238E27FC236}">
                <a16:creationId xmlns:a16="http://schemas.microsoft.com/office/drawing/2014/main" id="{39C49B1B-976E-438C-B823-093B6D4CD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802" y="1734911"/>
            <a:ext cx="7547985" cy="5123089"/>
          </a:xfrm>
          <a:prstGeom prst="rect">
            <a:avLst/>
          </a:prstGeom>
        </p:spPr>
      </p:pic>
      <p:sp>
        <p:nvSpPr>
          <p:cNvPr id="9" name="Freeform: Shape 8">
            <a:extLst>
              <a:ext uri="{FF2B5EF4-FFF2-40B4-BE49-F238E27FC236}">
                <a16:creationId xmlns:a16="http://schemas.microsoft.com/office/drawing/2014/main" id="{33B1C7D9-6F5C-47E1-8F2D-FED78E83BD19}"/>
              </a:ext>
            </a:extLst>
          </p:cNvPr>
          <p:cNvSpPr/>
          <p:nvPr/>
        </p:nvSpPr>
        <p:spPr>
          <a:xfrm>
            <a:off x="2970089" y="-609602"/>
            <a:ext cx="10328765" cy="7495189"/>
          </a:xfrm>
          <a:custGeom>
            <a:avLst/>
            <a:gdLst>
              <a:gd name="connsiteX0" fmla="*/ 119743 w 5921829"/>
              <a:gd name="connsiteY0" fmla="*/ 6847114 h 6945085"/>
              <a:gd name="connsiteX1" fmla="*/ 119743 w 5921829"/>
              <a:gd name="connsiteY1" fmla="*/ 6847114 h 6945085"/>
              <a:gd name="connsiteX2" fmla="*/ 108857 w 5921829"/>
              <a:gd name="connsiteY2" fmla="*/ 6716485 h 6945085"/>
              <a:gd name="connsiteX3" fmla="*/ 3592286 w 5921829"/>
              <a:gd name="connsiteY3" fmla="*/ 0 h 6945085"/>
              <a:gd name="connsiteX4" fmla="*/ 5921829 w 5921829"/>
              <a:gd name="connsiteY4" fmla="*/ 0 h 6945085"/>
              <a:gd name="connsiteX5" fmla="*/ 4365171 w 5921829"/>
              <a:gd name="connsiteY5" fmla="*/ 6945085 h 6945085"/>
              <a:gd name="connsiteX6" fmla="*/ 0 w 5921829"/>
              <a:gd name="connsiteY6" fmla="*/ 6858000 h 6945085"/>
              <a:gd name="connsiteX0" fmla="*/ 119743 w 5921829"/>
              <a:gd name="connsiteY0" fmla="*/ 6847114 h 6945085"/>
              <a:gd name="connsiteX1" fmla="*/ 119743 w 5921829"/>
              <a:gd name="connsiteY1" fmla="*/ 6847114 h 6945085"/>
              <a:gd name="connsiteX2" fmla="*/ 1809544 w 5921829"/>
              <a:gd name="connsiteY2" fmla="*/ 3364477 h 6945085"/>
              <a:gd name="connsiteX3" fmla="*/ 3592286 w 5921829"/>
              <a:gd name="connsiteY3" fmla="*/ 0 h 6945085"/>
              <a:gd name="connsiteX4" fmla="*/ 5921829 w 5921829"/>
              <a:gd name="connsiteY4" fmla="*/ 0 h 6945085"/>
              <a:gd name="connsiteX5" fmla="*/ 4365171 w 5921829"/>
              <a:gd name="connsiteY5" fmla="*/ 6945085 h 6945085"/>
              <a:gd name="connsiteX6" fmla="*/ 0 w 5921829"/>
              <a:gd name="connsiteY6" fmla="*/ 6858000 h 6945085"/>
              <a:gd name="connsiteX0" fmla="*/ 119743 w 5921829"/>
              <a:gd name="connsiteY0" fmla="*/ 6847114 h 6858000"/>
              <a:gd name="connsiteX1" fmla="*/ 119743 w 5921829"/>
              <a:gd name="connsiteY1" fmla="*/ 6847114 h 6858000"/>
              <a:gd name="connsiteX2" fmla="*/ 1809544 w 5921829"/>
              <a:gd name="connsiteY2" fmla="*/ 3364477 h 6858000"/>
              <a:gd name="connsiteX3" fmla="*/ 3592286 w 5921829"/>
              <a:gd name="connsiteY3" fmla="*/ 0 h 6858000"/>
              <a:gd name="connsiteX4" fmla="*/ 5921829 w 5921829"/>
              <a:gd name="connsiteY4" fmla="*/ 0 h 6858000"/>
              <a:gd name="connsiteX5" fmla="*/ 5220546 w 5921829"/>
              <a:gd name="connsiteY5" fmla="*/ 3283131 h 6858000"/>
              <a:gd name="connsiteX6" fmla="*/ 0 w 5921829"/>
              <a:gd name="connsiteY6" fmla="*/ 6858000 h 6858000"/>
              <a:gd name="connsiteX0" fmla="*/ 119743 w 5921829"/>
              <a:gd name="connsiteY0" fmla="*/ 6847114 h 6847114"/>
              <a:gd name="connsiteX1" fmla="*/ 119743 w 5921829"/>
              <a:gd name="connsiteY1" fmla="*/ 6847114 h 6847114"/>
              <a:gd name="connsiteX2" fmla="*/ 1809544 w 5921829"/>
              <a:gd name="connsiteY2" fmla="*/ 3364477 h 6847114"/>
              <a:gd name="connsiteX3" fmla="*/ 3592286 w 5921829"/>
              <a:gd name="connsiteY3" fmla="*/ 0 h 6847114"/>
              <a:gd name="connsiteX4" fmla="*/ 5921829 w 5921829"/>
              <a:gd name="connsiteY4" fmla="*/ 0 h 6847114"/>
              <a:gd name="connsiteX5" fmla="*/ 5220546 w 5921829"/>
              <a:gd name="connsiteY5" fmla="*/ 3283131 h 6847114"/>
              <a:gd name="connsiteX6" fmla="*/ 0 w 5921829"/>
              <a:gd name="connsiteY6" fmla="*/ 6846521 h 6847114"/>
              <a:gd name="connsiteX0" fmla="*/ 0 w 5802086"/>
              <a:gd name="connsiteY0" fmla="*/ 6847114 h 6847114"/>
              <a:gd name="connsiteX1" fmla="*/ 0 w 5802086"/>
              <a:gd name="connsiteY1" fmla="*/ 6847114 h 6847114"/>
              <a:gd name="connsiteX2" fmla="*/ 1689801 w 5802086"/>
              <a:gd name="connsiteY2" fmla="*/ 3364477 h 6847114"/>
              <a:gd name="connsiteX3" fmla="*/ 3472543 w 5802086"/>
              <a:gd name="connsiteY3" fmla="*/ 0 h 6847114"/>
              <a:gd name="connsiteX4" fmla="*/ 5802086 w 5802086"/>
              <a:gd name="connsiteY4" fmla="*/ 0 h 6847114"/>
              <a:gd name="connsiteX5" fmla="*/ 5100803 w 5802086"/>
              <a:gd name="connsiteY5" fmla="*/ 3283131 h 6847114"/>
              <a:gd name="connsiteX0" fmla="*/ 0 w 5802086"/>
              <a:gd name="connsiteY0" fmla="*/ 6847114 h 6847114"/>
              <a:gd name="connsiteX1" fmla="*/ 301897 w 5802086"/>
              <a:gd name="connsiteY1" fmla="*/ 5963194 h 6847114"/>
              <a:gd name="connsiteX2" fmla="*/ 1689801 w 5802086"/>
              <a:gd name="connsiteY2" fmla="*/ 3364477 h 6847114"/>
              <a:gd name="connsiteX3" fmla="*/ 3472543 w 5802086"/>
              <a:gd name="connsiteY3" fmla="*/ 0 h 6847114"/>
              <a:gd name="connsiteX4" fmla="*/ 5802086 w 5802086"/>
              <a:gd name="connsiteY4" fmla="*/ 0 h 6847114"/>
              <a:gd name="connsiteX5" fmla="*/ 5100803 w 5802086"/>
              <a:gd name="connsiteY5" fmla="*/ 3283131 h 6847114"/>
              <a:gd name="connsiteX0" fmla="*/ 0 w 5802086"/>
              <a:gd name="connsiteY0" fmla="*/ 6847114 h 6847114"/>
              <a:gd name="connsiteX1" fmla="*/ 1689801 w 5802086"/>
              <a:gd name="connsiteY1" fmla="*/ 3364477 h 6847114"/>
              <a:gd name="connsiteX2" fmla="*/ 3472543 w 5802086"/>
              <a:gd name="connsiteY2" fmla="*/ 0 h 6847114"/>
              <a:gd name="connsiteX3" fmla="*/ 5802086 w 5802086"/>
              <a:gd name="connsiteY3" fmla="*/ 0 h 6847114"/>
              <a:gd name="connsiteX4" fmla="*/ 5100803 w 5802086"/>
              <a:gd name="connsiteY4" fmla="*/ 3283131 h 6847114"/>
              <a:gd name="connsiteX0" fmla="*/ 299505 w 4199639"/>
              <a:gd name="connsiteY0" fmla="*/ 3391791 h 3620891"/>
              <a:gd name="connsiteX1" fmla="*/ 87354 w 4199639"/>
              <a:gd name="connsiteY1" fmla="*/ 3364477 h 3620891"/>
              <a:gd name="connsiteX2" fmla="*/ 1870096 w 4199639"/>
              <a:gd name="connsiteY2" fmla="*/ 0 h 3620891"/>
              <a:gd name="connsiteX3" fmla="*/ 4199639 w 4199639"/>
              <a:gd name="connsiteY3" fmla="*/ 0 h 3620891"/>
              <a:gd name="connsiteX4" fmla="*/ 3498356 w 4199639"/>
              <a:gd name="connsiteY4" fmla="*/ 3283131 h 3620891"/>
              <a:gd name="connsiteX0" fmla="*/ 299505 w 4199639"/>
              <a:gd name="connsiteY0" fmla="*/ 3391791 h 3620891"/>
              <a:gd name="connsiteX1" fmla="*/ 87354 w 4199639"/>
              <a:gd name="connsiteY1" fmla="*/ 3364477 h 3620891"/>
              <a:gd name="connsiteX2" fmla="*/ 1870096 w 4199639"/>
              <a:gd name="connsiteY2" fmla="*/ 0 h 3620891"/>
              <a:gd name="connsiteX3" fmla="*/ 4199639 w 4199639"/>
              <a:gd name="connsiteY3" fmla="*/ 0 h 3620891"/>
              <a:gd name="connsiteX4" fmla="*/ 3498356 w 4199639"/>
              <a:gd name="connsiteY4" fmla="*/ 3283131 h 3620891"/>
              <a:gd name="connsiteX0" fmla="*/ 0 w 4112285"/>
              <a:gd name="connsiteY0" fmla="*/ 3364477 h 3364477"/>
              <a:gd name="connsiteX1" fmla="*/ 1782742 w 4112285"/>
              <a:gd name="connsiteY1" fmla="*/ 0 h 3364477"/>
              <a:gd name="connsiteX2" fmla="*/ 4112285 w 4112285"/>
              <a:gd name="connsiteY2" fmla="*/ 0 h 3364477"/>
              <a:gd name="connsiteX3" fmla="*/ 3411002 w 4112285"/>
              <a:gd name="connsiteY3" fmla="*/ 3283131 h 3364477"/>
              <a:gd name="connsiteX0" fmla="*/ 0 w 4092159"/>
              <a:gd name="connsiteY0" fmla="*/ 3387436 h 3387436"/>
              <a:gd name="connsiteX1" fmla="*/ 1782742 w 4092159"/>
              <a:gd name="connsiteY1" fmla="*/ 22959 h 3387436"/>
              <a:gd name="connsiteX2" fmla="*/ 4092159 w 4092159"/>
              <a:gd name="connsiteY2" fmla="*/ 0 h 3387436"/>
              <a:gd name="connsiteX3" fmla="*/ 3411002 w 4092159"/>
              <a:gd name="connsiteY3" fmla="*/ 3306090 h 3387436"/>
            </a:gdLst>
            <a:ahLst/>
            <a:cxnLst>
              <a:cxn ang="0">
                <a:pos x="connsiteX0" y="connsiteY0"/>
              </a:cxn>
              <a:cxn ang="0">
                <a:pos x="connsiteX1" y="connsiteY1"/>
              </a:cxn>
              <a:cxn ang="0">
                <a:pos x="connsiteX2" y="connsiteY2"/>
              </a:cxn>
              <a:cxn ang="0">
                <a:pos x="connsiteX3" y="connsiteY3"/>
              </a:cxn>
            </a:cxnLst>
            <a:rect l="l" t="t" r="r" b="b"/>
            <a:pathLst>
              <a:path w="4092159" h="3387436">
                <a:moveTo>
                  <a:pt x="0" y="3387436"/>
                </a:moveTo>
                <a:cubicBezTo>
                  <a:pt x="261765" y="2822138"/>
                  <a:pt x="1188495" y="1144451"/>
                  <a:pt x="1782742" y="22959"/>
                </a:cubicBezTo>
                <a:lnTo>
                  <a:pt x="4092159" y="0"/>
                </a:lnTo>
                <a:lnTo>
                  <a:pt x="3411002" y="3306090"/>
                </a:lnTo>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"For I the LORD do not change….” </a:t>
            </a:r>
          </a:p>
          <a:p>
            <a:r>
              <a:rPr lang="en-US" dirty="0">
                <a:effectLst>
                  <a:glow rad="127000">
                    <a:schemeClr val="bg1"/>
                  </a:glow>
                </a:effectLst>
              </a:rPr>
              <a:t>(Malachi 3:6)</a:t>
            </a:r>
          </a:p>
          <a:p>
            <a:endParaRPr lang="en-US" dirty="0"/>
          </a:p>
        </p:txBody>
      </p:sp>
    </p:spTree>
    <p:extLst>
      <p:ext uri="{BB962C8B-B14F-4D97-AF65-F5344CB8AC3E}">
        <p14:creationId xmlns:p14="http://schemas.microsoft.com/office/powerpoint/2010/main" val="3035303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91C70B9-A5F8-4E3C-9221-AD89184D37F6}"/>
              </a:ext>
            </a:extLst>
          </p:cNvPr>
          <p:cNvSpPr/>
          <p:nvPr/>
        </p:nvSpPr>
        <p:spPr>
          <a:xfrm>
            <a:off x="6072554"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DF87722-6DD0-4806-ADB4-81C1E8490B3B}"/>
              </a:ext>
            </a:extLst>
          </p:cNvPr>
          <p:cNvSpPr/>
          <p:nvPr/>
        </p:nvSpPr>
        <p:spPr>
          <a:xfrm flipH="1">
            <a:off x="-1161556" y="-24714"/>
            <a:ext cx="7264203" cy="8992086"/>
          </a:xfrm>
          <a:custGeom>
            <a:avLst/>
            <a:gdLst>
              <a:gd name="connsiteX0" fmla="*/ 6660291 w 6660291"/>
              <a:gd name="connsiteY0" fmla="*/ 5647038 h 5647038"/>
              <a:gd name="connsiteX1" fmla="*/ 6660291 w 6660291"/>
              <a:gd name="connsiteY1" fmla="*/ 5647038 h 5647038"/>
              <a:gd name="connsiteX2" fmla="*/ 4547286 w 6660291"/>
              <a:gd name="connsiteY2" fmla="*/ 12356 h 5647038"/>
              <a:gd name="connsiteX3" fmla="*/ 2557848 w 6660291"/>
              <a:gd name="connsiteY3" fmla="*/ 0 h 5647038"/>
              <a:gd name="connsiteX4" fmla="*/ 0 w 6660291"/>
              <a:gd name="connsiteY4" fmla="*/ 5597610 h 5647038"/>
              <a:gd name="connsiteX5" fmla="*/ 6660291 w 6660291"/>
              <a:gd name="connsiteY5" fmla="*/ 5647038 h 5647038"/>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7264 w 6667555"/>
              <a:gd name="connsiteY4" fmla="*/ 6857999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4554550 w 6667555"/>
              <a:gd name="connsiteY2" fmla="*/ 1272745 h 6907427"/>
              <a:gd name="connsiteX3" fmla="*/ 0 w 6667555"/>
              <a:gd name="connsiteY3" fmla="*/ 0 h 6907427"/>
              <a:gd name="connsiteX4" fmla="*/ 614791 w 6667555"/>
              <a:gd name="connsiteY4" fmla="*/ 6808572 h 6907427"/>
              <a:gd name="connsiteX5" fmla="*/ 6667555 w 6667555"/>
              <a:gd name="connsiteY5" fmla="*/ 6907427 h 6907427"/>
              <a:gd name="connsiteX0" fmla="*/ 6667555 w 6667555"/>
              <a:gd name="connsiteY0" fmla="*/ 6907427 h 6907427"/>
              <a:gd name="connsiteX1" fmla="*/ 6667555 w 6667555"/>
              <a:gd name="connsiteY1" fmla="*/ 6907427 h 6907427"/>
              <a:gd name="connsiteX2" fmla="*/ 2920979 w 6667555"/>
              <a:gd name="connsiteY2" fmla="*/ 24712 h 6907427"/>
              <a:gd name="connsiteX3" fmla="*/ 0 w 6667555"/>
              <a:gd name="connsiteY3" fmla="*/ 0 h 6907427"/>
              <a:gd name="connsiteX4" fmla="*/ 614791 w 6667555"/>
              <a:gd name="connsiteY4" fmla="*/ 6808572 h 6907427"/>
              <a:gd name="connsiteX5" fmla="*/ 6667555 w 6667555"/>
              <a:gd name="connsiteY5" fmla="*/ 6907427 h 6907427"/>
              <a:gd name="connsiteX0" fmla="*/ 7720601 w 7720601"/>
              <a:gd name="connsiteY0" fmla="*/ 7414054 h 7570714"/>
              <a:gd name="connsiteX1" fmla="*/ 6667555 w 7720601"/>
              <a:gd name="connsiteY1" fmla="*/ 6907427 h 7570714"/>
              <a:gd name="connsiteX2" fmla="*/ 2920979 w 7720601"/>
              <a:gd name="connsiteY2" fmla="*/ 24712 h 7570714"/>
              <a:gd name="connsiteX3" fmla="*/ 0 w 7720601"/>
              <a:gd name="connsiteY3" fmla="*/ 0 h 7570714"/>
              <a:gd name="connsiteX4" fmla="*/ 614791 w 7720601"/>
              <a:gd name="connsiteY4" fmla="*/ 6808572 h 7570714"/>
              <a:gd name="connsiteX5" fmla="*/ 7720601 w 7720601"/>
              <a:gd name="connsiteY5" fmla="*/ 7414054 h 7570714"/>
              <a:gd name="connsiteX0" fmla="*/ 7720601 w 8191992"/>
              <a:gd name="connsiteY0" fmla="*/ 7414054 h 7505885"/>
              <a:gd name="connsiteX1" fmla="*/ 7936611 w 8191992"/>
              <a:gd name="connsiteY1" fmla="*/ 6796216 h 7505885"/>
              <a:gd name="connsiteX2" fmla="*/ 2920979 w 8191992"/>
              <a:gd name="connsiteY2" fmla="*/ 24712 h 7505885"/>
              <a:gd name="connsiteX3" fmla="*/ 0 w 8191992"/>
              <a:gd name="connsiteY3" fmla="*/ 0 h 7505885"/>
              <a:gd name="connsiteX4" fmla="*/ 614791 w 8191992"/>
              <a:gd name="connsiteY4" fmla="*/ 6808572 h 7505885"/>
              <a:gd name="connsiteX5" fmla="*/ 7720601 w 8191992"/>
              <a:gd name="connsiteY5" fmla="*/ 7414054 h 7505885"/>
              <a:gd name="connsiteX0" fmla="*/ 7720601 w 7937769"/>
              <a:gd name="connsiteY0" fmla="*/ 7414054 h 7414054"/>
              <a:gd name="connsiteX1" fmla="*/ 7936611 w 7937769"/>
              <a:gd name="connsiteY1" fmla="*/ 6796216 h 7414054"/>
              <a:gd name="connsiteX2" fmla="*/ 2920979 w 7937769"/>
              <a:gd name="connsiteY2" fmla="*/ 24712 h 7414054"/>
              <a:gd name="connsiteX3" fmla="*/ 0 w 7937769"/>
              <a:gd name="connsiteY3" fmla="*/ 0 h 7414054"/>
              <a:gd name="connsiteX4" fmla="*/ 614791 w 7937769"/>
              <a:gd name="connsiteY4" fmla="*/ 6808572 h 7414054"/>
              <a:gd name="connsiteX5" fmla="*/ 7720601 w 7937769"/>
              <a:gd name="connsiteY5" fmla="*/ 7414054 h 7414054"/>
              <a:gd name="connsiteX0" fmla="*/ 614791 w 7937769"/>
              <a:gd name="connsiteY0" fmla="*/ 6808572 h 6808572"/>
              <a:gd name="connsiteX1" fmla="*/ 7936611 w 7937769"/>
              <a:gd name="connsiteY1" fmla="*/ 6796216 h 6808572"/>
              <a:gd name="connsiteX2" fmla="*/ 2920979 w 7937769"/>
              <a:gd name="connsiteY2" fmla="*/ 24712 h 6808572"/>
              <a:gd name="connsiteX3" fmla="*/ 0 w 7937769"/>
              <a:gd name="connsiteY3" fmla="*/ 0 h 6808572"/>
              <a:gd name="connsiteX4" fmla="*/ 614791 w 7937769"/>
              <a:gd name="connsiteY4" fmla="*/ 6808572 h 6808572"/>
              <a:gd name="connsiteX0" fmla="*/ 614791 w 7936631"/>
              <a:gd name="connsiteY0" fmla="*/ 6808572 h 7839617"/>
              <a:gd name="connsiteX1" fmla="*/ 7936611 w 7936631"/>
              <a:gd name="connsiteY1" fmla="*/ 6796216 h 7839617"/>
              <a:gd name="connsiteX2" fmla="*/ 2920979 w 7936631"/>
              <a:gd name="connsiteY2" fmla="*/ 24712 h 7839617"/>
              <a:gd name="connsiteX3" fmla="*/ 0 w 7936631"/>
              <a:gd name="connsiteY3" fmla="*/ 0 h 7839617"/>
              <a:gd name="connsiteX4" fmla="*/ 614791 w 7936631"/>
              <a:gd name="connsiteY4" fmla="*/ 6808572 h 783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631" h="7839617">
                <a:moveTo>
                  <a:pt x="614791" y="6808572"/>
                </a:moveTo>
                <a:cubicBezTo>
                  <a:pt x="3055398" y="6804453"/>
                  <a:pt x="7251552" y="9138709"/>
                  <a:pt x="7936611" y="6796216"/>
                </a:cubicBezTo>
                <a:cubicBezTo>
                  <a:pt x="7946711" y="6761680"/>
                  <a:pt x="4169838" y="2318950"/>
                  <a:pt x="2920979" y="24712"/>
                </a:cubicBezTo>
                <a:lnTo>
                  <a:pt x="0" y="0"/>
                </a:lnTo>
                <a:cubicBezTo>
                  <a:pt x="2421" y="2286000"/>
                  <a:pt x="612370" y="4522572"/>
                  <a:pt x="614791" y="6808572"/>
                </a:cubicBezTo>
                <a:close/>
              </a:path>
            </a:pathLst>
          </a:custGeom>
          <a:gradFill>
            <a:gsLst>
              <a:gs pos="0">
                <a:schemeClr val="accent1">
                  <a:lumMod val="5000"/>
                  <a:lumOff val="95000"/>
                </a:schemeClr>
              </a:gs>
              <a:gs pos="100000">
                <a:schemeClr val="bg1">
                  <a:alpha val="0"/>
                </a:schemeClr>
              </a:gs>
            </a:gsLst>
            <a:lin ang="54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chemeClr val="accent6">
                      <a:lumMod val="50000"/>
                    </a:schemeClr>
                  </a:glow>
                </a:effectLst>
              </a:rPr>
              <a:t>CHANGELESS</a:t>
            </a:r>
          </a:p>
        </p:txBody>
      </p:sp>
      <p:sp>
        <p:nvSpPr>
          <p:cNvPr id="5" name="Content Placeholder 4">
            <a:extLst>
              <a:ext uri="{FF2B5EF4-FFF2-40B4-BE49-F238E27FC236}">
                <a16:creationId xmlns:a16="http://schemas.microsoft.com/office/drawing/2014/main" id="{C97BDFE2-73A9-453E-8BBE-A2736EDA25B6}"/>
              </a:ext>
            </a:extLst>
          </p:cNvPr>
          <p:cNvSpPr>
            <a:spLocks noGrp="1"/>
          </p:cNvSpPr>
          <p:nvPr>
            <p:ph idx="1"/>
          </p:nvPr>
        </p:nvSpPr>
        <p:spPr>
          <a:xfrm>
            <a:off x="398584" y="1444505"/>
            <a:ext cx="11378031" cy="4732458"/>
          </a:xfrm>
        </p:spPr>
        <p:txBody>
          <a:bodyPr>
            <a:normAutofit/>
          </a:bodyPr>
          <a:lstStyle/>
          <a:p>
            <a:pPr algn="ctr"/>
            <a:r>
              <a:rPr lang="en-US" sz="4800" dirty="0">
                <a:effectLst>
                  <a:glow rad="127000">
                    <a:schemeClr val="bg1"/>
                  </a:glow>
                </a:effectLst>
              </a:rPr>
              <a:t>HEAVENLY</a:t>
            </a:r>
          </a:p>
          <a:p>
            <a:pPr algn="ctr"/>
            <a:endParaRPr lang="en-US" sz="4800" dirty="0">
              <a:effectLst>
                <a:glow rad="127000">
                  <a:schemeClr val="bg1"/>
                </a:glow>
              </a:effectLst>
            </a:endParaRPr>
          </a:p>
          <a:p>
            <a:pPr algn="ctr"/>
            <a:endParaRPr lang="en-US" sz="4800" dirty="0">
              <a:effectLst>
                <a:glow rad="127000">
                  <a:schemeClr val="bg1"/>
                </a:glow>
              </a:effectLst>
            </a:endParaRPr>
          </a:p>
          <a:p>
            <a:pPr algn="ctr"/>
            <a:endParaRPr lang="en-US" sz="4800" dirty="0">
              <a:effectLst>
                <a:glow rad="127000">
                  <a:schemeClr val="bg1"/>
                </a:glow>
              </a:effectLst>
            </a:endParaRPr>
          </a:p>
          <a:p>
            <a:pPr algn="ctr"/>
            <a:endParaRPr lang="en-US" sz="4800" dirty="0">
              <a:effectLst>
                <a:glow rad="127000">
                  <a:schemeClr val="bg1"/>
                </a:glow>
              </a:effectLst>
            </a:endParaRPr>
          </a:p>
        </p:txBody>
      </p:sp>
    </p:spTree>
    <p:extLst>
      <p:ext uri="{BB962C8B-B14F-4D97-AF65-F5344CB8AC3E}">
        <p14:creationId xmlns:p14="http://schemas.microsoft.com/office/powerpoint/2010/main" val="1648717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0F0BDCF-A7FA-4170-A17D-C7B6966A4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675</TotalTime>
  <Words>1220</Words>
  <Application>Microsoft Office PowerPoint</Application>
  <PresentationFormat>Widescreen</PresentationFormat>
  <Paragraphs>158</Paragraphs>
  <Slides>22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Posterama</vt:lpstr>
      <vt:lpstr>Pristina</vt:lpstr>
      <vt:lpstr>Symbol</vt:lpstr>
      <vt:lpstr>Office Theme</vt:lpstr>
      <vt:lpstr>PowerPoint Presentation</vt:lpstr>
      <vt:lpstr>PowerPoint Presentation</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Because He is CHANGELESS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43</cp:revision>
  <dcterms:created xsi:type="dcterms:W3CDTF">2020-03-19T13:50:31Z</dcterms:created>
  <dcterms:modified xsi:type="dcterms:W3CDTF">2021-07-10T16:11:23Z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