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87" r:id="rId6"/>
    <p:sldId id="263" r:id="rId7"/>
    <p:sldId id="265" r:id="rId8"/>
    <p:sldId id="266" r:id="rId9"/>
    <p:sldId id="267" r:id="rId10"/>
    <p:sldId id="268" r:id="rId11"/>
    <p:sldId id="269" r:id="rId12"/>
    <p:sldId id="271" r:id="rId13"/>
    <p:sldId id="270" r:id="rId14"/>
    <p:sldId id="272" r:id="rId15"/>
    <p:sldId id="274" r:id="rId16"/>
    <p:sldId id="273" r:id="rId17"/>
    <p:sldId id="275" r:id="rId18"/>
    <p:sldId id="276" r:id="rId19"/>
    <p:sldId id="277" r:id="rId20"/>
    <p:sldId id="279" r:id="rId21"/>
    <p:sldId id="281" r:id="rId22"/>
    <p:sldId id="282" r:id="rId23"/>
    <p:sldId id="284" r:id="rId24"/>
    <p:sldId id="283"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F8FEFE"/>
    <a:srgbClr val="800000"/>
    <a:srgbClr val="F2F5F8"/>
    <a:srgbClr val="E1E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dining-room-wood-fine-china-309847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thumb/0/0e/Paper_plates_-_isolated.png/1024px-Paper_plates_-_isolated.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223587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https://pixabay.com/photos/dining-room-wood-fine-china-3098474/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206090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https://upload.wikimedia.org/wikipedia/commons/thumb/0/0e/Paper_plates_-_isolated.png/1024px-Paper_plates_-_isolated.png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33008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18</a:t>
            </a:fld>
            <a:endParaRPr lang="en-US"/>
          </a:p>
        </p:txBody>
      </p:sp>
    </p:spTree>
    <p:extLst>
      <p:ext uri="{BB962C8B-B14F-4D97-AF65-F5344CB8AC3E}">
        <p14:creationId xmlns:p14="http://schemas.microsoft.com/office/powerpoint/2010/main" val="3173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19</a:t>
            </a:fld>
            <a:endParaRPr lang="en-US"/>
          </a:p>
        </p:txBody>
      </p:sp>
    </p:spTree>
    <p:extLst>
      <p:ext uri="{BB962C8B-B14F-4D97-AF65-F5344CB8AC3E}">
        <p14:creationId xmlns:p14="http://schemas.microsoft.com/office/powerpoint/2010/main" val="4397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20</a:t>
            </a:fld>
            <a:endParaRPr lang="en-US"/>
          </a:p>
        </p:txBody>
      </p:sp>
    </p:spTree>
    <p:extLst>
      <p:ext uri="{BB962C8B-B14F-4D97-AF65-F5344CB8AC3E}">
        <p14:creationId xmlns:p14="http://schemas.microsoft.com/office/powerpoint/2010/main" val="11353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21</a:t>
            </a:fld>
            <a:endParaRPr lang="en-US"/>
          </a:p>
        </p:txBody>
      </p:sp>
    </p:spTree>
    <p:extLst>
      <p:ext uri="{BB962C8B-B14F-4D97-AF65-F5344CB8AC3E}">
        <p14:creationId xmlns:p14="http://schemas.microsoft.com/office/powerpoint/2010/main" val="397191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22</a:t>
            </a:fld>
            <a:endParaRPr lang="en-US"/>
          </a:p>
        </p:txBody>
      </p:sp>
    </p:spTree>
    <p:extLst>
      <p:ext uri="{BB962C8B-B14F-4D97-AF65-F5344CB8AC3E}">
        <p14:creationId xmlns:p14="http://schemas.microsoft.com/office/powerpoint/2010/main" val="1921792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stone wall&#10;&#10;Description automatically generated">
            <a:extLst>
              <a:ext uri="{FF2B5EF4-FFF2-40B4-BE49-F238E27FC236}">
                <a16:creationId xmlns:a16="http://schemas.microsoft.com/office/drawing/2014/main" id="{11936FD6-8BFC-4822-8FE4-2F19D034EC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91" t="6191"/>
          <a:stretch/>
        </p:blipFill>
        <p:spPr>
          <a:xfrm>
            <a:off x="0" y="-2"/>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close up of a stone wall&#10;&#10;Description automatically generated">
            <a:extLst>
              <a:ext uri="{FF2B5EF4-FFF2-40B4-BE49-F238E27FC236}">
                <a16:creationId xmlns:a16="http://schemas.microsoft.com/office/drawing/2014/main" id="{2E451EA6-9968-4201-8133-B5094B67B7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6191" t="6191"/>
          <a:stretch/>
        </p:blipFill>
        <p:spPr>
          <a:xfrm>
            <a:off x="0" y="0"/>
            <a:ext cx="12192000" cy="6858000"/>
          </a:xfrm>
          <a:prstGeom prst="rect">
            <a:avLst/>
          </a:prstGeom>
        </p:spPr>
      </p:pic>
      <p:pic>
        <p:nvPicPr>
          <p:cNvPr id="9" name="Picture 8" descr="A picture containing man, standing, riding, board&#10;&#10;Description automatically generated">
            <a:extLst>
              <a:ext uri="{FF2B5EF4-FFF2-40B4-BE49-F238E27FC236}">
                <a16:creationId xmlns:a16="http://schemas.microsoft.com/office/drawing/2014/main" id="{8E5A0560-59C2-4C7C-B9BF-B463E89A6CD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703" t="6191"/>
          <a:stretch/>
        </p:blipFill>
        <p:spPr>
          <a:xfrm>
            <a:off x="1756229" y="0"/>
            <a:ext cx="10435771"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grpSp>
        <p:nvGrpSpPr>
          <p:cNvPr id="7" name="Group 6">
            <a:extLst>
              <a:ext uri="{FF2B5EF4-FFF2-40B4-BE49-F238E27FC236}">
                <a16:creationId xmlns:a16="http://schemas.microsoft.com/office/drawing/2014/main" id="{DCAA139A-1526-434C-A2CA-974C93A3804B}"/>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9" name="Picture 8">
              <a:extLst>
                <a:ext uri="{FF2B5EF4-FFF2-40B4-BE49-F238E27FC236}">
                  <a16:creationId xmlns:a16="http://schemas.microsoft.com/office/drawing/2014/main" id="{12BFF3E4-4D84-4FFA-8733-33939AE55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FE6A34C-EE67-465D-A572-826C2CA65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ning table&#10;&#10;Description automatically generated">
            <a:extLst>
              <a:ext uri="{FF2B5EF4-FFF2-40B4-BE49-F238E27FC236}">
                <a16:creationId xmlns:a16="http://schemas.microsoft.com/office/drawing/2014/main" id="{9CBA0435-1DD5-4CAD-A10A-AB92444C17A7}"/>
              </a:ext>
            </a:extLst>
          </p:cNvPr>
          <p:cNvPicPr>
            <a:picLocks noChangeAspect="1"/>
          </p:cNvPicPr>
          <p:nvPr/>
        </p:nvPicPr>
        <p:blipFill rotWithShape="1">
          <a:blip r:embed="rId2">
            <a:extLst>
              <a:ext uri="{28A0092B-C50C-407E-A947-70E740481C1C}">
                <a14:useLocalDpi xmlns:a14="http://schemas.microsoft.com/office/drawing/2010/main" val="0"/>
              </a:ext>
            </a:extLst>
          </a:blip>
          <a:srcRect b="8659"/>
          <a:stretch/>
        </p:blipFill>
        <p:spPr>
          <a:xfrm>
            <a:off x="0" y="0"/>
            <a:ext cx="12192000" cy="731973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7" name="Content Placeholder 6">
            <a:extLst>
              <a:ext uri="{FF2B5EF4-FFF2-40B4-BE49-F238E27FC236}">
                <a16:creationId xmlns:a16="http://schemas.microsoft.com/office/drawing/2014/main" id="{3E2A7BCE-E9E1-4954-83C9-D1FEF21EB6C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2950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0A945D82-3141-4535-B3D9-1DC425BD65DD}"/>
              </a:ext>
            </a:extLst>
          </p:cNvPr>
          <p:cNvSpPr>
            <a:spLocks noGrp="1"/>
          </p:cNvSpPr>
          <p:nvPr>
            <p:ph idx="1"/>
          </p:nvPr>
        </p:nvSpPr>
        <p:spPr>
          <a:xfrm>
            <a:off x="398585" y="1444505"/>
            <a:ext cx="10955215" cy="1325563"/>
          </a:xfrm>
        </p:spPr>
        <p:txBody>
          <a:bodyPr/>
          <a:lstStyle/>
          <a:p>
            <a:endParaRPr lang="en-US" dirty="0"/>
          </a:p>
        </p:txBody>
      </p:sp>
      <p:sp>
        <p:nvSpPr>
          <p:cNvPr id="9" name="Rectangle 8">
            <a:extLst>
              <a:ext uri="{FF2B5EF4-FFF2-40B4-BE49-F238E27FC236}">
                <a16:creationId xmlns:a16="http://schemas.microsoft.com/office/drawing/2014/main" id="{2F1BD337-556F-481B-9E2A-027FDCD88D88}"/>
              </a:ext>
            </a:extLst>
          </p:cNvPr>
          <p:cNvSpPr/>
          <p:nvPr/>
        </p:nvSpPr>
        <p:spPr>
          <a:xfrm>
            <a:off x="398585" y="5459801"/>
            <a:ext cx="4801314" cy="830997"/>
          </a:xfrm>
          <a:prstGeom prst="rect">
            <a:avLst/>
          </a:prstGeom>
        </p:spPr>
        <p:txBody>
          <a:bodyPr wrap="none">
            <a:spAutoFit/>
          </a:bodyPr>
          <a:lstStyle/>
          <a:p>
            <a:r>
              <a:rPr lang="en-US" sz="4800" b="1" dirty="0">
                <a:effectLst>
                  <a:glow rad="127000">
                    <a:schemeClr val="bg1"/>
                  </a:glow>
                </a:effectLst>
              </a:rPr>
              <a:t>Set apart </a:t>
            </a:r>
            <a:r>
              <a:rPr lang="en-US" sz="4800" b="1" dirty="0">
                <a:solidFill>
                  <a:schemeClr val="bg1"/>
                </a:solidFill>
                <a:effectLst>
                  <a:glow rad="127000">
                    <a:srgbClr val="0054A6"/>
                  </a:glow>
                </a:effectLst>
              </a:rPr>
              <a:t>FROM 	</a:t>
            </a:r>
          </a:p>
        </p:txBody>
      </p:sp>
      <p:sp>
        <p:nvSpPr>
          <p:cNvPr id="11" name="Rectangle 10">
            <a:extLst>
              <a:ext uri="{FF2B5EF4-FFF2-40B4-BE49-F238E27FC236}">
                <a16:creationId xmlns:a16="http://schemas.microsoft.com/office/drawing/2014/main" id="{309D55BE-D4E2-4FC7-BD2E-89B0EAC11EDD}"/>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Tree>
    <p:extLst>
      <p:ext uri="{BB962C8B-B14F-4D97-AF65-F5344CB8AC3E}">
        <p14:creationId xmlns:p14="http://schemas.microsoft.com/office/powerpoint/2010/main" val="149603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0A945D82-3141-4535-B3D9-1DC425BD65DD}"/>
              </a:ext>
            </a:extLst>
          </p:cNvPr>
          <p:cNvSpPr>
            <a:spLocks noGrp="1"/>
          </p:cNvSpPr>
          <p:nvPr>
            <p:ph idx="1"/>
          </p:nvPr>
        </p:nvSpPr>
        <p:spPr>
          <a:xfrm>
            <a:off x="398585" y="1444505"/>
            <a:ext cx="10955215" cy="1325563"/>
          </a:xfrm>
        </p:spPr>
        <p:txBody>
          <a:bodyPr/>
          <a:lstStyle/>
          <a:p>
            <a:endParaRPr lang="en-US" dirty="0"/>
          </a:p>
        </p:txBody>
      </p:sp>
      <p:sp>
        <p:nvSpPr>
          <p:cNvPr id="9" name="Rectangle 8">
            <a:extLst>
              <a:ext uri="{FF2B5EF4-FFF2-40B4-BE49-F238E27FC236}">
                <a16:creationId xmlns:a16="http://schemas.microsoft.com/office/drawing/2014/main" id="{2F1BD337-556F-481B-9E2A-027FDCD88D88}"/>
              </a:ext>
            </a:extLst>
          </p:cNvPr>
          <p:cNvSpPr/>
          <p:nvPr/>
        </p:nvSpPr>
        <p:spPr>
          <a:xfrm>
            <a:off x="398585" y="5459801"/>
            <a:ext cx="11314379" cy="830997"/>
          </a:xfrm>
          <a:prstGeom prst="rect">
            <a:avLst/>
          </a:prstGeom>
        </p:spPr>
        <p:txBody>
          <a:bodyPr wrap="none">
            <a:spAutoFit/>
          </a:bodyPr>
          <a:lstStyle/>
          <a:p>
            <a:r>
              <a:rPr lang="en-US" sz="4800" b="1" dirty="0">
                <a:effectLst>
                  <a:glow rad="127000">
                    <a:schemeClr val="bg1"/>
                  </a:glow>
                </a:effectLst>
              </a:rPr>
              <a:t>Set apart </a:t>
            </a:r>
            <a:r>
              <a:rPr lang="en-US" sz="4800" b="1" dirty="0">
                <a:solidFill>
                  <a:schemeClr val="bg1"/>
                </a:solidFill>
                <a:effectLst>
                  <a:glow rad="127000">
                    <a:srgbClr val="0054A6"/>
                  </a:glow>
                </a:effectLst>
              </a:rPr>
              <a:t>FROM 	                       </a:t>
            </a:r>
            <a:r>
              <a:rPr lang="en-US" sz="4800" b="1" dirty="0">
                <a:effectLst>
                  <a:glow rad="127000">
                    <a:schemeClr val="bg1"/>
                  </a:glow>
                </a:effectLst>
              </a:rPr>
              <a:t>Set apart </a:t>
            </a:r>
            <a:r>
              <a:rPr lang="en-US" sz="4800" b="1" dirty="0">
                <a:solidFill>
                  <a:schemeClr val="bg1"/>
                </a:solidFill>
                <a:effectLst>
                  <a:glow rad="127000">
                    <a:srgbClr val="0054A6"/>
                  </a:glow>
                </a:effectLst>
              </a:rPr>
              <a:t>TO </a:t>
            </a:r>
          </a:p>
        </p:txBody>
      </p:sp>
      <p:sp>
        <p:nvSpPr>
          <p:cNvPr id="7" name="Rectangle 6">
            <a:extLst>
              <a:ext uri="{FF2B5EF4-FFF2-40B4-BE49-F238E27FC236}">
                <a16:creationId xmlns:a16="http://schemas.microsoft.com/office/drawing/2014/main" id="{2F906FA4-70BB-4B69-A2B5-D827A7278516}"/>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Tree>
    <p:extLst>
      <p:ext uri="{BB962C8B-B14F-4D97-AF65-F5344CB8AC3E}">
        <p14:creationId xmlns:p14="http://schemas.microsoft.com/office/powerpoint/2010/main" val="101188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9" name="Rectangle 8">
            <a:extLst>
              <a:ext uri="{FF2B5EF4-FFF2-40B4-BE49-F238E27FC236}">
                <a16:creationId xmlns:a16="http://schemas.microsoft.com/office/drawing/2014/main" id="{2F1BD337-556F-481B-9E2A-027FDCD88D88}"/>
              </a:ext>
            </a:extLst>
          </p:cNvPr>
          <p:cNvSpPr/>
          <p:nvPr/>
        </p:nvSpPr>
        <p:spPr>
          <a:xfrm>
            <a:off x="398585" y="5459801"/>
            <a:ext cx="11314379" cy="830997"/>
          </a:xfrm>
          <a:prstGeom prst="rect">
            <a:avLst/>
          </a:prstGeom>
        </p:spPr>
        <p:txBody>
          <a:bodyPr wrap="none">
            <a:spAutoFit/>
          </a:bodyPr>
          <a:lstStyle/>
          <a:p>
            <a:r>
              <a:rPr lang="en-US" sz="4800" b="1" dirty="0">
                <a:effectLst>
                  <a:glow rad="127000">
                    <a:schemeClr val="bg1"/>
                  </a:glow>
                </a:effectLst>
              </a:rPr>
              <a:t>Set apart </a:t>
            </a:r>
            <a:r>
              <a:rPr lang="en-US" sz="4800" b="1" dirty="0">
                <a:solidFill>
                  <a:schemeClr val="bg1"/>
                </a:solidFill>
                <a:effectLst>
                  <a:glow rad="127000">
                    <a:srgbClr val="0054A6"/>
                  </a:glow>
                </a:effectLst>
              </a:rPr>
              <a:t>FROM 	                       </a:t>
            </a:r>
            <a:r>
              <a:rPr lang="en-US" sz="4800" b="1" dirty="0">
                <a:effectLst>
                  <a:glow rad="127000">
                    <a:schemeClr val="bg1"/>
                  </a:glow>
                </a:effectLst>
              </a:rPr>
              <a:t>Set apart </a:t>
            </a:r>
            <a:r>
              <a:rPr lang="en-US" sz="4800" b="1" dirty="0">
                <a:solidFill>
                  <a:schemeClr val="bg1"/>
                </a:solidFill>
                <a:effectLst>
                  <a:glow rad="127000">
                    <a:srgbClr val="0054A6"/>
                  </a:glow>
                </a:effectLst>
              </a:rPr>
              <a:t>TO </a:t>
            </a:r>
          </a:p>
        </p:txBody>
      </p:sp>
      <p:pic>
        <p:nvPicPr>
          <p:cNvPr id="7" name="Content Placeholder 6" descr="A hand holding an object in her hand&#10;&#10;Description automatically generated">
            <a:extLst>
              <a:ext uri="{FF2B5EF4-FFF2-40B4-BE49-F238E27FC236}">
                <a16:creationId xmlns:a16="http://schemas.microsoft.com/office/drawing/2014/main" id="{46BEBD9E-5455-43F0-B2CB-B3691CB5F9E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p:spPr>
      </p:pic>
    </p:spTree>
    <p:extLst>
      <p:ext uri="{BB962C8B-B14F-4D97-AF65-F5344CB8AC3E}">
        <p14:creationId xmlns:p14="http://schemas.microsoft.com/office/powerpoint/2010/main" val="259251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9" name="Rectangle 8">
            <a:extLst>
              <a:ext uri="{FF2B5EF4-FFF2-40B4-BE49-F238E27FC236}">
                <a16:creationId xmlns:a16="http://schemas.microsoft.com/office/drawing/2014/main" id="{2F1BD337-556F-481B-9E2A-027FDCD88D88}"/>
              </a:ext>
            </a:extLst>
          </p:cNvPr>
          <p:cNvSpPr/>
          <p:nvPr/>
        </p:nvSpPr>
        <p:spPr>
          <a:xfrm>
            <a:off x="398585" y="5459801"/>
            <a:ext cx="11314379" cy="830997"/>
          </a:xfrm>
          <a:prstGeom prst="rect">
            <a:avLst/>
          </a:prstGeom>
        </p:spPr>
        <p:txBody>
          <a:bodyPr wrap="none">
            <a:spAutoFit/>
          </a:bodyPr>
          <a:lstStyle/>
          <a:p>
            <a:r>
              <a:rPr lang="en-US" sz="4800" b="1" dirty="0">
                <a:effectLst>
                  <a:glow rad="127000">
                    <a:schemeClr val="bg1"/>
                  </a:glow>
                </a:effectLst>
              </a:rPr>
              <a:t>Set apart </a:t>
            </a:r>
            <a:r>
              <a:rPr lang="en-US" sz="4800" b="1" dirty="0">
                <a:solidFill>
                  <a:schemeClr val="bg1"/>
                </a:solidFill>
                <a:effectLst>
                  <a:glow rad="127000">
                    <a:srgbClr val="0054A6"/>
                  </a:glow>
                </a:effectLst>
              </a:rPr>
              <a:t>FROM 	                       </a:t>
            </a:r>
            <a:r>
              <a:rPr lang="en-US" sz="4800" b="1" dirty="0">
                <a:effectLst>
                  <a:glow rad="127000">
                    <a:schemeClr val="bg1"/>
                  </a:glow>
                </a:effectLst>
              </a:rPr>
              <a:t>Set apart </a:t>
            </a:r>
            <a:r>
              <a:rPr lang="en-US" sz="4800" b="1" dirty="0">
                <a:solidFill>
                  <a:schemeClr val="bg1"/>
                </a:solidFill>
                <a:effectLst>
                  <a:glow rad="127000">
                    <a:srgbClr val="0054A6"/>
                  </a:glow>
                </a:effectLst>
              </a:rPr>
              <a:t>TO </a:t>
            </a:r>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98586" y="1444505"/>
            <a:ext cx="4380244" cy="4732458"/>
          </a:xfrm>
        </p:spPr>
        <p:txBody>
          <a:bodyPr/>
          <a:lstStyle/>
          <a:p>
            <a:r>
              <a:rPr lang="en-US" dirty="0">
                <a:effectLst>
                  <a:glow rad="127000">
                    <a:schemeClr val="bg1"/>
                  </a:glow>
                </a:effectLst>
              </a:rPr>
              <a:t>You shall be holy, for I the LORD your God am holy. (Leviticus 19:2) </a:t>
            </a:r>
            <a:br>
              <a:rPr lang="en-US" dirty="0">
                <a:effectLst>
                  <a:glow rad="127000">
                    <a:schemeClr val="bg1"/>
                  </a:glow>
                </a:effectLst>
              </a:rPr>
            </a:br>
            <a:endParaRPr lang="en-US" dirty="0">
              <a:effectLst>
                <a:glow rad="127000">
                  <a:schemeClr val="bg1"/>
                </a:glow>
              </a:effectLst>
            </a:endParaRPr>
          </a:p>
        </p:txBody>
      </p:sp>
      <p:pic>
        <p:nvPicPr>
          <p:cNvPr id="12" name="Content Placeholder 6" descr="A hand holding an object in her hand&#10;&#10;Description automatically generated">
            <a:extLst>
              <a:ext uri="{FF2B5EF4-FFF2-40B4-BE49-F238E27FC236}">
                <a16:creationId xmlns:a16="http://schemas.microsoft.com/office/drawing/2014/main" id="{FE7E1D67-7CAA-4991-95F7-82ED77413AC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1470961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9" name="Rectangle 8">
            <a:extLst>
              <a:ext uri="{FF2B5EF4-FFF2-40B4-BE49-F238E27FC236}">
                <a16:creationId xmlns:a16="http://schemas.microsoft.com/office/drawing/2014/main" id="{2F1BD337-556F-481B-9E2A-027FDCD88D88}"/>
              </a:ext>
            </a:extLst>
          </p:cNvPr>
          <p:cNvSpPr/>
          <p:nvPr/>
        </p:nvSpPr>
        <p:spPr>
          <a:xfrm>
            <a:off x="398585" y="5459801"/>
            <a:ext cx="11314379" cy="830997"/>
          </a:xfrm>
          <a:prstGeom prst="rect">
            <a:avLst/>
          </a:prstGeom>
        </p:spPr>
        <p:txBody>
          <a:bodyPr wrap="none">
            <a:spAutoFit/>
          </a:bodyPr>
          <a:lstStyle/>
          <a:p>
            <a:r>
              <a:rPr lang="en-US" sz="4800" b="1" dirty="0">
                <a:effectLst>
                  <a:glow rad="127000">
                    <a:schemeClr val="bg1"/>
                  </a:glow>
                </a:effectLst>
              </a:rPr>
              <a:t>Set apart </a:t>
            </a:r>
            <a:r>
              <a:rPr lang="en-US" sz="4800" b="1" dirty="0">
                <a:solidFill>
                  <a:schemeClr val="bg1"/>
                </a:solidFill>
                <a:effectLst>
                  <a:glow rad="127000">
                    <a:srgbClr val="0054A6"/>
                  </a:glow>
                </a:effectLst>
              </a:rPr>
              <a:t>FROM 	                       </a:t>
            </a:r>
            <a:r>
              <a:rPr lang="en-US" sz="4800" b="1" dirty="0">
                <a:effectLst>
                  <a:glow rad="127000">
                    <a:schemeClr val="bg1"/>
                  </a:glow>
                </a:effectLst>
              </a:rPr>
              <a:t>Set apart </a:t>
            </a:r>
            <a:r>
              <a:rPr lang="en-US" sz="4800" b="1" dirty="0">
                <a:solidFill>
                  <a:schemeClr val="bg1"/>
                </a:solidFill>
                <a:effectLst>
                  <a:glow rad="127000">
                    <a:srgbClr val="0054A6"/>
                  </a:glow>
                </a:effectLst>
              </a:rPr>
              <a:t>TO </a:t>
            </a:r>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98586" y="1444505"/>
            <a:ext cx="4380244" cy="4732458"/>
          </a:xfrm>
        </p:spPr>
        <p:txBody>
          <a:bodyPr/>
          <a:lstStyle/>
          <a:p>
            <a:r>
              <a:rPr lang="en-US" dirty="0">
                <a:effectLst>
                  <a:glow rad="127000">
                    <a:schemeClr val="bg1"/>
                  </a:glow>
                </a:effectLst>
              </a:rPr>
              <a:t>You shall be holy, for I the LORD your God am holy. (Leviticus 19:2) </a:t>
            </a:r>
            <a:br>
              <a:rPr lang="en-US" dirty="0">
                <a:effectLst>
                  <a:glow rad="127000">
                    <a:schemeClr val="bg1"/>
                  </a:glow>
                </a:effectLst>
              </a:rPr>
            </a:br>
            <a:endParaRPr lang="en-US" dirty="0">
              <a:effectLst>
                <a:glow rad="127000">
                  <a:schemeClr val="bg1"/>
                </a:glow>
              </a:effectLst>
            </a:endParaRPr>
          </a:p>
        </p:txBody>
      </p:sp>
      <p:sp>
        <p:nvSpPr>
          <p:cNvPr id="8" name="Content Placeholder 4">
            <a:extLst>
              <a:ext uri="{FF2B5EF4-FFF2-40B4-BE49-F238E27FC236}">
                <a16:creationId xmlns:a16="http://schemas.microsoft.com/office/drawing/2014/main" id="{32C8BC1A-B6C0-4030-8149-AFBBA362193F}"/>
              </a:ext>
            </a:extLst>
          </p:cNvPr>
          <p:cNvSpPr txBox="1">
            <a:spLocks/>
          </p:cNvSpPr>
          <p:nvPr/>
        </p:nvSpPr>
        <p:spPr>
          <a:xfrm>
            <a:off x="8471005" y="1466837"/>
            <a:ext cx="3834547" cy="4732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glow rad="127000">
                    <a:schemeClr val="bg1"/>
                  </a:glow>
                </a:effectLst>
              </a:rPr>
              <a:t>"You shall be holy, for I am holy." (1Peter 1:16)</a:t>
            </a:r>
            <a:br>
              <a:rPr lang="en-US" dirty="0">
                <a:effectLst>
                  <a:glow rad="127000">
                    <a:schemeClr val="bg1"/>
                  </a:glow>
                </a:effectLst>
              </a:rPr>
            </a:br>
            <a:endParaRPr lang="en-US" dirty="0">
              <a:effectLst>
                <a:glow rad="127000">
                  <a:schemeClr val="bg1"/>
                </a:glow>
              </a:effectLst>
            </a:endParaRPr>
          </a:p>
        </p:txBody>
      </p:sp>
      <p:pic>
        <p:nvPicPr>
          <p:cNvPr id="11" name="Content Placeholder 6" descr="A hand holding an object in her hand&#10;&#10;Description automatically generated">
            <a:extLst>
              <a:ext uri="{FF2B5EF4-FFF2-40B4-BE49-F238E27FC236}">
                <a16:creationId xmlns:a16="http://schemas.microsoft.com/office/drawing/2014/main" id="{1DAA4F13-A5F6-4B0F-B974-BF450E45A1F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346159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9" name="Rectangle 8">
            <a:extLst>
              <a:ext uri="{FF2B5EF4-FFF2-40B4-BE49-F238E27FC236}">
                <a16:creationId xmlns:a16="http://schemas.microsoft.com/office/drawing/2014/main" id="{2F1BD337-556F-481B-9E2A-027FDCD88D88}"/>
              </a:ext>
            </a:extLst>
          </p:cNvPr>
          <p:cNvSpPr/>
          <p:nvPr/>
        </p:nvSpPr>
        <p:spPr>
          <a:xfrm>
            <a:off x="398585" y="5459801"/>
            <a:ext cx="11314379" cy="830997"/>
          </a:xfrm>
          <a:prstGeom prst="rect">
            <a:avLst/>
          </a:prstGeom>
        </p:spPr>
        <p:txBody>
          <a:bodyPr wrap="none">
            <a:spAutoFit/>
          </a:bodyPr>
          <a:lstStyle/>
          <a:p>
            <a:r>
              <a:rPr lang="en-US" sz="4800" b="1" dirty="0">
                <a:effectLst>
                  <a:glow rad="127000">
                    <a:schemeClr val="bg1"/>
                  </a:glow>
                </a:effectLst>
              </a:rPr>
              <a:t>Set apart </a:t>
            </a:r>
            <a:r>
              <a:rPr lang="en-US" sz="4800" b="1" dirty="0">
                <a:solidFill>
                  <a:schemeClr val="bg1"/>
                </a:solidFill>
                <a:effectLst>
                  <a:glow rad="127000">
                    <a:srgbClr val="0054A6"/>
                  </a:glow>
                </a:effectLst>
              </a:rPr>
              <a:t>FROM 	                       </a:t>
            </a:r>
            <a:r>
              <a:rPr lang="en-US" sz="4800" b="1" dirty="0">
                <a:effectLst>
                  <a:glow rad="127000">
                    <a:schemeClr val="bg1"/>
                  </a:glow>
                </a:effectLst>
              </a:rPr>
              <a:t>Set apart </a:t>
            </a:r>
            <a:r>
              <a:rPr lang="en-US" sz="4800" b="1" dirty="0">
                <a:solidFill>
                  <a:schemeClr val="bg1"/>
                </a:solidFill>
                <a:effectLst>
                  <a:glow rad="127000">
                    <a:srgbClr val="0054A6"/>
                  </a:glow>
                </a:effectLst>
              </a:rPr>
              <a:t>TO </a:t>
            </a:r>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98586" y="1444505"/>
            <a:ext cx="4380244" cy="4732458"/>
          </a:xfrm>
        </p:spPr>
        <p:txBody>
          <a:bodyPr/>
          <a:lstStyle/>
          <a:p>
            <a:r>
              <a:rPr lang="en-US" dirty="0">
                <a:effectLst>
                  <a:glow rad="127000">
                    <a:schemeClr val="bg1"/>
                  </a:glow>
                </a:effectLst>
              </a:rPr>
              <a:t>You shall be holy, for I the LORD your God am holy. (Leviticus 19:2) </a:t>
            </a:r>
            <a:br>
              <a:rPr lang="en-US" dirty="0">
                <a:effectLst>
                  <a:glow rad="127000">
                    <a:schemeClr val="bg1"/>
                  </a:glow>
                </a:effectLst>
              </a:rPr>
            </a:br>
            <a:endParaRPr lang="en-US" dirty="0">
              <a:effectLst>
                <a:glow rad="127000">
                  <a:schemeClr val="bg1"/>
                </a:glow>
              </a:effectLst>
            </a:endParaRPr>
          </a:p>
        </p:txBody>
      </p:sp>
      <p:pic>
        <p:nvPicPr>
          <p:cNvPr id="11" name="Content Placeholder 6" descr="A hand holding an object in her hand&#10;&#10;Description automatically generated">
            <a:extLst>
              <a:ext uri="{FF2B5EF4-FFF2-40B4-BE49-F238E27FC236}">
                <a16:creationId xmlns:a16="http://schemas.microsoft.com/office/drawing/2014/main" id="{F265296C-B1B0-425F-BBA1-C9364475EB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
        <p:nvSpPr>
          <p:cNvPr id="3" name="&quot;Not Allowed&quot; Symbol 2">
            <a:extLst>
              <a:ext uri="{FF2B5EF4-FFF2-40B4-BE49-F238E27FC236}">
                <a16:creationId xmlns:a16="http://schemas.microsoft.com/office/drawing/2014/main" id="{D0BAB5D1-8285-4717-A940-1598DED2F15E}"/>
              </a:ext>
            </a:extLst>
          </p:cNvPr>
          <p:cNvSpPr/>
          <p:nvPr/>
        </p:nvSpPr>
        <p:spPr>
          <a:xfrm>
            <a:off x="4772966" y="4245148"/>
            <a:ext cx="2599176" cy="2612852"/>
          </a:xfrm>
          <a:prstGeom prst="noSmoking">
            <a:avLst>
              <a:gd name="adj" fmla="val 9157"/>
            </a:avLst>
          </a:prstGeom>
          <a:solidFill>
            <a:srgbClr val="C00000">
              <a:alpha val="41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127000">
                  <a:schemeClr val="accent1"/>
                </a:glow>
              </a:effectLst>
            </a:endParaRPr>
          </a:p>
        </p:txBody>
      </p:sp>
      <p:sp>
        <p:nvSpPr>
          <p:cNvPr id="12" name="Content Placeholder 4">
            <a:extLst>
              <a:ext uri="{FF2B5EF4-FFF2-40B4-BE49-F238E27FC236}">
                <a16:creationId xmlns:a16="http://schemas.microsoft.com/office/drawing/2014/main" id="{369EA57B-3211-47B9-8B5F-83375B13C23F}"/>
              </a:ext>
            </a:extLst>
          </p:cNvPr>
          <p:cNvSpPr txBox="1">
            <a:spLocks/>
          </p:cNvSpPr>
          <p:nvPr/>
        </p:nvSpPr>
        <p:spPr>
          <a:xfrm>
            <a:off x="8471005" y="1466837"/>
            <a:ext cx="3834547" cy="4732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glow rad="127000">
                    <a:schemeClr val="bg1"/>
                  </a:glow>
                </a:effectLst>
              </a:rPr>
              <a:t>"You shall be holy, for I am holy." (1Peter 1:16)</a:t>
            </a:r>
            <a:br>
              <a:rPr lang="en-US" dirty="0">
                <a:effectLst>
                  <a:glow rad="127000">
                    <a:schemeClr val="bg1"/>
                  </a:glow>
                </a:effectLst>
              </a:rPr>
            </a:br>
            <a:endParaRPr lang="en-US" dirty="0">
              <a:effectLst>
                <a:glow rad="127000">
                  <a:schemeClr val="bg1"/>
                </a:glow>
              </a:effectLst>
            </a:endParaRPr>
          </a:p>
        </p:txBody>
      </p:sp>
    </p:spTree>
    <p:extLst>
      <p:ext uri="{BB962C8B-B14F-4D97-AF65-F5344CB8AC3E}">
        <p14:creationId xmlns:p14="http://schemas.microsoft.com/office/powerpoint/2010/main" val="186927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98586" y="1230086"/>
            <a:ext cx="4380244" cy="4946877"/>
          </a:xfrm>
        </p:spPr>
        <p:txBody>
          <a:bodyPr/>
          <a:lstStyle/>
          <a:p>
            <a:r>
              <a:rPr lang="en-US" dirty="0">
                <a:solidFill>
                  <a:srgbClr val="C00000"/>
                </a:solidFill>
                <a:effectLst>
                  <a:glow rad="127000">
                    <a:schemeClr val="bg1"/>
                  </a:glow>
                </a:effectLst>
              </a:rPr>
              <a:t>PROBLEM</a:t>
            </a:r>
            <a:r>
              <a:rPr lang="en-US" dirty="0">
                <a:effectLst>
                  <a:glow rad="127000">
                    <a:schemeClr val="bg1"/>
                  </a:glow>
                </a:effectLst>
              </a:rPr>
              <a:t>:</a:t>
            </a:r>
          </a:p>
          <a:p>
            <a:r>
              <a:rPr lang="en-US" dirty="0">
                <a:effectLst>
                  <a:glow rad="127000">
                    <a:schemeClr val="bg1"/>
                  </a:glow>
                </a:effectLst>
              </a:rPr>
              <a:t>“without holiness no one will see the Lord.” (Hebrews 12:14)</a:t>
            </a:r>
            <a:br>
              <a:rPr lang="en-US" dirty="0">
                <a:effectLst>
                  <a:glow rad="127000">
                    <a:schemeClr val="bg1"/>
                  </a:glow>
                </a:effectLst>
              </a:rPr>
            </a:br>
            <a:endParaRPr lang="en-US" dirty="0">
              <a:effectLst>
                <a:glow rad="127000">
                  <a:schemeClr val="bg1"/>
                </a:glow>
              </a:effectLst>
            </a:endParaRPr>
          </a:p>
        </p:txBody>
      </p:sp>
      <p:pic>
        <p:nvPicPr>
          <p:cNvPr id="12" name="Content Placeholder 6" descr="A hand holding an object in her hand&#10;&#10;Description automatically generated">
            <a:extLst>
              <a:ext uri="{FF2B5EF4-FFF2-40B4-BE49-F238E27FC236}">
                <a16:creationId xmlns:a16="http://schemas.microsoft.com/office/drawing/2014/main" id="{07FB661D-FEB1-4523-906B-EE6931121D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
        <p:nvSpPr>
          <p:cNvPr id="13" name="&quot;Not Allowed&quot; Symbol 12">
            <a:extLst>
              <a:ext uri="{FF2B5EF4-FFF2-40B4-BE49-F238E27FC236}">
                <a16:creationId xmlns:a16="http://schemas.microsoft.com/office/drawing/2014/main" id="{B88C3D46-941F-4D97-8F62-2C9E1E9AED96}"/>
              </a:ext>
            </a:extLst>
          </p:cNvPr>
          <p:cNvSpPr/>
          <p:nvPr/>
        </p:nvSpPr>
        <p:spPr>
          <a:xfrm>
            <a:off x="4772966" y="4245148"/>
            <a:ext cx="2599176" cy="2612852"/>
          </a:xfrm>
          <a:prstGeom prst="noSmoking">
            <a:avLst>
              <a:gd name="adj" fmla="val 9157"/>
            </a:avLst>
          </a:prstGeom>
          <a:solidFill>
            <a:srgbClr val="C00000">
              <a:alpha val="41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127000">
                  <a:schemeClr val="accent1"/>
                </a:glow>
              </a:effectLst>
            </a:endParaRPr>
          </a:p>
        </p:txBody>
      </p:sp>
    </p:spTree>
    <p:extLst>
      <p:ext uri="{BB962C8B-B14F-4D97-AF65-F5344CB8AC3E}">
        <p14:creationId xmlns:p14="http://schemas.microsoft.com/office/powerpoint/2010/main" val="3291566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98586" y="1230086"/>
            <a:ext cx="4380244" cy="4946877"/>
          </a:xfrm>
        </p:spPr>
        <p:txBody>
          <a:bodyPr/>
          <a:lstStyle/>
          <a:p>
            <a:r>
              <a:rPr lang="en-US" dirty="0">
                <a:solidFill>
                  <a:srgbClr val="C00000"/>
                </a:solidFill>
                <a:effectLst>
                  <a:glow rad="127000">
                    <a:schemeClr val="bg1"/>
                  </a:glow>
                </a:effectLst>
              </a:rPr>
              <a:t>PROBLEM</a:t>
            </a:r>
            <a:r>
              <a:rPr lang="en-US" dirty="0">
                <a:effectLst>
                  <a:glow rad="127000">
                    <a:schemeClr val="bg1"/>
                  </a:glow>
                </a:effectLst>
              </a:rPr>
              <a:t>:</a:t>
            </a:r>
          </a:p>
          <a:p>
            <a:r>
              <a:rPr lang="en-US" dirty="0">
                <a:effectLst>
                  <a:glow rad="127000">
                    <a:schemeClr val="bg1"/>
                  </a:glow>
                </a:effectLst>
              </a:rPr>
              <a:t>“without holiness no one will see the Lord.” (Hebrews 12:14)</a:t>
            </a:r>
            <a:br>
              <a:rPr lang="en-US" dirty="0">
                <a:effectLst>
                  <a:glow rad="127000">
                    <a:schemeClr val="bg1"/>
                  </a:glow>
                </a:effectLst>
              </a:rPr>
            </a:br>
            <a:endParaRPr lang="en-US" dirty="0">
              <a:effectLst>
                <a:glow rad="127000">
                  <a:schemeClr val="bg1"/>
                </a:glow>
              </a:effectLst>
            </a:endParaRPr>
          </a:p>
        </p:txBody>
      </p:sp>
      <p:sp>
        <p:nvSpPr>
          <p:cNvPr id="8" name="Content Placeholder 4">
            <a:extLst>
              <a:ext uri="{FF2B5EF4-FFF2-40B4-BE49-F238E27FC236}">
                <a16:creationId xmlns:a16="http://schemas.microsoft.com/office/drawing/2014/main" id="{32C8BC1A-B6C0-4030-8149-AFBBA362193F}"/>
              </a:ext>
            </a:extLst>
          </p:cNvPr>
          <p:cNvSpPr txBox="1">
            <a:spLocks/>
          </p:cNvSpPr>
          <p:nvPr/>
        </p:nvSpPr>
        <p:spPr>
          <a:xfrm>
            <a:off x="7663543" y="1230086"/>
            <a:ext cx="4435179" cy="5878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0000"/>
                </a:solidFill>
                <a:effectLst>
                  <a:glow rad="127000">
                    <a:schemeClr val="bg1"/>
                  </a:glow>
                </a:effectLst>
              </a:rPr>
              <a:t>SOLUTION</a:t>
            </a:r>
            <a:r>
              <a:rPr lang="en-US" dirty="0">
                <a:effectLst>
                  <a:glow rad="127000">
                    <a:schemeClr val="bg1"/>
                  </a:glow>
                </a:effectLst>
              </a:rPr>
              <a:t>: </a:t>
            </a:r>
          </a:p>
          <a:p>
            <a:r>
              <a:rPr lang="en-US" dirty="0">
                <a:effectLst>
                  <a:glow rad="127000">
                    <a:schemeClr val="bg1"/>
                  </a:glow>
                </a:effectLst>
              </a:rPr>
              <a:t>“But you were cleansed; you were made holy; you were made right with God by calling on the name of the Lord Jesus Christ…”</a:t>
            </a:r>
          </a:p>
          <a:p>
            <a:r>
              <a:rPr lang="en-US" dirty="0">
                <a:effectLst>
                  <a:glow rad="127000">
                    <a:schemeClr val="bg1"/>
                  </a:glow>
                </a:effectLst>
              </a:rPr>
              <a:t>(1Cor 6:11 NLT)</a:t>
            </a:r>
          </a:p>
        </p:txBody>
      </p:sp>
      <p:pic>
        <p:nvPicPr>
          <p:cNvPr id="9" name="Content Placeholder 6" descr="A hand holding an object in her hand&#10;&#10;Description automatically generated">
            <a:extLst>
              <a:ext uri="{FF2B5EF4-FFF2-40B4-BE49-F238E27FC236}">
                <a16:creationId xmlns:a16="http://schemas.microsoft.com/office/drawing/2014/main" id="{6D04818E-6FA8-4B06-BF82-91341C6EA2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82226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22307" y="2466424"/>
            <a:ext cx="5693725" cy="3597049"/>
          </a:xfrm>
        </p:spPr>
        <p:txBody>
          <a:bodyPr>
            <a:normAutofit/>
          </a:bodyPr>
          <a:lstStyle/>
          <a:p>
            <a:pPr algn="r"/>
            <a:r>
              <a:rPr lang="en-US" sz="6000" dirty="0">
                <a:effectLst>
                  <a:glow rad="127000">
                    <a:schemeClr val="bg1"/>
                  </a:glow>
                </a:effectLst>
              </a:rPr>
              <a:t>“Be holy, </a:t>
            </a:r>
          </a:p>
        </p:txBody>
      </p:sp>
      <p:sp>
        <p:nvSpPr>
          <p:cNvPr id="8" name="Content Placeholder 4">
            <a:extLst>
              <a:ext uri="{FF2B5EF4-FFF2-40B4-BE49-F238E27FC236}">
                <a16:creationId xmlns:a16="http://schemas.microsoft.com/office/drawing/2014/main" id="{32C8BC1A-B6C0-4030-8149-AFBBA362193F}"/>
              </a:ext>
            </a:extLst>
          </p:cNvPr>
          <p:cNvSpPr txBox="1">
            <a:spLocks/>
          </p:cNvSpPr>
          <p:nvPr/>
        </p:nvSpPr>
        <p:spPr>
          <a:xfrm>
            <a:off x="6150430" y="2486112"/>
            <a:ext cx="5007427" cy="44087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US" sz="4400" dirty="0">
              <a:effectLst>
                <a:glow rad="127000">
                  <a:schemeClr val="bg1"/>
                </a:glow>
              </a:effectLst>
            </a:endParaRPr>
          </a:p>
        </p:txBody>
      </p:sp>
      <p:pic>
        <p:nvPicPr>
          <p:cNvPr id="9" name="Content Placeholder 6" descr="A hand holding an object in her hand&#10;&#10;Description automatically generated">
            <a:extLst>
              <a:ext uri="{FF2B5EF4-FFF2-40B4-BE49-F238E27FC236}">
                <a16:creationId xmlns:a16="http://schemas.microsoft.com/office/drawing/2014/main" id="{6D04818E-6FA8-4B06-BF82-91341C6EA2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184255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2840260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22307" y="2466424"/>
            <a:ext cx="5693725" cy="3597049"/>
          </a:xfrm>
        </p:spPr>
        <p:txBody>
          <a:bodyPr>
            <a:normAutofit/>
          </a:bodyPr>
          <a:lstStyle/>
          <a:p>
            <a:pPr algn="r"/>
            <a:r>
              <a:rPr lang="en-US" sz="6000" dirty="0">
                <a:effectLst>
                  <a:glow rad="127000">
                    <a:schemeClr val="bg1"/>
                  </a:glow>
                </a:effectLst>
              </a:rPr>
              <a:t>“Be holy, </a:t>
            </a:r>
          </a:p>
        </p:txBody>
      </p:sp>
      <p:sp>
        <p:nvSpPr>
          <p:cNvPr id="8" name="Content Placeholder 4">
            <a:extLst>
              <a:ext uri="{FF2B5EF4-FFF2-40B4-BE49-F238E27FC236}">
                <a16:creationId xmlns:a16="http://schemas.microsoft.com/office/drawing/2014/main" id="{32C8BC1A-B6C0-4030-8149-AFBBA362193F}"/>
              </a:ext>
            </a:extLst>
          </p:cNvPr>
          <p:cNvSpPr txBox="1">
            <a:spLocks/>
          </p:cNvSpPr>
          <p:nvPr/>
        </p:nvSpPr>
        <p:spPr>
          <a:xfrm>
            <a:off x="6150430" y="2486112"/>
            <a:ext cx="5007427" cy="44087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6000" dirty="0">
                <a:effectLst>
                  <a:glow rad="127000">
                    <a:schemeClr val="bg1"/>
                  </a:glow>
                </a:effectLst>
              </a:rPr>
              <a:t>for I am holy." </a:t>
            </a:r>
            <a:r>
              <a:rPr lang="en-US" sz="4400" dirty="0">
                <a:effectLst>
                  <a:glow rad="127000">
                    <a:schemeClr val="bg1"/>
                  </a:glow>
                </a:effectLst>
              </a:rPr>
              <a:t>(1Pe 1:16 ESV)</a:t>
            </a:r>
          </a:p>
        </p:txBody>
      </p:sp>
      <p:pic>
        <p:nvPicPr>
          <p:cNvPr id="9" name="Content Placeholder 6" descr="A hand holding an object in her hand&#10;&#10;Description automatically generated">
            <a:extLst>
              <a:ext uri="{FF2B5EF4-FFF2-40B4-BE49-F238E27FC236}">
                <a16:creationId xmlns:a16="http://schemas.microsoft.com/office/drawing/2014/main" id="{6D04818E-6FA8-4B06-BF82-91341C6EA2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231360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22307" y="2466424"/>
            <a:ext cx="5856514" cy="3597049"/>
          </a:xfrm>
        </p:spPr>
        <p:txBody>
          <a:bodyPr>
            <a:normAutofit/>
          </a:bodyPr>
          <a:lstStyle/>
          <a:p>
            <a:pPr algn="r"/>
            <a:r>
              <a:rPr lang="en-US" sz="6000" dirty="0">
                <a:effectLst>
                  <a:glow rad="127000">
                    <a:schemeClr val="bg1"/>
                  </a:glow>
                </a:effectLst>
              </a:rPr>
              <a:t>“Be extra special, </a:t>
            </a:r>
          </a:p>
        </p:txBody>
      </p:sp>
      <p:sp>
        <p:nvSpPr>
          <p:cNvPr id="8" name="Content Placeholder 4">
            <a:extLst>
              <a:ext uri="{FF2B5EF4-FFF2-40B4-BE49-F238E27FC236}">
                <a16:creationId xmlns:a16="http://schemas.microsoft.com/office/drawing/2014/main" id="{32C8BC1A-B6C0-4030-8149-AFBBA362193F}"/>
              </a:ext>
            </a:extLst>
          </p:cNvPr>
          <p:cNvSpPr txBox="1">
            <a:spLocks/>
          </p:cNvSpPr>
          <p:nvPr/>
        </p:nvSpPr>
        <p:spPr>
          <a:xfrm>
            <a:off x="6150430" y="2486112"/>
            <a:ext cx="5889171" cy="44087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US" sz="4400" dirty="0">
              <a:effectLst>
                <a:glow rad="127000">
                  <a:schemeClr val="bg1"/>
                </a:glow>
              </a:effectLst>
            </a:endParaRPr>
          </a:p>
        </p:txBody>
      </p:sp>
      <p:pic>
        <p:nvPicPr>
          <p:cNvPr id="9" name="Content Placeholder 6" descr="A hand holding an object in her hand&#10;&#10;Description automatically generated">
            <a:extLst>
              <a:ext uri="{FF2B5EF4-FFF2-40B4-BE49-F238E27FC236}">
                <a16:creationId xmlns:a16="http://schemas.microsoft.com/office/drawing/2014/main" id="{6D04818E-6FA8-4B06-BF82-91341C6EA2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833183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ue, table, water&#10;&#10;Description automatically generated">
            <a:extLst>
              <a:ext uri="{FF2B5EF4-FFF2-40B4-BE49-F238E27FC236}">
                <a16:creationId xmlns:a16="http://schemas.microsoft.com/office/drawing/2014/main" id="{F3AB66F0-1272-4CB5-ADA1-F09AE7171D2F}"/>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28849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4" name="Rectangle 3">
            <a:extLst>
              <a:ext uri="{FF2B5EF4-FFF2-40B4-BE49-F238E27FC236}">
                <a16:creationId xmlns:a16="http://schemas.microsoft.com/office/drawing/2014/main" id="{DAE17B34-823D-41F5-9426-F3499FF7D871}"/>
              </a:ext>
            </a:extLst>
          </p:cNvPr>
          <p:cNvSpPr/>
          <p:nvPr/>
        </p:nvSpPr>
        <p:spPr>
          <a:xfrm>
            <a:off x="5371418" y="1415703"/>
            <a:ext cx="1009548" cy="4199035"/>
          </a:xfrm>
          <a:prstGeom prst="rect">
            <a:avLst/>
          </a:prstGeom>
        </p:spPr>
        <p:txBody>
          <a:bodyPr wrap="square">
            <a:spAutoFit/>
          </a:bodyPr>
          <a:lstStyle/>
          <a:p>
            <a:pPr algn="ctr">
              <a:lnSpc>
                <a:spcPct val="75000"/>
              </a:lnSpc>
            </a:pPr>
            <a:r>
              <a:rPr lang="en-US" sz="8800" b="1" dirty="0"/>
              <a:t>HOLY</a:t>
            </a:r>
            <a:endParaRPr lang="en-US" sz="1600" b="1" dirty="0"/>
          </a:p>
        </p:txBody>
      </p:sp>
      <p:sp>
        <p:nvSpPr>
          <p:cNvPr id="5" name="Content Placeholder 4">
            <a:extLst>
              <a:ext uri="{FF2B5EF4-FFF2-40B4-BE49-F238E27FC236}">
                <a16:creationId xmlns:a16="http://schemas.microsoft.com/office/drawing/2014/main" id="{9E78834A-DD2C-48A2-BCC6-5DCE3F31189E}"/>
              </a:ext>
            </a:extLst>
          </p:cNvPr>
          <p:cNvSpPr>
            <a:spLocks noGrp="1"/>
          </p:cNvSpPr>
          <p:nvPr>
            <p:ph idx="1"/>
          </p:nvPr>
        </p:nvSpPr>
        <p:spPr>
          <a:xfrm>
            <a:off x="-322307" y="2466424"/>
            <a:ext cx="5856514" cy="3597049"/>
          </a:xfrm>
        </p:spPr>
        <p:txBody>
          <a:bodyPr>
            <a:normAutofit/>
          </a:bodyPr>
          <a:lstStyle/>
          <a:p>
            <a:pPr algn="r"/>
            <a:r>
              <a:rPr lang="en-US" sz="6000" dirty="0">
                <a:effectLst>
                  <a:glow rad="127000">
                    <a:schemeClr val="bg1"/>
                  </a:glow>
                </a:effectLst>
              </a:rPr>
              <a:t>“Be extra special, </a:t>
            </a:r>
          </a:p>
        </p:txBody>
      </p:sp>
      <p:sp>
        <p:nvSpPr>
          <p:cNvPr id="8" name="Content Placeholder 4">
            <a:extLst>
              <a:ext uri="{FF2B5EF4-FFF2-40B4-BE49-F238E27FC236}">
                <a16:creationId xmlns:a16="http://schemas.microsoft.com/office/drawing/2014/main" id="{32C8BC1A-B6C0-4030-8149-AFBBA362193F}"/>
              </a:ext>
            </a:extLst>
          </p:cNvPr>
          <p:cNvSpPr txBox="1">
            <a:spLocks/>
          </p:cNvSpPr>
          <p:nvPr/>
        </p:nvSpPr>
        <p:spPr>
          <a:xfrm>
            <a:off x="6150430" y="2486112"/>
            <a:ext cx="5889171" cy="44087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6000" dirty="0">
                <a:effectLst>
                  <a:glow rad="127000">
                    <a:schemeClr val="bg1"/>
                  </a:glow>
                </a:effectLst>
              </a:rPr>
              <a:t>because you are." </a:t>
            </a:r>
            <a:r>
              <a:rPr lang="en-US" sz="4400" dirty="0">
                <a:effectLst>
                  <a:glow rad="127000">
                    <a:schemeClr val="bg1"/>
                  </a:glow>
                </a:effectLst>
              </a:rPr>
              <a:t>(My Translation!)</a:t>
            </a:r>
          </a:p>
        </p:txBody>
      </p:sp>
      <p:pic>
        <p:nvPicPr>
          <p:cNvPr id="9" name="Content Placeholder 6" descr="A hand holding an object in her hand&#10;&#10;Description automatically generated">
            <a:extLst>
              <a:ext uri="{FF2B5EF4-FFF2-40B4-BE49-F238E27FC236}">
                <a16:creationId xmlns:a16="http://schemas.microsoft.com/office/drawing/2014/main" id="{6D04818E-6FA8-4B06-BF82-91341C6EA2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4860877" y="4450173"/>
            <a:ext cx="2389793" cy="2341023"/>
          </a:xfrm>
          <a:prstGeom prst="rect">
            <a:avLst/>
          </a:prstGeom>
        </p:spPr>
      </p:pic>
    </p:spTree>
    <p:extLst>
      <p:ext uri="{BB962C8B-B14F-4D97-AF65-F5344CB8AC3E}">
        <p14:creationId xmlns:p14="http://schemas.microsoft.com/office/powerpoint/2010/main" val="272974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419080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“I the LORD your God am holy.” </a:t>
            </a:r>
            <a:br>
              <a:rPr lang="en-US" dirty="0">
                <a:effectLst>
                  <a:glow rad="127000">
                    <a:schemeClr val="bg1"/>
                  </a:glow>
                </a:effectLst>
              </a:rPr>
            </a:br>
            <a:r>
              <a:rPr lang="en-US" dirty="0">
                <a:effectLst>
                  <a:glow rad="127000">
                    <a:schemeClr val="bg1"/>
                  </a:glow>
                </a:effectLst>
              </a:rPr>
              <a:t>(Leviticus 19:2)</a:t>
            </a:r>
          </a:p>
        </p:txBody>
      </p:sp>
    </p:spTree>
    <p:extLst>
      <p:ext uri="{BB962C8B-B14F-4D97-AF65-F5344CB8AC3E}">
        <p14:creationId xmlns:p14="http://schemas.microsoft.com/office/powerpoint/2010/main" val="163894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“I the LORD your God am holy.” </a:t>
            </a:r>
            <a:br>
              <a:rPr lang="en-US" dirty="0">
                <a:effectLst>
                  <a:glow rad="127000">
                    <a:schemeClr val="bg1"/>
                  </a:glow>
                </a:effectLst>
              </a:rPr>
            </a:br>
            <a:r>
              <a:rPr lang="en-US" dirty="0">
                <a:effectLst>
                  <a:glow rad="127000">
                    <a:schemeClr val="bg1"/>
                  </a:glow>
                </a:effectLst>
              </a:rPr>
              <a:t>(Leviticus 19:2)</a:t>
            </a:r>
            <a:endParaRPr lang="en-US" sz="800" dirty="0">
              <a:effectLst>
                <a:glow rad="127000">
                  <a:schemeClr val="bg1"/>
                </a:glow>
              </a:effectLst>
            </a:endParaRPr>
          </a:p>
          <a:p>
            <a:endParaRPr lang="en-US" sz="800" dirty="0">
              <a:effectLst>
                <a:glow rad="127000">
                  <a:schemeClr val="bg1"/>
                </a:glow>
              </a:effectLst>
            </a:endParaRPr>
          </a:p>
          <a:p>
            <a:pPr algn="ctr"/>
            <a:r>
              <a:rPr lang="en-US" sz="4800" dirty="0">
                <a:effectLst>
                  <a:glow rad="127000">
                    <a:schemeClr val="bg1"/>
                  </a:glow>
                </a:effectLst>
              </a:rPr>
              <a:t>So, what is this thing called “holy?”</a:t>
            </a:r>
            <a:endParaRPr lang="en-US" sz="800" dirty="0">
              <a:effectLst>
                <a:glow rad="127000">
                  <a:schemeClr val="bg1"/>
                </a:glow>
              </a:effectLst>
            </a:endParaRPr>
          </a:p>
          <a:p>
            <a:pPr algn="ctr"/>
            <a:endParaRPr lang="en-US" sz="800" dirty="0">
              <a:effectLst>
                <a:glow rad="127000">
                  <a:schemeClr val="bg1"/>
                </a:glow>
              </a:effectLst>
            </a:endParaRPr>
          </a:p>
        </p:txBody>
      </p:sp>
      <p:pic>
        <p:nvPicPr>
          <p:cNvPr id="5" name="Picture 4" descr="A picture containing wheel, drawing&#10;&#10;Description automatically generated">
            <a:extLst>
              <a:ext uri="{FF2B5EF4-FFF2-40B4-BE49-F238E27FC236}">
                <a16:creationId xmlns:a16="http://schemas.microsoft.com/office/drawing/2014/main" id="{5EA7CB27-4955-4864-8D5A-715962FE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63827">
            <a:off x="7849988" y="1896453"/>
            <a:ext cx="2838571" cy="1234967"/>
          </a:xfrm>
          <a:prstGeom prst="rect">
            <a:avLst/>
          </a:prstGeom>
        </p:spPr>
      </p:pic>
    </p:spTree>
    <p:extLst>
      <p:ext uri="{BB962C8B-B14F-4D97-AF65-F5344CB8AC3E}">
        <p14:creationId xmlns:p14="http://schemas.microsoft.com/office/powerpoint/2010/main" val="301183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“I the LORD your God am holy.” </a:t>
            </a:r>
            <a:br>
              <a:rPr lang="en-US" dirty="0">
                <a:effectLst>
                  <a:glow rad="127000">
                    <a:schemeClr val="bg1"/>
                  </a:glow>
                </a:effectLst>
              </a:rPr>
            </a:br>
            <a:r>
              <a:rPr lang="en-US" dirty="0">
                <a:effectLst>
                  <a:glow rad="127000">
                    <a:schemeClr val="bg1"/>
                  </a:glow>
                </a:effectLst>
              </a:rPr>
              <a:t>(Leviticus 19:2)</a:t>
            </a:r>
            <a:endParaRPr lang="en-US" sz="800" dirty="0">
              <a:effectLst>
                <a:glow rad="127000">
                  <a:schemeClr val="bg1"/>
                </a:glow>
              </a:effectLst>
            </a:endParaRPr>
          </a:p>
          <a:p>
            <a:endParaRPr lang="en-US" sz="800" dirty="0">
              <a:effectLst>
                <a:glow rad="127000">
                  <a:schemeClr val="bg1"/>
                </a:glow>
              </a:effectLst>
            </a:endParaRPr>
          </a:p>
          <a:p>
            <a:pPr algn="ctr"/>
            <a:r>
              <a:rPr lang="en-US" sz="4800" dirty="0">
                <a:effectLst>
                  <a:glow rad="127000">
                    <a:schemeClr val="bg1"/>
                  </a:glow>
                </a:effectLst>
              </a:rPr>
              <a:t>So, what is this thing called “holy?”</a:t>
            </a:r>
            <a:endParaRPr lang="en-US" sz="800" dirty="0">
              <a:effectLst>
                <a:glow rad="127000">
                  <a:schemeClr val="bg1"/>
                </a:glow>
              </a:effectLst>
            </a:endParaRPr>
          </a:p>
          <a:p>
            <a:pPr algn="ctr"/>
            <a:endParaRPr lang="en-US" sz="800" dirty="0">
              <a:effectLst>
                <a:glow rad="127000">
                  <a:schemeClr val="bg1"/>
                </a:glow>
              </a:effectLst>
            </a:endParaRPr>
          </a:p>
          <a:p>
            <a:pPr algn="ctr"/>
            <a:r>
              <a:rPr lang="en-US" sz="6000" dirty="0">
                <a:solidFill>
                  <a:schemeClr val="bg1"/>
                </a:solidFill>
                <a:effectLst>
                  <a:glow rad="127000">
                    <a:srgbClr val="0054A6"/>
                  </a:glow>
                </a:effectLst>
              </a:rPr>
              <a:t>“Extra-Ordinarily Special”</a:t>
            </a:r>
            <a:br>
              <a:rPr lang="en-US" sz="1200" dirty="0">
                <a:solidFill>
                  <a:schemeClr val="bg1"/>
                </a:solidFill>
                <a:effectLst>
                  <a:glow rad="127000">
                    <a:srgbClr val="0054A6"/>
                  </a:glow>
                </a:effectLst>
              </a:rPr>
            </a:br>
            <a:endParaRPr lang="en-US" sz="1200" dirty="0">
              <a:solidFill>
                <a:schemeClr val="bg1"/>
              </a:solidFill>
              <a:effectLst>
                <a:glow rad="127000">
                  <a:srgbClr val="0054A6"/>
                </a:glow>
              </a:effectLst>
            </a:endParaRPr>
          </a:p>
        </p:txBody>
      </p:sp>
      <p:pic>
        <p:nvPicPr>
          <p:cNvPr id="5" name="Picture 4" descr="A picture containing wheel, drawing&#10;&#10;Description automatically generated">
            <a:extLst>
              <a:ext uri="{FF2B5EF4-FFF2-40B4-BE49-F238E27FC236}">
                <a16:creationId xmlns:a16="http://schemas.microsoft.com/office/drawing/2014/main" id="{5EA7CB27-4955-4864-8D5A-715962FE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63827">
            <a:off x="7849988" y="1896453"/>
            <a:ext cx="2838571" cy="1234967"/>
          </a:xfrm>
          <a:prstGeom prst="rect">
            <a:avLst/>
          </a:prstGeom>
        </p:spPr>
      </p:pic>
    </p:spTree>
    <p:extLst>
      <p:ext uri="{BB962C8B-B14F-4D97-AF65-F5344CB8AC3E}">
        <p14:creationId xmlns:p14="http://schemas.microsoft.com/office/powerpoint/2010/main" val="75548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“I the LORD your God am holy.” </a:t>
            </a:r>
            <a:br>
              <a:rPr lang="en-US" dirty="0">
                <a:effectLst>
                  <a:glow rad="127000">
                    <a:schemeClr val="bg1"/>
                  </a:glow>
                </a:effectLst>
              </a:rPr>
            </a:br>
            <a:r>
              <a:rPr lang="en-US" dirty="0">
                <a:effectLst>
                  <a:glow rad="127000">
                    <a:schemeClr val="bg1"/>
                  </a:glow>
                </a:effectLst>
              </a:rPr>
              <a:t>(Leviticus 19:2)</a:t>
            </a:r>
            <a:endParaRPr lang="en-US" sz="800" dirty="0">
              <a:effectLst>
                <a:glow rad="127000">
                  <a:schemeClr val="bg1"/>
                </a:glow>
              </a:effectLst>
            </a:endParaRPr>
          </a:p>
          <a:p>
            <a:endParaRPr lang="en-US" sz="800" dirty="0">
              <a:effectLst>
                <a:glow rad="127000">
                  <a:schemeClr val="bg1"/>
                </a:glow>
              </a:effectLst>
            </a:endParaRPr>
          </a:p>
          <a:p>
            <a:pPr algn="ctr"/>
            <a:r>
              <a:rPr lang="en-US" sz="4800" dirty="0">
                <a:effectLst>
                  <a:glow rad="127000">
                    <a:schemeClr val="bg1"/>
                  </a:glow>
                </a:effectLst>
              </a:rPr>
              <a:t>So, what is this thing called “holy?”</a:t>
            </a:r>
            <a:endParaRPr lang="en-US" sz="800" dirty="0">
              <a:effectLst>
                <a:glow rad="127000">
                  <a:schemeClr val="bg1"/>
                </a:glow>
              </a:effectLst>
            </a:endParaRPr>
          </a:p>
          <a:p>
            <a:pPr algn="ctr"/>
            <a:endParaRPr lang="en-US" sz="800" dirty="0">
              <a:effectLst>
                <a:glow rad="127000">
                  <a:schemeClr val="bg1"/>
                </a:glow>
              </a:effectLst>
            </a:endParaRPr>
          </a:p>
          <a:p>
            <a:pPr algn="ctr"/>
            <a:r>
              <a:rPr lang="en-US" sz="6000" dirty="0">
                <a:solidFill>
                  <a:schemeClr val="bg1"/>
                </a:solidFill>
                <a:effectLst>
                  <a:glow rad="127000">
                    <a:srgbClr val="0054A6"/>
                  </a:glow>
                </a:effectLst>
              </a:rPr>
              <a:t>“Extra-Ordinarily Special”</a:t>
            </a:r>
            <a:br>
              <a:rPr lang="en-US" sz="1200" dirty="0">
                <a:solidFill>
                  <a:schemeClr val="bg1"/>
                </a:solidFill>
                <a:effectLst>
                  <a:glow rad="127000">
                    <a:srgbClr val="0054A6"/>
                  </a:glow>
                </a:effectLst>
              </a:rPr>
            </a:br>
            <a:endParaRPr lang="en-US" sz="1200" dirty="0">
              <a:solidFill>
                <a:schemeClr val="bg1"/>
              </a:solidFill>
              <a:effectLst>
                <a:glow rad="127000">
                  <a:srgbClr val="0054A6"/>
                </a:glow>
              </a:effectLst>
            </a:endParaRPr>
          </a:p>
          <a:p>
            <a:r>
              <a:rPr lang="en-US" sz="4800" dirty="0">
                <a:effectLst>
                  <a:glow rad="127000">
                    <a:schemeClr val="bg1"/>
                  </a:glow>
                </a:effectLst>
              </a:rPr>
              <a:t>Set apart </a:t>
            </a:r>
            <a:r>
              <a:rPr lang="en-US" sz="4800" dirty="0">
                <a:solidFill>
                  <a:schemeClr val="bg1"/>
                </a:solidFill>
                <a:effectLst>
                  <a:glow rad="127000">
                    <a:srgbClr val="0054A6"/>
                  </a:glow>
                </a:effectLst>
              </a:rPr>
              <a:t>FROM …		</a:t>
            </a:r>
          </a:p>
        </p:txBody>
      </p:sp>
      <p:pic>
        <p:nvPicPr>
          <p:cNvPr id="5" name="Picture 4" descr="A picture containing wheel, drawing&#10;&#10;Description automatically generated">
            <a:extLst>
              <a:ext uri="{FF2B5EF4-FFF2-40B4-BE49-F238E27FC236}">
                <a16:creationId xmlns:a16="http://schemas.microsoft.com/office/drawing/2014/main" id="{5EA7CB27-4955-4864-8D5A-715962FE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63827">
            <a:off x="7849988" y="1896453"/>
            <a:ext cx="2838571" cy="1234967"/>
          </a:xfrm>
          <a:prstGeom prst="rect">
            <a:avLst/>
          </a:prstGeom>
        </p:spPr>
      </p:pic>
    </p:spTree>
    <p:extLst>
      <p:ext uri="{BB962C8B-B14F-4D97-AF65-F5344CB8AC3E}">
        <p14:creationId xmlns:p14="http://schemas.microsoft.com/office/powerpoint/2010/main" val="3091276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“I the LORD your God am holy.” </a:t>
            </a:r>
            <a:br>
              <a:rPr lang="en-US" dirty="0">
                <a:effectLst>
                  <a:glow rad="127000">
                    <a:schemeClr val="bg1"/>
                  </a:glow>
                </a:effectLst>
              </a:rPr>
            </a:br>
            <a:r>
              <a:rPr lang="en-US" dirty="0">
                <a:effectLst>
                  <a:glow rad="127000">
                    <a:schemeClr val="bg1"/>
                  </a:glow>
                </a:effectLst>
              </a:rPr>
              <a:t>(Leviticus 19:2)</a:t>
            </a:r>
            <a:endParaRPr lang="en-US" sz="800" dirty="0">
              <a:effectLst>
                <a:glow rad="127000">
                  <a:schemeClr val="bg1"/>
                </a:glow>
              </a:effectLst>
            </a:endParaRPr>
          </a:p>
          <a:p>
            <a:endParaRPr lang="en-US" sz="800" dirty="0">
              <a:effectLst>
                <a:glow rad="127000">
                  <a:schemeClr val="bg1"/>
                </a:glow>
              </a:effectLst>
            </a:endParaRPr>
          </a:p>
          <a:p>
            <a:pPr algn="ctr"/>
            <a:r>
              <a:rPr lang="en-US" sz="4800" dirty="0">
                <a:effectLst>
                  <a:glow rad="127000">
                    <a:schemeClr val="bg1"/>
                  </a:glow>
                </a:effectLst>
              </a:rPr>
              <a:t>So, what is this thing called “holy?”</a:t>
            </a:r>
            <a:endParaRPr lang="en-US" sz="800" dirty="0">
              <a:effectLst>
                <a:glow rad="127000">
                  <a:schemeClr val="bg1"/>
                </a:glow>
              </a:effectLst>
            </a:endParaRPr>
          </a:p>
          <a:p>
            <a:pPr algn="ctr"/>
            <a:endParaRPr lang="en-US" sz="800" dirty="0">
              <a:effectLst>
                <a:glow rad="127000">
                  <a:schemeClr val="bg1"/>
                </a:glow>
              </a:effectLst>
            </a:endParaRPr>
          </a:p>
          <a:p>
            <a:pPr algn="ctr"/>
            <a:r>
              <a:rPr lang="en-US" sz="6000" dirty="0">
                <a:solidFill>
                  <a:schemeClr val="bg1"/>
                </a:solidFill>
                <a:effectLst>
                  <a:glow rad="127000">
                    <a:srgbClr val="0054A6"/>
                  </a:glow>
                </a:effectLst>
              </a:rPr>
              <a:t>“Extra-Ordinarily Special”</a:t>
            </a:r>
            <a:br>
              <a:rPr lang="en-US" sz="1200" dirty="0">
                <a:solidFill>
                  <a:schemeClr val="bg1"/>
                </a:solidFill>
                <a:effectLst>
                  <a:glow rad="127000">
                    <a:srgbClr val="0054A6"/>
                  </a:glow>
                </a:effectLst>
              </a:rPr>
            </a:br>
            <a:endParaRPr lang="en-US" sz="1200" dirty="0">
              <a:solidFill>
                <a:schemeClr val="bg1"/>
              </a:solidFill>
              <a:effectLst>
                <a:glow rad="127000">
                  <a:srgbClr val="0054A6"/>
                </a:glow>
              </a:effectLst>
            </a:endParaRPr>
          </a:p>
          <a:p>
            <a:r>
              <a:rPr lang="en-US" sz="4800" dirty="0">
                <a:effectLst>
                  <a:glow rad="127000">
                    <a:schemeClr val="bg1"/>
                  </a:glow>
                </a:effectLst>
              </a:rPr>
              <a:t>Set apart </a:t>
            </a:r>
            <a:r>
              <a:rPr lang="en-US" sz="4800" dirty="0">
                <a:solidFill>
                  <a:schemeClr val="bg1"/>
                </a:solidFill>
                <a:effectLst>
                  <a:glow rad="127000">
                    <a:srgbClr val="0054A6"/>
                  </a:glow>
                </a:effectLst>
              </a:rPr>
              <a:t>FROM …		          </a:t>
            </a:r>
            <a:r>
              <a:rPr lang="en-US" sz="4800" dirty="0">
                <a:effectLst>
                  <a:glow rad="127000">
                    <a:schemeClr val="bg1"/>
                  </a:glow>
                </a:effectLst>
              </a:rPr>
              <a:t>Set apart </a:t>
            </a:r>
            <a:r>
              <a:rPr lang="en-US" sz="4800" dirty="0">
                <a:solidFill>
                  <a:schemeClr val="bg1"/>
                </a:solidFill>
                <a:effectLst>
                  <a:glow rad="127000">
                    <a:srgbClr val="0054A6"/>
                  </a:glow>
                </a:effectLst>
              </a:rPr>
              <a:t>TO …</a:t>
            </a:r>
          </a:p>
        </p:txBody>
      </p:sp>
      <p:pic>
        <p:nvPicPr>
          <p:cNvPr id="5" name="Picture 4" descr="A picture containing wheel, drawing&#10;&#10;Description automatically generated">
            <a:extLst>
              <a:ext uri="{FF2B5EF4-FFF2-40B4-BE49-F238E27FC236}">
                <a16:creationId xmlns:a16="http://schemas.microsoft.com/office/drawing/2014/main" id="{5EA7CB27-4955-4864-8D5A-715962FE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63827">
            <a:off x="7849988" y="1896453"/>
            <a:ext cx="2838571" cy="1234967"/>
          </a:xfrm>
          <a:prstGeom prst="rect">
            <a:avLst/>
          </a:prstGeom>
        </p:spPr>
      </p:pic>
    </p:spTree>
    <p:extLst>
      <p:ext uri="{BB962C8B-B14F-4D97-AF65-F5344CB8AC3E}">
        <p14:creationId xmlns:p14="http://schemas.microsoft.com/office/powerpoint/2010/main" val="4052759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11" name="Content Placeholder 10">
            <a:extLst>
              <a:ext uri="{FF2B5EF4-FFF2-40B4-BE49-F238E27FC236}">
                <a16:creationId xmlns:a16="http://schemas.microsoft.com/office/drawing/2014/main" id="{A5EB0AA3-0AFF-482D-8F1B-9580F945F517}"/>
              </a:ext>
            </a:extLst>
          </p:cNvPr>
          <p:cNvSpPr>
            <a:spLocks noGrp="1"/>
          </p:cNvSpPr>
          <p:nvPr>
            <p:ph idx="1"/>
          </p:nvPr>
        </p:nvSpPr>
        <p:spPr/>
        <p:txBody>
          <a:bodyPr/>
          <a:lstStyle/>
          <a:p>
            <a:endParaRPr lang="en-US"/>
          </a:p>
        </p:txBody>
      </p:sp>
      <p:pic>
        <p:nvPicPr>
          <p:cNvPr id="12" name="Content Placeholder 5" descr="A wooden table topped with plates of food&#10;&#10;Description automatically generated">
            <a:extLst>
              <a:ext uri="{FF2B5EF4-FFF2-40B4-BE49-F238E27FC236}">
                <a16:creationId xmlns:a16="http://schemas.microsoft.com/office/drawing/2014/main" id="{F29C6CAD-D194-4CD6-B434-EFBECEAF0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8040914"/>
          </a:xfrm>
          <a:prstGeom prst="rect">
            <a:avLst/>
          </a:prstGeom>
        </p:spPr>
      </p:pic>
    </p:spTree>
    <p:extLst>
      <p:ext uri="{BB962C8B-B14F-4D97-AF65-F5344CB8AC3E}">
        <p14:creationId xmlns:p14="http://schemas.microsoft.com/office/powerpoint/2010/main" val="42619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HOLY</a:t>
            </a:r>
          </a:p>
        </p:txBody>
      </p:sp>
      <p:sp>
        <p:nvSpPr>
          <p:cNvPr id="11" name="Content Placeholder 10">
            <a:extLst>
              <a:ext uri="{FF2B5EF4-FFF2-40B4-BE49-F238E27FC236}">
                <a16:creationId xmlns:a16="http://schemas.microsoft.com/office/drawing/2014/main" id="{A5EB0AA3-0AFF-482D-8F1B-9580F945F517}"/>
              </a:ext>
            </a:extLst>
          </p:cNvPr>
          <p:cNvSpPr>
            <a:spLocks noGrp="1"/>
          </p:cNvSpPr>
          <p:nvPr>
            <p:ph idx="1"/>
          </p:nvPr>
        </p:nvSpPr>
        <p:spPr/>
        <p:txBody>
          <a:bodyPr/>
          <a:lstStyle/>
          <a:p>
            <a:endParaRPr lang="en-US"/>
          </a:p>
        </p:txBody>
      </p:sp>
      <p:pic>
        <p:nvPicPr>
          <p:cNvPr id="12" name="Content Placeholder 5" descr="A wooden table topped with plates of food&#10;&#10;Description automatically generated">
            <a:extLst>
              <a:ext uri="{FF2B5EF4-FFF2-40B4-BE49-F238E27FC236}">
                <a16:creationId xmlns:a16="http://schemas.microsoft.com/office/drawing/2014/main" id="{F29C6CAD-D194-4CD6-B434-EFBECEAF0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8040914"/>
          </a:xfrm>
          <a:prstGeom prst="rect">
            <a:avLst/>
          </a:prstGeom>
        </p:spPr>
      </p:pic>
      <p:pic>
        <p:nvPicPr>
          <p:cNvPr id="5" name="Content Placeholder 4" descr="A picture containing plate, table, cake, white&#10;&#10;Description automatically generated">
            <a:extLst>
              <a:ext uri="{FF2B5EF4-FFF2-40B4-BE49-F238E27FC236}">
                <a16:creationId xmlns:a16="http://schemas.microsoft.com/office/drawing/2014/main" id="{B55E239B-7CDD-4B1C-8829-2CB3DA2D4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28" y="4032316"/>
            <a:ext cx="4989209" cy="2236510"/>
          </a:xfrm>
          <a:prstGeom prst="rect">
            <a:avLst/>
          </a:prstGeom>
        </p:spPr>
      </p:pic>
    </p:spTree>
    <p:extLst>
      <p:ext uri="{BB962C8B-B14F-4D97-AF65-F5344CB8AC3E}">
        <p14:creationId xmlns:p14="http://schemas.microsoft.com/office/powerpoint/2010/main" val="477467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590</TotalTime>
  <Words>1327</Words>
  <Application>Microsoft Office PowerPoint</Application>
  <PresentationFormat>Widescreen</PresentationFormat>
  <Paragraphs>126</Paragraphs>
  <Slides>23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Posterama</vt:lpstr>
      <vt:lpstr>Pristina</vt:lpstr>
      <vt:lpstr>Symbol</vt:lpstr>
      <vt:lpstr>Office Theme</vt:lpstr>
      <vt:lpstr>PowerPoint Presentation</vt:lpstr>
      <vt:lpstr>PowerPoint Presentation</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Because He is HOLY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41</cp:revision>
  <dcterms:created xsi:type="dcterms:W3CDTF">2020-03-19T13:50:31Z</dcterms:created>
  <dcterms:modified xsi:type="dcterms:W3CDTF">2021-07-10T16:08:25Z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