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95"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90" r:id="rId25"/>
    <p:sldId id="291" r:id="rId26"/>
    <p:sldId id="292" r:id="rId27"/>
    <p:sldId id="2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thumb/8/8e/Hoffman-ChristAndTheRichYoungRuler.jpg/2048px-Hoffman-ChristAndTheRichYoungRuler.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0.pxfuel.com/preview/526/288/14/background-fireball-beautiful-blaze.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eebibleimages.org/photos/joseph-brothers-retur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pxhere.com/photos/79/15/bible_manuscript_papyrus_book_the_scriptures_copy_alphabet_greek-489679.jpg!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237351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https://upload.wikimedia.org/wikipedia/commons/thumb/8/8e/Hoffman-ChristAndTheRichYoungRuler.jpg/2048px-Hoffman-ChristAndTheRichYoungRuler.jpg</a:t>
            </a:r>
            <a:endParaRPr lang="en-US"/>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113553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424475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https://p0.pxfuel.com/preview/526/288/14/background-fireball-beautiful-blaze.jpg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20</a:t>
            </a:fld>
            <a:endParaRPr lang="en-US"/>
          </a:p>
        </p:txBody>
      </p:sp>
    </p:spTree>
    <p:extLst>
      <p:ext uri="{BB962C8B-B14F-4D97-AF65-F5344CB8AC3E}">
        <p14:creationId xmlns:p14="http://schemas.microsoft.com/office/powerpoint/2010/main" val="363322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http://www.freebibleimages.org/photos/joseph-brothers-return/</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22</a:t>
            </a:fld>
            <a:endParaRPr lang="en-US"/>
          </a:p>
        </p:txBody>
      </p:sp>
    </p:spTree>
    <p:extLst>
      <p:ext uri="{BB962C8B-B14F-4D97-AF65-F5344CB8AC3E}">
        <p14:creationId xmlns:p14="http://schemas.microsoft.com/office/powerpoint/2010/main" val="388785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https://c.pxhere.com/photos/79/15/bible_manuscript_papyrus_book_the_scriptures_copy_alphabet_greek-489679.jpg!d</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23</a:t>
            </a:fld>
            <a:endParaRPr lang="en-US"/>
          </a:p>
        </p:txBody>
      </p:sp>
    </p:spTree>
    <p:extLst>
      <p:ext uri="{BB962C8B-B14F-4D97-AF65-F5344CB8AC3E}">
        <p14:creationId xmlns:p14="http://schemas.microsoft.com/office/powerpoint/2010/main" val="3065336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5F13EB8F-31AE-41B7-90CF-BD8789259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chemeClr val="accent6">
                    <a:lumMod val="75000"/>
                  </a:schemeClr>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yellow, standing, sitting, field&#10;&#10;Description automatically generated">
            <a:extLst>
              <a:ext uri="{FF2B5EF4-FFF2-40B4-BE49-F238E27FC236}">
                <a16:creationId xmlns:a16="http://schemas.microsoft.com/office/drawing/2014/main" id="{FAD9367C-27E4-4272-8A0C-46C9DC0E9F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75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75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75000"/>
                  </a:schemeClr>
                </a:solidFill>
                <a:effectLst>
                  <a:glow rad="127000">
                    <a:schemeClr val="bg1"/>
                  </a:glow>
                </a:effectLst>
                <a:latin typeface="Pristina" panose="03060402040406080204" pitchFamily="66" charset="0"/>
              </a:rPr>
              <a:t>Psalm 39:7</a:t>
            </a:r>
          </a:p>
        </p:txBody>
      </p:sp>
      <p:pic>
        <p:nvPicPr>
          <p:cNvPr id="9" name="Picture 8" descr="A picture containing clock&#10;&#10;Description automatically generated">
            <a:extLst>
              <a:ext uri="{FF2B5EF4-FFF2-40B4-BE49-F238E27FC236}">
                <a16:creationId xmlns:a16="http://schemas.microsoft.com/office/drawing/2014/main" id="{B402016C-86E9-449E-84DD-6DB8D4C8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267" y="1791902"/>
            <a:ext cx="5782385" cy="2439292"/>
          </a:xfrm>
          <a:prstGeom prst="rect">
            <a:avLst/>
          </a:prstGeom>
          <a:effectLst>
            <a:glow rad="127000">
              <a:schemeClr val="bg1"/>
            </a:glow>
          </a:effectLst>
        </p:spPr>
      </p:pic>
      <p:grpSp>
        <p:nvGrpSpPr>
          <p:cNvPr id="7" name="Group 6">
            <a:extLst>
              <a:ext uri="{FF2B5EF4-FFF2-40B4-BE49-F238E27FC236}">
                <a16:creationId xmlns:a16="http://schemas.microsoft.com/office/drawing/2014/main" id="{9FF57666-C284-4951-B152-125AE7677D59}"/>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AAC631E5-8F3D-4D63-B645-B93108DFF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1B959BFE-F188-4B66-B58F-12EFD93D0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676399"/>
            <a:ext cx="6023986" cy="4500563"/>
          </a:xfrm>
        </p:spPr>
        <p:txBody>
          <a:bodyPr/>
          <a:lstStyle/>
          <a:p>
            <a:pPr algn="ctr"/>
            <a:r>
              <a:rPr lang="en-US" dirty="0">
                <a:effectLst>
                  <a:glow rad="127000">
                    <a:schemeClr val="bg1"/>
                  </a:glow>
                </a:effectLst>
              </a:rPr>
              <a:t>“all have sinned” </a:t>
            </a:r>
          </a:p>
          <a:p>
            <a:pPr algn="ctr"/>
            <a:r>
              <a:rPr lang="en-US" sz="3200" dirty="0">
                <a:effectLst>
                  <a:glow rad="127000">
                    <a:schemeClr val="bg1"/>
                  </a:glow>
                </a:effectLst>
              </a:rPr>
              <a:t>(Romans 3:23)</a:t>
            </a:r>
            <a:br>
              <a:rPr lang="en-US" sz="1600" dirty="0">
                <a:effectLst>
                  <a:glow rad="127000">
                    <a:schemeClr val="bg1"/>
                  </a:glow>
                </a:effectLst>
              </a:rPr>
            </a:br>
            <a:r>
              <a:rPr lang="en-US" sz="2000" dirty="0">
                <a:effectLst>
                  <a:glow rad="127000">
                    <a:schemeClr val="bg1"/>
                  </a:glow>
                </a:effectLst>
              </a:rPr>
              <a:t> </a:t>
            </a:r>
            <a:endParaRPr lang="en-US" dirty="0">
              <a:effectLst>
                <a:glow rad="127000">
                  <a:schemeClr val="bg1"/>
                </a:glow>
              </a:effectLst>
            </a:endParaRPr>
          </a:p>
          <a:p>
            <a:pPr algn="ctr"/>
            <a:r>
              <a:rPr lang="en-US" dirty="0">
                <a:effectLst>
                  <a:glow rad="127000">
                    <a:schemeClr val="bg1"/>
                  </a:glow>
                </a:effectLst>
              </a:rPr>
              <a:t>“no one does good, not even one” </a:t>
            </a:r>
            <a:br>
              <a:rPr lang="en-US" dirty="0">
                <a:effectLst>
                  <a:glow rad="127000">
                    <a:schemeClr val="bg1"/>
                  </a:glow>
                </a:effectLst>
              </a:rPr>
            </a:br>
            <a:r>
              <a:rPr lang="en-US" sz="3200" dirty="0">
                <a:effectLst>
                  <a:glow rad="127000">
                    <a:schemeClr val="bg1"/>
                  </a:glow>
                </a:effectLst>
              </a:rPr>
              <a:t>(Romans 3:12)</a:t>
            </a:r>
            <a:r>
              <a:rPr lang="en-US" sz="1800" dirty="0">
                <a:effectLst>
                  <a:glow rad="127000">
                    <a:schemeClr val="bg1"/>
                  </a:glow>
                </a:effectLst>
              </a:rPr>
              <a:t> </a:t>
            </a:r>
            <a:br>
              <a:rPr lang="en-US" sz="1800" dirty="0">
                <a:effectLst>
                  <a:glow rad="127000">
                    <a:schemeClr val="bg1"/>
                  </a:glow>
                </a:effectLst>
              </a:rPr>
            </a:br>
            <a:endParaRPr lang="en-US" sz="2400" dirty="0">
              <a:effectLst>
                <a:glow rad="127000">
                  <a:schemeClr val="bg1"/>
                </a:glow>
              </a:effectLst>
            </a:endParaRPr>
          </a:p>
          <a:p>
            <a:pPr algn="ctr"/>
            <a:r>
              <a:rPr lang="en-US" dirty="0">
                <a:effectLst>
                  <a:glow rad="127000">
                    <a:schemeClr val="bg1"/>
                  </a:glow>
                </a:effectLst>
              </a:rPr>
              <a:t>“the wages of sin is death”  </a:t>
            </a:r>
            <a:r>
              <a:rPr lang="en-US" sz="3200" dirty="0">
                <a:effectLst>
                  <a:glow rad="127000">
                    <a:schemeClr val="bg1"/>
                  </a:glow>
                </a:effectLst>
              </a:rPr>
              <a:t>(Romans 6:23)  </a:t>
            </a:r>
            <a:endParaRPr lang="en-US" dirty="0">
              <a:effectLst>
                <a:glow rad="127000">
                  <a:schemeClr val="bg1"/>
                </a:glow>
              </a:effectLst>
            </a:endParaRPr>
          </a:p>
        </p:txBody>
      </p:sp>
    </p:spTree>
    <p:extLst>
      <p:ext uri="{BB962C8B-B14F-4D97-AF65-F5344CB8AC3E}">
        <p14:creationId xmlns:p14="http://schemas.microsoft.com/office/powerpoint/2010/main" val="22865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676399"/>
            <a:ext cx="6023986" cy="4500563"/>
          </a:xfrm>
        </p:spPr>
        <p:txBody>
          <a:bodyPr/>
          <a:lstStyle/>
          <a:p>
            <a:pPr algn="ctr"/>
            <a:r>
              <a:rPr lang="en-US" dirty="0">
                <a:effectLst>
                  <a:glow rad="127000">
                    <a:schemeClr val="bg1"/>
                  </a:glow>
                </a:effectLst>
              </a:rPr>
              <a:t>“all have sinned” </a:t>
            </a:r>
          </a:p>
          <a:p>
            <a:pPr algn="ctr"/>
            <a:r>
              <a:rPr lang="en-US" sz="3200" dirty="0">
                <a:effectLst>
                  <a:glow rad="127000">
                    <a:schemeClr val="bg1"/>
                  </a:glow>
                </a:effectLst>
              </a:rPr>
              <a:t>(Romans 3:23)</a:t>
            </a:r>
            <a:br>
              <a:rPr lang="en-US" sz="1600" dirty="0">
                <a:effectLst>
                  <a:glow rad="127000">
                    <a:schemeClr val="bg1"/>
                  </a:glow>
                </a:effectLst>
              </a:rPr>
            </a:br>
            <a:r>
              <a:rPr lang="en-US" sz="2000" dirty="0">
                <a:effectLst>
                  <a:glow rad="127000">
                    <a:schemeClr val="bg1"/>
                  </a:glow>
                </a:effectLst>
              </a:rPr>
              <a:t> </a:t>
            </a:r>
            <a:endParaRPr lang="en-US" dirty="0">
              <a:effectLst>
                <a:glow rad="127000">
                  <a:schemeClr val="bg1"/>
                </a:glow>
              </a:effectLst>
            </a:endParaRPr>
          </a:p>
          <a:p>
            <a:pPr algn="ctr"/>
            <a:r>
              <a:rPr lang="en-US" dirty="0">
                <a:effectLst>
                  <a:glow rad="127000">
                    <a:schemeClr val="bg1"/>
                  </a:glow>
                </a:effectLst>
              </a:rPr>
              <a:t>“no one does good, not even one” </a:t>
            </a:r>
            <a:br>
              <a:rPr lang="en-US" dirty="0">
                <a:effectLst>
                  <a:glow rad="127000">
                    <a:schemeClr val="bg1"/>
                  </a:glow>
                </a:effectLst>
              </a:rPr>
            </a:br>
            <a:r>
              <a:rPr lang="en-US" sz="3200" dirty="0">
                <a:effectLst>
                  <a:glow rad="127000">
                    <a:schemeClr val="bg1"/>
                  </a:glow>
                </a:effectLst>
              </a:rPr>
              <a:t>(Romans 3:12)</a:t>
            </a:r>
            <a:r>
              <a:rPr lang="en-US" sz="1800" dirty="0">
                <a:effectLst>
                  <a:glow rad="127000">
                    <a:schemeClr val="bg1"/>
                  </a:glow>
                </a:effectLst>
              </a:rPr>
              <a:t> </a:t>
            </a:r>
            <a:br>
              <a:rPr lang="en-US" sz="1800" dirty="0">
                <a:effectLst>
                  <a:glow rad="127000">
                    <a:schemeClr val="bg1"/>
                  </a:glow>
                </a:effectLst>
              </a:rPr>
            </a:br>
            <a:endParaRPr lang="en-US" sz="2400" dirty="0">
              <a:effectLst>
                <a:glow rad="127000">
                  <a:schemeClr val="bg1"/>
                </a:glow>
              </a:effectLst>
            </a:endParaRPr>
          </a:p>
          <a:p>
            <a:pPr algn="ctr"/>
            <a:r>
              <a:rPr lang="en-US" dirty="0">
                <a:effectLst>
                  <a:glow rad="127000">
                    <a:schemeClr val="bg1"/>
                  </a:glow>
                </a:effectLst>
              </a:rPr>
              <a:t>“the wages of sin is death”  </a:t>
            </a:r>
            <a:r>
              <a:rPr lang="en-US" sz="3200" dirty="0">
                <a:effectLst>
                  <a:glow rad="127000">
                    <a:schemeClr val="bg1"/>
                  </a:glow>
                </a:effectLst>
              </a:rPr>
              <a:t>(Romans 6:23)  </a:t>
            </a:r>
            <a:endParaRPr lang="en-US" dirty="0">
              <a:effectLst>
                <a:glow rad="127000">
                  <a:schemeClr val="bg1"/>
                </a:glow>
              </a:effectLst>
            </a:endParaRPr>
          </a:p>
        </p:txBody>
      </p:sp>
      <p:sp>
        <p:nvSpPr>
          <p:cNvPr id="4" name="TextBox 3">
            <a:extLst>
              <a:ext uri="{FF2B5EF4-FFF2-40B4-BE49-F238E27FC236}">
                <a16:creationId xmlns:a16="http://schemas.microsoft.com/office/drawing/2014/main" id="{5FC2B8FB-4F73-4771-9EF9-AB7FB91629CF}"/>
              </a:ext>
            </a:extLst>
          </p:cNvPr>
          <p:cNvSpPr txBox="1"/>
          <p:nvPr/>
        </p:nvSpPr>
        <p:spPr>
          <a:xfrm>
            <a:off x="7750629" y="4853523"/>
            <a:ext cx="4441371" cy="1323439"/>
          </a:xfrm>
          <a:prstGeom prst="rect">
            <a:avLst/>
          </a:prstGeom>
          <a:noFill/>
        </p:spPr>
        <p:txBody>
          <a:bodyPr wrap="square" rtlCol="0">
            <a:spAutoFit/>
          </a:bodyPr>
          <a:lstStyle/>
          <a:p>
            <a:r>
              <a:rPr lang="en-US" sz="4000" b="1" dirty="0">
                <a:solidFill>
                  <a:schemeClr val="bg1"/>
                </a:solidFill>
                <a:effectLst>
                  <a:glow rad="190500">
                    <a:schemeClr val="tx1"/>
                  </a:glow>
                </a:effectLst>
              </a:rPr>
              <a:t>Why do good things happen to sinners? </a:t>
            </a:r>
          </a:p>
        </p:txBody>
      </p:sp>
    </p:spTree>
    <p:extLst>
      <p:ext uri="{BB962C8B-B14F-4D97-AF65-F5344CB8AC3E}">
        <p14:creationId xmlns:p14="http://schemas.microsoft.com/office/powerpoint/2010/main" val="364579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itting, blue, table, water&#10;&#10;Description automatically generated">
            <a:extLst>
              <a:ext uri="{FF2B5EF4-FFF2-40B4-BE49-F238E27FC236}">
                <a16:creationId xmlns:a16="http://schemas.microsoft.com/office/drawing/2014/main" id="{D5F6C5C2-AD93-4917-AE16-05F1E3155126}"/>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13" name="Content Placeholder 2">
            <a:extLst>
              <a:ext uri="{FF2B5EF4-FFF2-40B4-BE49-F238E27FC236}">
                <a16:creationId xmlns:a16="http://schemas.microsoft.com/office/drawing/2014/main" id="{E5E577E1-1053-4458-8436-C08ECAABCDEE}"/>
              </a:ext>
            </a:extLst>
          </p:cNvPr>
          <p:cNvSpPr>
            <a:spLocks noGrp="1"/>
          </p:cNvSpPr>
          <p:nvPr>
            <p:ph idx="1"/>
          </p:nvPr>
        </p:nvSpPr>
        <p:spPr>
          <a:xfrm>
            <a:off x="5878285" y="1981199"/>
            <a:ext cx="892629" cy="4500563"/>
          </a:xfrm>
        </p:spPr>
        <p:txBody>
          <a:bodyPr>
            <a:normAutofit/>
          </a:bodyPr>
          <a:lstStyle/>
          <a:p>
            <a:pPr algn="ctr">
              <a:lnSpc>
                <a:spcPct val="75000"/>
              </a:lnSpc>
            </a:pPr>
            <a:r>
              <a:rPr lang="en-US" sz="6000" dirty="0">
                <a:effectLst>
                  <a:glow rad="127000">
                    <a:schemeClr val="bg1"/>
                  </a:glow>
                </a:effectLst>
              </a:rPr>
              <a:t>G</a:t>
            </a:r>
            <a:br>
              <a:rPr lang="en-US" sz="6000" dirty="0">
                <a:effectLst>
                  <a:glow rad="127000">
                    <a:schemeClr val="bg1"/>
                  </a:glow>
                </a:effectLst>
              </a:rPr>
            </a:br>
            <a:r>
              <a:rPr lang="en-US" sz="6000" dirty="0">
                <a:effectLst>
                  <a:glow rad="127000">
                    <a:schemeClr val="bg1"/>
                  </a:glow>
                </a:effectLst>
              </a:rPr>
              <a:t>O</a:t>
            </a:r>
            <a:br>
              <a:rPr lang="en-US" sz="6000" dirty="0">
                <a:effectLst>
                  <a:glow rad="127000">
                    <a:schemeClr val="bg1"/>
                  </a:glow>
                </a:effectLst>
              </a:rPr>
            </a:br>
            <a:r>
              <a:rPr lang="en-US" sz="6000" dirty="0" err="1">
                <a:effectLst>
                  <a:glow rad="127000">
                    <a:schemeClr val="bg1"/>
                  </a:glow>
                </a:effectLst>
              </a:rPr>
              <a:t>O</a:t>
            </a:r>
            <a:br>
              <a:rPr lang="en-US" sz="6000" dirty="0">
                <a:effectLst>
                  <a:glow rad="127000">
                    <a:schemeClr val="bg1"/>
                  </a:glow>
                </a:effectLst>
              </a:rPr>
            </a:br>
            <a:r>
              <a:rPr lang="en-US" sz="6000" dirty="0">
                <a:effectLst>
                  <a:glow rad="127000">
                    <a:schemeClr val="bg1"/>
                  </a:glow>
                </a:effectLst>
              </a:rPr>
              <a:t>D</a:t>
            </a:r>
          </a:p>
        </p:txBody>
      </p:sp>
    </p:spTree>
    <p:extLst>
      <p:ext uri="{BB962C8B-B14F-4D97-AF65-F5344CB8AC3E}">
        <p14:creationId xmlns:p14="http://schemas.microsoft.com/office/powerpoint/2010/main" val="2005686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itting, blue, table, water&#10;&#10;Description automatically generated">
            <a:extLst>
              <a:ext uri="{FF2B5EF4-FFF2-40B4-BE49-F238E27FC236}">
                <a16:creationId xmlns:a16="http://schemas.microsoft.com/office/drawing/2014/main" id="{585557FC-C71A-4EB5-911C-DE02F05D1C32}"/>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581396" y="352159"/>
            <a:ext cx="5540829" cy="1047569"/>
          </a:xfrm>
        </p:spPr>
        <p:txBody>
          <a:bodyPr>
            <a:normAutofit/>
          </a:bodyPr>
          <a:lstStyle/>
          <a:p>
            <a:pPr algn="ctr"/>
            <a:r>
              <a:rPr lang="en-US" sz="6000" dirty="0">
                <a:effectLst>
                  <a:glow rad="127000">
                    <a:schemeClr val="bg1"/>
                  </a:glow>
                </a:effectLst>
                <a:latin typeface="Posterama" panose="020B0504020200020000" pitchFamily="34" charset="0"/>
                <a:cs typeface="Posterama" panose="020B0504020200020000" pitchFamily="34" charset="0"/>
              </a:rPr>
              <a:t>GOOD</a:t>
            </a:r>
          </a:p>
        </p:txBody>
      </p:sp>
      <p:pic>
        <p:nvPicPr>
          <p:cNvPr id="14" name="Picture 13" descr="A close up of a sign&#10;&#10;Description automatically generated">
            <a:extLst>
              <a:ext uri="{FF2B5EF4-FFF2-40B4-BE49-F238E27FC236}">
                <a16:creationId xmlns:a16="http://schemas.microsoft.com/office/drawing/2014/main" id="{13E2D759-47BA-4D36-A656-6BF5C5328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274" y="705524"/>
            <a:ext cx="1999550" cy="3920906"/>
          </a:xfrm>
          <a:prstGeom prst="rect">
            <a:avLst/>
          </a:prstGeom>
        </p:spPr>
      </p:pic>
    </p:spTree>
    <p:extLst>
      <p:ext uri="{BB962C8B-B14F-4D97-AF65-F5344CB8AC3E}">
        <p14:creationId xmlns:p14="http://schemas.microsoft.com/office/powerpoint/2010/main" val="82987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blue, table, water&#10;&#10;Description automatically generated">
            <a:extLst>
              <a:ext uri="{FF2B5EF4-FFF2-40B4-BE49-F238E27FC236}">
                <a16:creationId xmlns:a16="http://schemas.microsoft.com/office/drawing/2014/main" id="{2C8DD8A0-E075-48F1-A5A1-086624B836D0}"/>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9" name="Content Placeholder 2">
            <a:extLst>
              <a:ext uri="{FF2B5EF4-FFF2-40B4-BE49-F238E27FC236}">
                <a16:creationId xmlns:a16="http://schemas.microsoft.com/office/drawing/2014/main" id="{C055DCE5-F31B-4FA7-BE7A-0B5D183E0CBC}"/>
              </a:ext>
            </a:extLst>
          </p:cNvPr>
          <p:cNvSpPr>
            <a:spLocks noGrp="1"/>
          </p:cNvSpPr>
          <p:nvPr>
            <p:ph idx="1"/>
          </p:nvPr>
        </p:nvSpPr>
        <p:spPr>
          <a:xfrm>
            <a:off x="5878285" y="1981199"/>
            <a:ext cx="892629" cy="4500563"/>
          </a:xfrm>
        </p:spPr>
        <p:txBody>
          <a:bodyPr>
            <a:normAutofit/>
          </a:bodyPr>
          <a:lstStyle/>
          <a:p>
            <a:pPr algn="ctr">
              <a:lnSpc>
                <a:spcPct val="75000"/>
              </a:lnSpc>
            </a:pPr>
            <a:r>
              <a:rPr lang="en-US" sz="6000" dirty="0">
                <a:effectLst>
                  <a:glow rad="127000">
                    <a:schemeClr val="bg1"/>
                  </a:glow>
                </a:effectLst>
              </a:rPr>
              <a:t>G</a:t>
            </a:r>
            <a:br>
              <a:rPr lang="en-US" sz="6000" dirty="0">
                <a:effectLst>
                  <a:glow rad="127000">
                    <a:schemeClr val="bg1"/>
                  </a:glow>
                </a:effectLst>
              </a:rPr>
            </a:br>
            <a:r>
              <a:rPr lang="en-US" sz="6000" dirty="0">
                <a:effectLst>
                  <a:glow rad="127000">
                    <a:schemeClr val="bg1"/>
                  </a:glow>
                </a:effectLst>
              </a:rPr>
              <a:t>O</a:t>
            </a:r>
            <a:br>
              <a:rPr lang="en-US" sz="6000" dirty="0">
                <a:effectLst>
                  <a:glow rad="127000">
                    <a:schemeClr val="bg1"/>
                  </a:glow>
                </a:effectLst>
              </a:rPr>
            </a:br>
            <a:r>
              <a:rPr lang="en-US" sz="6000" dirty="0" err="1">
                <a:effectLst>
                  <a:glow rad="127000">
                    <a:schemeClr val="bg1"/>
                  </a:glow>
                </a:effectLst>
              </a:rPr>
              <a:t>O</a:t>
            </a:r>
            <a:br>
              <a:rPr lang="en-US" sz="6000" dirty="0">
                <a:effectLst>
                  <a:glow rad="127000">
                    <a:schemeClr val="bg1"/>
                  </a:glow>
                </a:effectLst>
              </a:rPr>
            </a:br>
            <a:r>
              <a:rPr lang="en-US" sz="6000" dirty="0">
                <a:effectLst>
                  <a:glow rad="127000">
                    <a:schemeClr val="bg1"/>
                  </a:glow>
                </a:effectLst>
              </a:rPr>
              <a:t>D</a:t>
            </a:r>
          </a:p>
        </p:txBody>
      </p:sp>
    </p:spTree>
    <p:extLst>
      <p:ext uri="{BB962C8B-B14F-4D97-AF65-F5344CB8AC3E}">
        <p14:creationId xmlns:p14="http://schemas.microsoft.com/office/powerpoint/2010/main" val="420259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blue, table, water&#10;&#10;Description automatically generated">
            <a:extLst>
              <a:ext uri="{FF2B5EF4-FFF2-40B4-BE49-F238E27FC236}">
                <a16:creationId xmlns:a16="http://schemas.microsoft.com/office/drawing/2014/main" id="{23043DD3-6D13-4812-81AD-633D4AF051E1}"/>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4" name="TextBox 3">
            <a:extLst>
              <a:ext uri="{FF2B5EF4-FFF2-40B4-BE49-F238E27FC236}">
                <a16:creationId xmlns:a16="http://schemas.microsoft.com/office/drawing/2014/main" id="{E210FA71-9E8C-4541-9ECC-D4C99B0D3F7C}"/>
              </a:ext>
            </a:extLst>
          </p:cNvPr>
          <p:cNvSpPr txBox="1"/>
          <p:nvPr/>
        </p:nvSpPr>
        <p:spPr>
          <a:xfrm>
            <a:off x="674914" y="5551714"/>
            <a:ext cx="11071609" cy="923330"/>
          </a:xfrm>
          <a:prstGeom prst="rect">
            <a:avLst/>
          </a:prstGeom>
          <a:noFill/>
        </p:spPr>
        <p:txBody>
          <a:bodyPr wrap="square" rtlCol="0">
            <a:spAutoFit/>
          </a:bodyPr>
          <a:lstStyle/>
          <a:p>
            <a:pPr algn="ctr"/>
            <a:r>
              <a:rPr lang="en-US" sz="5400" b="1" dirty="0">
                <a:solidFill>
                  <a:srgbClr val="548235"/>
                </a:solidFill>
                <a:effectLst>
                  <a:glow rad="127000">
                    <a:schemeClr val="bg1"/>
                  </a:glow>
                </a:effectLst>
              </a:rPr>
              <a:t>So what is this “GOODNESS?”</a:t>
            </a:r>
          </a:p>
        </p:txBody>
      </p:sp>
      <p:sp>
        <p:nvSpPr>
          <p:cNvPr id="9" name="Content Placeholder 2">
            <a:extLst>
              <a:ext uri="{FF2B5EF4-FFF2-40B4-BE49-F238E27FC236}">
                <a16:creationId xmlns:a16="http://schemas.microsoft.com/office/drawing/2014/main" id="{4EF86544-350D-4FD0-BEFC-2FDD7847150F}"/>
              </a:ext>
            </a:extLst>
          </p:cNvPr>
          <p:cNvSpPr>
            <a:spLocks noGrp="1"/>
          </p:cNvSpPr>
          <p:nvPr>
            <p:ph idx="1"/>
          </p:nvPr>
        </p:nvSpPr>
        <p:spPr>
          <a:xfrm>
            <a:off x="5878285" y="1981199"/>
            <a:ext cx="892629" cy="4500563"/>
          </a:xfrm>
        </p:spPr>
        <p:txBody>
          <a:bodyPr>
            <a:normAutofit/>
          </a:bodyPr>
          <a:lstStyle/>
          <a:p>
            <a:pPr algn="ctr">
              <a:lnSpc>
                <a:spcPct val="75000"/>
              </a:lnSpc>
            </a:pPr>
            <a:r>
              <a:rPr lang="en-US" sz="6000" dirty="0">
                <a:effectLst>
                  <a:glow rad="127000">
                    <a:schemeClr val="bg1"/>
                  </a:glow>
                </a:effectLst>
              </a:rPr>
              <a:t>G</a:t>
            </a:r>
            <a:br>
              <a:rPr lang="en-US" sz="6000" dirty="0">
                <a:effectLst>
                  <a:glow rad="127000">
                    <a:schemeClr val="bg1"/>
                  </a:glow>
                </a:effectLst>
              </a:rPr>
            </a:br>
            <a:r>
              <a:rPr lang="en-US" sz="6000" dirty="0">
                <a:effectLst>
                  <a:glow rad="127000">
                    <a:schemeClr val="bg1"/>
                  </a:glow>
                </a:effectLst>
              </a:rPr>
              <a:t>O</a:t>
            </a:r>
            <a:br>
              <a:rPr lang="en-US" sz="6000" dirty="0">
                <a:effectLst>
                  <a:glow rad="127000">
                    <a:schemeClr val="bg1"/>
                  </a:glow>
                </a:effectLst>
              </a:rPr>
            </a:br>
            <a:r>
              <a:rPr lang="en-US" sz="6000" dirty="0" err="1">
                <a:effectLst>
                  <a:glow rad="127000">
                    <a:schemeClr val="bg1"/>
                  </a:glow>
                </a:effectLst>
              </a:rPr>
              <a:t>O</a:t>
            </a:r>
            <a:br>
              <a:rPr lang="en-US" sz="6000" dirty="0">
                <a:effectLst>
                  <a:glow rad="127000">
                    <a:schemeClr val="bg1"/>
                  </a:glow>
                </a:effectLst>
              </a:rPr>
            </a:br>
            <a:r>
              <a:rPr lang="en-US" sz="6000" dirty="0">
                <a:effectLst>
                  <a:glow rad="127000">
                    <a:schemeClr val="bg1"/>
                  </a:glow>
                </a:effectLst>
              </a:rPr>
              <a:t>D</a:t>
            </a:r>
          </a:p>
        </p:txBody>
      </p:sp>
    </p:spTree>
    <p:extLst>
      <p:ext uri="{BB962C8B-B14F-4D97-AF65-F5344CB8AC3E}">
        <p14:creationId xmlns:p14="http://schemas.microsoft.com/office/powerpoint/2010/main" val="302571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A88B90-0C5E-4344-9C16-E2E01DCD186D}"/>
              </a:ext>
            </a:extLst>
          </p:cNvPr>
          <p:cNvSpPr/>
          <p:nvPr/>
        </p:nvSpPr>
        <p:spPr>
          <a:xfrm>
            <a:off x="0" y="0"/>
            <a:ext cx="609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itting, blue, table, water&#10;&#10;Description automatically generated">
            <a:extLst>
              <a:ext uri="{FF2B5EF4-FFF2-40B4-BE49-F238E27FC236}">
                <a16:creationId xmlns:a16="http://schemas.microsoft.com/office/drawing/2014/main" id="{B7017C41-B4B2-4623-AAE6-8255A4750F08}"/>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6" name="Content Placeholder 5">
            <a:extLst>
              <a:ext uri="{FF2B5EF4-FFF2-40B4-BE49-F238E27FC236}">
                <a16:creationId xmlns:a16="http://schemas.microsoft.com/office/drawing/2014/main" id="{E5468C18-6BFB-4631-A22C-3E9A28ACF61F}"/>
              </a:ext>
            </a:extLst>
          </p:cNvPr>
          <p:cNvSpPr>
            <a:spLocks noGrp="1"/>
          </p:cNvSpPr>
          <p:nvPr>
            <p:ph idx="1"/>
          </p:nvPr>
        </p:nvSpPr>
        <p:spPr>
          <a:xfrm>
            <a:off x="272143" y="1444505"/>
            <a:ext cx="11691257" cy="4732458"/>
          </a:xfrm>
        </p:spPr>
        <p:txBody>
          <a:bodyPr/>
          <a:lstStyle/>
          <a:p>
            <a:r>
              <a:rPr lang="en-US" dirty="0">
                <a:effectLst>
                  <a:glow rad="127000">
                    <a:schemeClr val="bg1"/>
                  </a:glow>
                </a:effectLst>
              </a:rPr>
              <a:t>“God is light, and in him is no darkness at all.” </a:t>
            </a:r>
            <a:r>
              <a:rPr lang="en-US" sz="3200" dirty="0">
                <a:effectLst>
                  <a:glow rad="127000">
                    <a:schemeClr val="bg1"/>
                  </a:glow>
                </a:effectLst>
              </a:rPr>
              <a:t>1John 1:5  </a:t>
            </a:r>
            <a:endParaRPr lang="en-US"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12" name="Content Placeholder 2">
            <a:extLst>
              <a:ext uri="{FF2B5EF4-FFF2-40B4-BE49-F238E27FC236}">
                <a16:creationId xmlns:a16="http://schemas.microsoft.com/office/drawing/2014/main" id="{22EC26F1-EE1F-4243-AB9B-8740A8B828E5}"/>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spTree>
    <p:extLst>
      <p:ext uri="{BB962C8B-B14F-4D97-AF65-F5344CB8AC3E}">
        <p14:creationId xmlns:p14="http://schemas.microsoft.com/office/powerpoint/2010/main" val="4279983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A7133-AE4D-4608-A340-EEE3811B3D96}"/>
              </a:ext>
            </a:extLst>
          </p:cNvPr>
          <p:cNvSpPr/>
          <p:nvPr/>
        </p:nvSpPr>
        <p:spPr>
          <a:xfrm>
            <a:off x="6096000" y="0"/>
            <a:ext cx="613954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A88B90-0C5E-4344-9C16-E2E01DCD186D}"/>
              </a:ext>
            </a:extLst>
          </p:cNvPr>
          <p:cNvSpPr/>
          <p:nvPr/>
        </p:nvSpPr>
        <p:spPr>
          <a:xfrm>
            <a:off x="-1" y="0"/>
            <a:ext cx="630620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sitting, blue, table, water&#10;&#10;Description automatically generated">
            <a:extLst>
              <a:ext uri="{FF2B5EF4-FFF2-40B4-BE49-F238E27FC236}">
                <a16:creationId xmlns:a16="http://schemas.microsoft.com/office/drawing/2014/main" id="{722459BA-3AD1-41CA-B815-50CD71894AE6}"/>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6" name="Content Placeholder 5">
            <a:extLst>
              <a:ext uri="{FF2B5EF4-FFF2-40B4-BE49-F238E27FC236}">
                <a16:creationId xmlns:a16="http://schemas.microsoft.com/office/drawing/2014/main" id="{E5468C18-6BFB-4631-A22C-3E9A28ACF61F}"/>
              </a:ext>
            </a:extLst>
          </p:cNvPr>
          <p:cNvSpPr>
            <a:spLocks noGrp="1"/>
          </p:cNvSpPr>
          <p:nvPr>
            <p:ph idx="1"/>
          </p:nvPr>
        </p:nvSpPr>
        <p:spPr>
          <a:xfrm>
            <a:off x="272143" y="1444505"/>
            <a:ext cx="11691257" cy="4732458"/>
          </a:xfrm>
        </p:spPr>
        <p:txBody>
          <a:bodyPr/>
          <a:lstStyle/>
          <a:p>
            <a:r>
              <a:rPr lang="en-US" dirty="0">
                <a:effectLst>
                  <a:glow rad="127000">
                    <a:schemeClr val="bg1"/>
                  </a:glow>
                </a:effectLst>
              </a:rPr>
              <a:t>“God is light, and in him is </a:t>
            </a:r>
            <a:r>
              <a:rPr lang="en-US" dirty="0">
                <a:effectLst>
                  <a:glow rad="190500">
                    <a:schemeClr val="bg1"/>
                  </a:glow>
                </a:effectLst>
              </a:rPr>
              <a:t>no darkness at all.” </a:t>
            </a:r>
            <a:r>
              <a:rPr lang="en-US" sz="3200" dirty="0">
                <a:effectLst>
                  <a:glow rad="190500">
                    <a:schemeClr val="bg1"/>
                  </a:glow>
                </a:effectLst>
              </a:rPr>
              <a:t>1John 1:5  </a:t>
            </a:r>
            <a:endParaRPr lang="en-US" dirty="0">
              <a:effectLst>
                <a:glow rad="190500">
                  <a:schemeClr val="bg1"/>
                </a:glow>
              </a:effectLst>
            </a:endParaRPr>
          </a:p>
        </p:txBody>
      </p:sp>
      <p:sp>
        <p:nvSpPr>
          <p:cNvPr id="4" name="&quot;Not Allowed&quot; Symbol 3">
            <a:extLst>
              <a:ext uri="{FF2B5EF4-FFF2-40B4-BE49-F238E27FC236}">
                <a16:creationId xmlns:a16="http://schemas.microsoft.com/office/drawing/2014/main" id="{13754320-5798-4F09-9BFD-2DB621AA4747}"/>
              </a:ext>
            </a:extLst>
          </p:cNvPr>
          <p:cNvSpPr/>
          <p:nvPr/>
        </p:nvSpPr>
        <p:spPr>
          <a:xfrm>
            <a:off x="8245928" y="2456089"/>
            <a:ext cx="3200400" cy="3161620"/>
          </a:xfrm>
          <a:prstGeom prst="noSmoking">
            <a:avLst>
              <a:gd name="adj" fmla="val 11423"/>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80BE2B71-AAF1-40C8-ACCB-BD7E667AC01D}"/>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spTree>
    <p:extLst>
      <p:ext uri="{BB962C8B-B14F-4D97-AF65-F5344CB8AC3E}">
        <p14:creationId xmlns:p14="http://schemas.microsoft.com/office/powerpoint/2010/main" val="100105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A7133-AE4D-4608-A340-EEE3811B3D96}"/>
              </a:ext>
            </a:extLst>
          </p:cNvPr>
          <p:cNvSpPr/>
          <p:nvPr/>
        </p:nvSpPr>
        <p:spPr>
          <a:xfrm>
            <a:off x="6096000" y="0"/>
            <a:ext cx="613954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A88B90-0C5E-4344-9C16-E2E01DCD186D}"/>
              </a:ext>
            </a:extLst>
          </p:cNvPr>
          <p:cNvSpPr/>
          <p:nvPr/>
        </p:nvSpPr>
        <p:spPr>
          <a:xfrm>
            <a:off x="-1" y="0"/>
            <a:ext cx="1223554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itting, blue, table, water&#10;&#10;Description automatically generated">
            <a:extLst>
              <a:ext uri="{FF2B5EF4-FFF2-40B4-BE49-F238E27FC236}">
                <a16:creationId xmlns:a16="http://schemas.microsoft.com/office/drawing/2014/main" id="{95A1F1D9-032F-4C76-8A77-A8CEBD3DEAEA}"/>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294985" y="0"/>
            <a:ext cx="5996710" cy="6858000"/>
          </a:xfrm>
          <a:prstGeom prst="rect">
            <a:avLst/>
          </a:prstGeom>
        </p:spPr>
      </p:pic>
      <p:pic>
        <p:nvPicPr>
          <p:cNvPr id="11" name="Picture 10" descr="A picture containing sitting, blue, table, water&#10;&#10;Description automatically generated">
            <a:extLst>
              <a:ext uri="{FF2B5EF4-FFF2-40B4-BE49-F238E27FC236}">
                <a16:creationId xmlns:a16="http://schemas.microsoft.com/office/drawing/2014/main" id="{93A596E6-B915-47CC-A573-562BACCD853A}"/>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6" name="Content Placeholder 5">
            <a:extLst>
              <a:ext uri="{FF2B5EF4-FFF2-40B4-BE49-F238E27FC236}">
                <a16:creationId xmlns:a16="http://schemas.microsoft.com/office/drawing/2014/main" id="{E5468C18-6BFB-4631-A22C-3E9A28ACF61F}"/>
              </a:ext>
            </a:extLst>
          </p:cNvPr>
          <p:cNvSpPr>
            <a:spLocks noGrp="1"/>
          </p:cNvSpPr>
          <p:nvPr>
            <p:ph idx="1"/>
          </p:nvPr>
        </p:nvSpPr>
        <p:spPr>
          <a:xfrm>
            <a:off x="272143" y="1444505"/>
            <a:ext cx="11691257" cy="4732458"/>
          </a:xfrm>
        </p:spPr>
        <p:txBody>
          <a:bodyPr/>
          <a:lstStyle/>
          <a:p>
            <a:r>
              <a:rPr lang="en-US" dirty="0">
                <a:effectLst>
                  <a:glow rad="127000">
                    <a:schemeClr val="bg1"/>
                  </a:glow>
                </a:effectLst>
              </a:rPr>
              <a:t>“God is light, and in him is </a:t>
            </a:r>
            <a:r>
              <a:rPr lang="en-US" dirty="0">
                <a:effectLst>
                  <a:glow rad="190500">
                    <a:schemeClr val="bg1"/>
                  </a:glow>
                </a:effectLst>
              </a:rPr>
              <a:t>no darkness at all.” </a:t>
            </a:r>
            <a:r>
              <a:rPr lang="en-US" sz="3200" dirty="0">
                <a:effectLst>
                  <a:glow rad="190500">
                    <a:schemeClr val="bg1"/>
                  </a:glow>
                </a:effectLst>
              </a:rPr>
              <a:t>1John 1:5  </a:t>
            </a:r>
            <a:endParaRPr lang="en-US" dirty="0">
              <a:effectLst>
                <a:glow rad="190500">
                  <a:schemeClr val="bg1"/>
                </a:glow>
              </a:effectLst>
            </a:endParaRPr>
          </a:p>
        </p:txBody>
      </p:sp>
      <p:sp>
        <p:nvSpPr>
          <p:cNvPr id="13" name="Content Placeholder 2">
            <a:extLst>
              <a:ext uri="{FF2B5EF4-FFF2-40B4-BE49-F238E27FC236}">
                <a16:creationId xmlns:a16="http://schemas.microsoft.com/office/drawing/2014/main" id="{06361730-3EE4-496F-BA95-BE0514C93EFE}"/>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spTree>
    <p:extLst>
      <p:ext uri="{BB962C8B-B14F-4D97-AF65-F5344CB8AC3E}">
        <p14:creationId xmlns:p14="http://schemas.microsoft.com/office/powerpoint/2010/main" val="2867854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A7133-AE4D-4608-A340-EEE3811B3D96}"/>
              </a:ext>
            </a:extLst>
          </p:cNvPr>
          <p:cNvSpPr/>
          <p:nvPr/>
        </p:nvSpPr>
        <p:spPr>
          <a:xfrm>
            <a:off x="6096000" y="0"/>
            <a:ext cx="613954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A88B90-0C5E-4344-9C16-E2E01DCD186D}"/>
              </a:ext>
            </a:extLst>
          </p:cNvPr>
          <p:cNvSpPr/>
          <p:nvPr/>
        </p:nvSpPr>
        <p:spPr>
          <a:xfrm>
            <a:off x="-1" y="0"/>
            <a:ext cx="1223554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itting, blue, table, water&#10;&#10;Description automatically generated">
            <a:extLst>
              <a:ext uri="{FF2B5EF4-FFF2-40B4-BE49-F238E27FC236}">
                <a16:creationId xmlns:a16="http://schemas.microsoft.com/office/drawing/2014/main" id="{95A1F1D9-032F-4C76-8A77-A8CEBD3DEAEA}"/>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294985" y="0"/>
            <a:ext cx="5996710" cy="6858000"/>
          </a:xfrm>
          <a:prstGeom prst="rect">
            <a:avLst/>
          </a:prstGeom>
        </p:spPr>
      </p:pic>
      <p:pic>
        <p:nvPicPr>
          <p:cNvPr id="11" name="Picture 10" descr="A picture containing sitting, blue, table, water&#10;&#10;Description automatically generated">
            <a:extLst>
              <a:ext uri="{FF2B5EF4-FFF2-40B4-BE49-F238E27FC236}">
                <a16:creationId xmlns:a16="http://schemas.microsoft.com/office/drawing/2014/main" id="{93A596E6-B915-47CC-A573-562BACCD853A}"/>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6" name="Content Placeholder 5">
            <a:extLst>
              <a:ext uri="{FF2B5EF4-FFF2-40B4-BE49-F238E27FC236}">
                <a16:creationId xmlns:a16="http://schemas.microsoft.com/office/drawing/2014/main" id="{E5468C18-6BFB-4631-A22C-3E9A28ACF61F}"/>
              </a:ext>
            </a:extLst>
          </p:cNvPr>
          <p:cNvSpPr>
            <a:spLocks noGrp="1"/>
          </p:cNvSpPr>
          <p:nvPr>
            <p:ph idx="1"/>
          </p:nvPr>
        </p:nvSpPr>
        <p:spPr>
          <a:xfrm>
            <a:off x="272143" y="1444505"/>
            <a:ext cx="11691257" cy="4732458"/>
          </a:xfrm>
        </p:spPr>
        <p:txBody>
          <a:bodyPr/>
          <a:lstStyle/>
          <a:p>
            <a:r>
              <a:rPr lang="en-US" dirty="0">
                <a:effectLst>
                  <a:glow rad="127000">
                    <a:schemeClr val="bg1"/>
                  </a:glow>
                </a:effectLst>
              </a:rPr>
              <a:t>“God is light, and in him is </a:t>
            </a:r>
            <a:r>
              <a:rPr lang="en-US" dirty="0">
                <a:effectLst>
                  <a:glow rad="190500">
                    <a:schemeClr val="bg1"/>
                  </a:glow>
                </a:effectLst>
              </a:rPr>
              <a:t>no darkness at all.” </a:t>
            </a:r>
            <a:r>
              <a:rPr lang="en-US" sz="3200" dirty="0">
                <a:effectLst>
                  <a:glow rad="190500">
                    <a:schemeClr val="bg1"/>
                  </a:glow>
                </a:effectLst>
              </a:rPr>
              <a:t>1John 1:5  </a:t>
            </a:r>
            <a:endParaRPr lang="en-US" dirty="0">
              <a:effectLst>
                <a:glow rad="190500">
                  <a:schemeClr val="bg1"/>
                </a:glow>
              </a:effectLst>
            </a:endParaRPr>
          </a:p>
        </p:txBody>
      </p:sp>
      <p:pic>
        <p:nvPicPr>
          <p:cNvPr id="19" name="Picture 18" descr="A picture containing table, person, cake, plate&#10;&#10;Description automatically generated">
            <a:extLst>
              <a:ext uri="{FF2B5EF4-FFF2-40B4-BE49-F238E27FC236}">
                <a16:creationId xmlns:a16="http://schemas.microsoft.com/office/drawing/2014/main" id="{A0D6AA64-ED3B-4234-ACEA-E4E076C53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3609" y="2119541"/>
            <a:ext cx="8428661" cy="5098064"/>
          </a:xfrm>
          <a:prstGeom prst="rect">
            <a:avLst/>
          </a:prstGeom>
        </p:spPr>
      </p:pic>
      <p:sp>
        <p:nvSpPr>
          <p:cNvPr id="20" name="Content Placeholder 2">
            <a:extLst>
              <a:ext uri="{FF2B5EF4-FFF2-40B4-BE49-F238E27FC236}">
                <a16:creationId xmlns:a16="http://schemas.microsoft.com/office/drawing/2014/main" id="{3DEC5394-F43D-4D66-88E1-09C6E5B1ACFB}"/>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spTree>
    <p:extLst>
      <p:ext uri="{BB962C8B-B14F-4D97-AF65-F5344CB8AC3E}">
        <p14:creationId xmlns:p14="http://schemas.microsoft.com/office/powerpoint/2010/main" val="2372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75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75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75000"/>
                  </a:schemeClr>
                </a:solidFill>
                <a:effectLst>
                  <a:glow rad="127000">
                    <a:schemeClr val="bg1"/>
                  </a:glow>
                </a:effectLst>
                <a:latin typeface="Pristina" panose="03060402040406080204" pitchFamily="66" charset="0"/>
              </a:rPr>
              <a:t>Psalm 39:7</a:t>
            </a:r>
          </a:p>
        </p:txBody>
      </p:sp>
      <p:pic>
        <p:nvPicPr>
          <p:cNvPr id="9" name="Picture 8" descr="A picture containing clock&#10;&#10;Description automatically generated">
            <a:extLst>
              <a:ext uri="{FF2B5EF4-FFF2-40B4-BE49-F238E27FC236}">
                <a16:creationId xmlns:a16="http://schemas.microsoft.com/office/drawing/2014/main" id="{B402016C-86E9-449E-84DD-6DB8D4C83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267" y="1791902"/>
            <a:ext cx="5782385" cy="2439292"/>
          </a:xfrm>
          <a:prstGeom prst="rect">
            <a:avLst/>
          </a:prstGeom>
          <a:effectLst>
            <a:glow rad="127000">
              <a:schemeClr val="bg1"/>
            </a:glow>
          </a:effectLst>
        </p:spPr>
      </p:pic>
    </p:spTree>
    <p:extLst>
      <p:ext uri="{BB962C8B-B14F-4D97-AF65-F5344CB8AC3E}">
        <p14:creationId xmlns:p14="http://schemas.microsoft.com/office/powerpoint/2010/main" val="237291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A7133-AE4D-4608-A340-EEE3811B3D96}"/>
              </a:ext>
            </a:extLst>
          </p:cNvPr>
          <p:cNvSpPr/>
          <p:nvPr/>
        </p:nvSpPr>
        <p:spPr>
          <a:xfrm>
            <a:off x="6096000" y="0"/>
            <a:ext cx="613954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A88B90-0C5E-4344-9C16-E2E01DCD186D}"/>
              </a:ext>
            </a:extLst>
          </p:cNvPr>
          <p:cNvSpPr/>
          <p:nvPr/>
        </p:nvSpPr>
        <p:spPr>
          <a:xfrm>
            <a:off x="-1" y="0"/>
            <a:ext cx="1223554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itting, blue, table, water&#10;&#10;Description automatically generated">
            <a:extLst>
              <a:ext uri="{FF2B5EF4-FFF2-40B4-BE49-F238E27FC236}">
                <a16:creationId xmlns:a16="http://schemas.microsoft.com/office/drawing/2014/main" id="{95A1F1D9-032F-4C76-8A77-A8CEBD3DEAEA}"/>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3294985" y="0"/>
            <a:ext cx="5996710" cy="6858000"/>
          </a:xfrm>
          <a:prstGeom prst="rect">
            <a:avLst/>
          </a:prstGeom>
        </p:spPr>
      </p:pic>
      <p:pic>
        <p:nvPicPr>
          <p:cNvPr id="11" name="Picture 10" descr="A picture containing sitting, blue, table, water&#10;&#10;Description automatically generated">
            <a:extLst>
              <a:ext uri="{FF2B5EF4-FFF2-40B4-BE49-F238E27FC236}">
                <a16:creationId xmlns:a16="http://schemas.microsoft.com/office/drawing/2014/main" id="{93A596E6-B915-47CC-A573-562BACCD853A}"/>
              </a:ext>
            </a:extLst>
          </p:cNvPr>
          <p:cNvPicPr>
            <a:picLocks noChangeAspect="1"/>
          </p:cNvPicPr>
          <p:nvPr/>
        </p:nvPicPr>
        <p:blipFill rotWithShape="1">
          <a:blip r:embed="rId3">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6" name="Content Placeholder 5">
            <a:extLst>
              <a:ext uri="{FF2B5EF4-FFF2-40B4-BE49-F238E27FC236}">
                <a16:creationId xmlns:a16="http://schemas.microsoft.com/office/drawing/2014/main" id="{E5468C18-6BFB-4631-A22C-3E9A28ACF61F}"/>
              </a:ext>
            </a:extLst>
          </p:cNvPr>
          <p:cNvSpPr>
            <a:spLocks noGrp="1"/>
          </p:cNvSpPr>
          <p:nvPr>
            <p:ph idx="1"/>
          </p:nvPr>
        </p:nvSpPr>
        <p:spPr>
          <a:xfrm>
            <a:off x="272143" y="1444505"/>
            <a:ext cx="11691257" cy="4732458"/>
          </a:xfrm>
        </p:spPr>
        <p:txBody>
          <a:bodyPr/>
          <a:lstStyle/>
          <a:p>
            <a:r>
              <a:rPr lang="en-US" dirty="0">
                <a:effectLst>
                  <a:glow rad="127000">
                    <a:schemeClr val="bg1"/>
                  </a:glow>
                </a:effectLst>
              </a:rPr>
              <a:t>“God is light, and in him is </a:t>
            </a:r>
            <a:r>
              <a:rPr lang="en-US" dirty="0">
                <a:effectLst>
                  <a:glow rad="190500">
                    <a:schemeClr val="bg1"/>
                  </a:glow>
                </a:effectLst>
              </a:rPr>
              <a:t>no darkness at all.” </a:t>
            </a:r>
            <a:r>
              <a:rPr lang="en-US" sz="3200" dirty="0">
                <a:effectLst>
                  <a:glow rad="190500">
                    <a:schemeClr val="bg1"/>
                  </a:glow>
                </a:effectLst>
              </a:rPr>
              <a:t>1John 1:5  </a:t>
            </a:r>
            <a:endParaRPr lang="en-US" dirty="0">
              <a:effectLst>
                <a:glow rad="190500">
                  <a:schemeClr val="bg1"/>
                </a:glow>
              </a:effectLst>
            </a:endParaRPr>
          </a:p>
        </p:txBody>
      </p:sp>
      <p:pic>
        <p:nvPicPr>
          <p:cNvPr id="5" name="Picture 4" descr="A picture containing cup, indoor, table, sitting&#10;&#10;Description automatically generated">
            <a:extLst>
              <a:ext uri="{FF2B5EF4-FFF2-40B4-BE49-F238E27FC236}">
                <a16:creationId xmlns:a16="http://schemas.microsoft.com/office/drawing/2014/main" id="{0D47AEA7-1E96-43C5-BCF6-72C81D75D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33108" y="1793079"/>
            <a:ext cx="4724249" cy="4876801"/>
          </a:xfrm>
          <a:prstGeom prst="rect">
            <a:avLst/>
          </a:prstGeom>
        </p:spPr>
      </p:pic>
      <p:pic>
        <p:nvPicPr>
          <p:cNvPr id="14" name="Picture 13" descr="A picture containing nature, sitting, table, water&#10;&#10;Description automatically generated">
            <a:extLst>
              <a:ext uri="{FF2B5EF4-FFF2-40B4-BE49-F238E27FC236}">
                <a16:creationId xmlns:a16="http://schemas.microsoft.com/office/drawing/2014/main" id="{86057447-5AC6-4F22-945E-641C5ED31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20930">
            <a:off x="6310340" y="3088543"/>
            <a:ext cx="6307027" cy="2777292"/>
          </a:xfrm>
          <a:prstGeom prst="rect">
            <a:avLst/>
          </a:prstGeom>
        </p:spPr>
      </p:pic>
      <p:pic>
        <p:nvPicPr>
          <p:cNvPr id="19" name="Picture 18" descr="A picture containing table, person, cake, plate&#10;&#10;Description automatically generated">
            <a:extLst>
              <a:ext uri="{FF2B5EF4-FFF2-40B4-BE49-F238E27FC236}">
                <a16:creationId xmlns:a16="http://schemas.microsoft.com/office/drawing/2014/main" id="{A0D6AA64-ED3B-4234-ACEA-E4E076C53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33609" y="2119541"/>
            <a:ext cx="8428661" cy="5098064"/>
          </a:xfrm>
          <a:prstGeom prst="rect">
            <a:avLst/>
          </a:prstGeom>
        </p:spPr>
      </p:pic>
      <p:sp>
        <p:nvSpPr>
          <p:cNvPr id="13" name="Content Placeholder 2">
            <a:extLst>
              <a:ext uri="{FF2B5EF4-FFF2-40B4-BE49-F238E27FC236}">
                <a16:creationId xmlns:a16="http://schemas.microsoft.com/office/drawing/2014/main" id="{7973C77B-73B0-4F18-89C2-3ECEF24AB1A8}"/>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spTree>
    <p:extLst>
      <p:ext uri="{BB962C8B-B14F-4D97-AF65-F5344CB8AC3E}">
        <p14:creationId xmlns:p14="http://schemas.microsoft.com/office/powerpoint/2010/main" val="98679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itting, blue, table, water&#10;&#10;Description automatically generated">
            <a:extLst>
              <a:ext uri="{FF2B5EF4-FFF2-40B4-BE49-F238E27FC236}">
                <a16:creationId xmlns:a16="http://schemas.microsoft.com/office/drawing/2014/main" id="{797B880B-EFCA-417C-B8B8-1E963E15B066}"/>
              </a:ext>
            </a:extLst>
          </p:cNvPr>
          <p:cNvPicPr>
            <a:picLocks noChangeAspect="1"/>
          </p:cNvPicPr>
          <p:nvPr/>
        </p:nvPicPr>
        <p:blipFill rotWithShape="1">
          <a:blip r:embed="rId2">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10" name="Content Placeholder 9">
            <a:extLst>
              <a:ext uri="{FF2B5EF4-FFF2-40B4-BE49-F238E27FC236}">
                <a16:creationId xmlns:a16="http://schemas.microsoft.com/office/drawing/2014/main" id="{8AAB3DCA-5E9A-46DB-B725-93995F18B415}"/>
              </a:ext>
            </a:extLst>
          </p:cNvPr>
          <p:cNvSpPr>
            <a:spLocks noGrp="1"/>
          </p:cNvSpPr>
          <p:nvPr>
            <p:ph idx="1"/>
          </p:nvPr>
        </p:nvSpPr>
        <p:spPr/>
        <p:txBody>
          <a:bodyPr/>
          <a:lstStyle/>
          <a:p>
            <a:endParaRPr lang="en-US"/>
          </a:p>
        </p:txBody>
      </p:sp>
      <p:sp>
        <p:nvSpPr>
          <p:cNvPr id="11" name="Content Placeholder 2">
            <a:extLst>
              <a:ext uri="{FF2B5EF4-FFF2-40B4-BE49-F238E27FC236}">
                <a16:creationId xmlns:a16="http://schemas.microsoft.com/office/drawing/2014/main" id="{5DA0CD50-0429-4946-8BDF-6C8881DEED05}"/>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pic>
        <p:nvPicPr>
          <p:cNvPr id="8" name="Picture 7" descr="A hand holding an object in her hand&#10;&#10;Description automatically generated">
            <a:extLst>
              <a:ext uri="{FF2B5EF4-FFF2-40B4-BE49-F238E27FC236}">
                <a16:creationId xmlns:a16="http://schemas.microsoft.com/office/drawing/2014/main" id="{72CAE23D-3F2C-4442-B225-0009A2E76F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tretch>
            <a:fillRect/>
          </a:stretch>
        </p:blipFill>
        <p:spPr>
          <a:xfrm>
            <a:off x="4925706" y="4446237"/>
            <a:ext cx="2340588" cy="2292821"/>
          </a:xfrm>
          <a:prstGeom prst="rect">
            <a:avLst/>
          </a:prstGeom>
        </p:spPr>
      </p:pic>
    </p:spTree>
    <p:extLst>
      <p:ext uri="{BB962C8B-B14F-4D97-AF65-F5344CB8AC3E}">
        <p14:creationId xmlns:p14="http://schemas.microsoft.com/office/powerpoint/2010/main" val="167032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A1AB24-25F5-4E37-80F3-B126604FA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647" y="0"/>
            <a:ext cx="6186435" cy="6858000"/>
          </a:xfrm>
          <a:prstGeom prst="rect">
            <a:avLst/>
          </a:prstGeom>
        </p:spPr>
      </p:pic>
      <p:pic>
        <p:nvPicPr>
          <p:cNvPr id="10" name="Picture 9" descr="A picture containing sitting, blue, table, water&#10;&#10;Description automatically generated">
            <a:extLst>
              <a:ext uri="{FF2B5EF4-FFF2-40B4-BE49-F238E27FC236}">
                <a16:creationId xmlns:a16="http://schemas.microsoft.com/office/drawing/2014/main" id="{C59CE68A-5274-4952-8529-751887C15476}"/>
              </a:ext>
            </a:extLst>
          </p:cNvPr>
          <p:cNvPicPr>
            <a:picLocks noChangeAspect="1"/>
          </p:cNvPicPr>
          <p:nvPr/>
        </p:nvPicPr>
        <p:blipFill rotWithShape="1">
          <a:blip r:embed="rId4">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4" name="TextBox 3">
            <a:extLst>
              <a:ext uri="{FF2B5EF4-FFF2-40B4-BE49-F238E27FC236}">
                <a16:creationId xmlns:a16="http://schemas.microsoft.com/office/drawing/2014/main" id="{6C500EE3-A2F3-45CC-9742-41DB4F00306C}"/>
              </a:ext>
            </a:extLst>
          </p:cNvPr>
          <p:cNvSpPr txBox="1"/>
          <p:nvPr/>
        </p:nvSpPr>
        <p:spPr>
          <a:xfrm>
            <a:off x="398585" y="1444505"/>
            <a:ext cx="4378367" cy="3046988"/>
          </a:xfrm>
          <a:prstGeom prst="rect">
            <a:avLst/>
          </a:prstGeom>
          <a:noFill/>
        </p:spPr>
        <p:txBody>
          <a:bodyPr wrap="square" rtlCol="0">
            <a:spAutoFit/>
          </a:bodyPr>
          <a:lstStyle/>
          <a:p>
            <a:pPr algn="ctr"/>
            <a:r>
              <a:rPr lang="en-US" sz="4000" b="1" dirty="0">
                <a:effectLst>
                  <a:glow rad="127000">
                    <a:schemeClr val="bg1"/>
                  </a:glow>
                </a:effectLst>
              </a:rPr>
              <a:t>As for you, you meant evil against me, but God meant it for good, </a:t>
            </a:r>
            <a:r>
              <a:rPr lang="en-US" sz="3200" b="1" dirty="0">
                <a:effectLst>
                  <a:glow rad="127000">
                    <a:schemeClr val="bg1"/>
                  </a:glow>
                </a:effectLst>
              </a:rPr>
              <a:t>(Genesis 50:20) </a:t>
            </a:r>
            <a:endParaRPr lang="en-US" sz="4000" b="1" dirty="0">
              <a:effectLst>
                <a:glow rad="127000">
                  <a:schemeClr val="bg1"/>
                </a:glow>
              </a:effectLst>
            </a:endParaRPr>
          </a:p>
        </p:txBody>
      </p:sp>
      <p:sp>
        <p:nvSpPr>
          <p:cNvPr id="9" name="Content Placeholder 2">
            <a:extLst>
              <a:ext uri="{FF2B5EF4-FFF2-40B4-BE49-F238E27FC236}">
                <a16:creationId xmlns:a16="http://schemas.microsoft.com/office/drawing/2014/main" id="{13CC0C66-C0C6-420D-9AF1-F95C57F5E83C}"/>
              </a:ext>
            </a:extLst>
          </p:cNvPr>
          <p:cNvSpPr txBox="1">
            <a:spLocks/>
          </p:cNvSpPr>
          <p:nvPr/>
        </p:nvSpPr>
        <p:spPr>
          <a:xfrm>
            <a:off x="5878285" y="1981199"/>
            <a:ext cx="892629" cy="450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F2F5F8"/>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effectLst>
                  <a:glow rad="127000">
                    <a:srgbClr val="F2F5F8"/>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75000"/>
              </a:lnSpc>
            </a:pPr>
            <a:r>
              <a:rPr lang="en-US" sz="6000">
                <a:effectLst>
                  <a:glow rad="127000">
                    <a:schemeClr val="bg1"/>
                  </a:glow>
                </a:effectLst>
              </a:rPr>
              <a:t>G</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O</a:t>
            </a:r>
            <a:br>
              <a:rPr lang="en-US" sz="6000">
                <a:effectLst>
                  <a:glow rad="127000">
                    <a:schemeClr val="bg1"/>
                  </a:glow>
                </a:effectLst>
              </a:rPr>
            </a:br>
            <a:r>
              <a:rPr lang="en-US" sz="6000">
                <a:effectLst>
                  <a:glow rad="127000">
                    <a:schemeClr val="bg1"/>
                  </a:glow>
                </a:effectLst>
              </a:rPr>
              <a:t>D</a:t>
            </a:r>
            <a:endParaRPr lang="en-US" sz="6000" dirty="0">
              <a:effectLst>
                <a:glow rad="127000">
                  <a:schemeClr val="bg1"/>
                </a:glow>
              </a:effectLst>
            </a:endParaRPr>
          </a:p>
        </p:txBody>
      </p:sp>
      <p:pic>
        <p:nvPicPr>
          <p:cNvPr id="7" name="Picture 6" descr="A hand holding an object in her hand&#10;&#10;Description automatically generated">
            <a:extLst>
              <a:ext uri="{FF2B5EF4-FFF2-40B4-BE49-F238E27FC236}">
                <a16:creationId xmlns:a16="http://schemas.microsoft.com/office/drawing/2014/main" id="{F7FCAC36-71D6-411B-A5AE-C48699FF6AF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tretch>
            <a:fillRect/>
          </a:stretch>
        </p:blipFill>
        <p:spPr>
          <a:xfrm>
            <a:off x="4925706" y="4446237"/>
            <a:ext cx="2340588" cy="2292821"/>
          </a:xfrm>
          <a:prstGeom prst="rect">
            <a:avLst/>
          </a:prstGeom>
        </p:spPr>
      </p:pic>
    </p:spTree>
    <p:extLst>
      <p:ext uri="{BB962C8B-B14F-4D97-AF65-F5344CB8AC3E}">
        <p14:creationId xmlns:p14="http://schemas.microsoft.com/office/powerpoint/2010/main" val="704435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ke, table, standing, man&#10;&#10;Description automatically generated">
            <a:extLst>
              <a:ext uri="{FF2B5EF4-FFF2-40B4-BE49-F238E27FC236}">
                <a16:creationId xmlns:a16="http://schemas.microsoft.com/office/drawing/2014/main" id="{85518C21-BE76-4FC3-A8EF-B9C420833252}"/>
              </a:ext>
            </a:extLst>
          </p:cNvPr>
          <p:cNvPicPr>
            <a:picLocks noChangeAspect="1"/>
          </p:cNvPicPr>
          <p:nvPr/>
        </p:nvPicPr>
        <p:blipFill rotWithShape="1">
          <a:blip r:embed="rId3">
            <a:extLst>
              <a:ext uri="{28A0092B-C50C-407E-A947-70E740481C1C}">
                <a14:useLocalDpi xmlns:a14="http://schemas.microsoft.com/office/drawing/2010/main" val="0"/>
              </a:ext>
            </a:extLst>
          </a:blip>
          <a:srcRect r="37025"/>
          <a:stretch/>
        </p:blipFill>
        <p:spPr>
          <a:xfrm>
            <a:off x="5254160" y="0"/>
            <a:ext cx="6937840" cy="6858000"/>
          </a:xfrm>
          <a:prstGeom prst="rect">
            <a:avLst/>
          </a:prstGeom>
        </p:spPr>
      </p:pic>
      <p:pic>
        <p:nvPicPr>
          <p:cNvPr id="8" name="Picture 7" descr="A picture containing sitting, blue, table, water&#10;&#10;Description automatically generated">
            <a:extLst>
              <a:ext uri="{FF2B5EF4-FFF2-40B4-BE49-F238E27FC236}">
                <a16:creationId xmlns:a16="http://schemas.microsoft.com/office/drawing/2014/main" id="{4798B589-4C27-473B-A20C-8CE37DCB8E8A}"/>
              </a:ext>
            </a:extLst>
          </p:cNvPr>
          <p:cNvPicPr>
            <a:picLocks noChangeAspect="1"/>
          </p:cNvPicPr>
          <p:nvPr/>
        </p:nvPicPr>
        <p:blipFill rotWithShape="1">
          <a:blip r:embed="rId4">
            <a:extLst>
              <a:ext uri="{28A0092B-C50C-407E-A947-70E740481C1C}">
                <a14:useLocalDpi xmlns:a14="http://schemas.microsoft.com/office/drawing/2010/main" val="0"/>
              </a:ext>
            </a:extLst>
          </a:blip>
          <a:srcRect t="7079" b="12397"/>
          <a:stretch/>
        </p:blipFill>
        <p:spPr>
          <a:xfrm>
            <a:off x="3342155" y="0"/>
            <a:ext cx="599671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5878285" y="1981199"/>
            <a:ext cx="892629" cy="4500563"/>
          </a:xfrm>
        </p:spPr>
        <p:txBody>
          <a:bodyPr>
            <a:normAutofit/>
          </a:bodyPr>
          <a:lstStyle/>
          <a:p>
            <a:pPr algn="ctr">
              <a:lnSpc>
                <a:spcPct val="75000"/>
              </a:lnSpc>
            </a:pPr>
            <a:r>
              <a:rPr lang="en-US" sz="6000" dirty="0">
                <a:effectLst>
                  <a:glow rad="127000">
                    <a:schemeClr val="bg1"/>
                  </a:glow>
                </a:effectLst>
              </a:rPr>
              <a:t>G</a:t>
            </a:r>
            <a:br>
              <a:rPr lang="en-US" sz="6000" dirty="0">
                <a:effectLst>
                  <a:glow rad="127000">
                    <a:schemeClr val="bg1"/>
                  </a:glow>
                </a:effectLst>
              </a:rPr>
            </a:br>
            <a:r>
              <a:rPr lang="en-US" sz="6000" dirty="0">
                <a:effectLst>
                  <a:glow rad="127000">
                    <a:schemeClr val="bg1"/>
                  </a:glow>
                </a:effectLst>
              </a:rPr>
              <a:t>O</a:t>
            </a:r>
            <a:br>
              <a:rPr lang="en-US" sz="6000" dirty="0">
                <a:effectLst>
                  <a:glow rad="127000">
                    <a:schemeClr val="bg1"/>
                  </a:glow>
                </a:effectLst>
              </a:rPr>
            </a:br>
            <a:r>
              <a:rPr lang="en-US" sz="6000" dirty="0" err="1">
                <a:effectLst>
                  <a:glow rad="127000">
                    <a:schemeClr val="bg1"/>
                  </a:glow>
                </a:effectLst>
              </a:rPr>
              <a:t>O</a:t>
            </a:r>
            <a:br>
              <a:rPr lang="en-US" sz="6000" dirty="0">
                <a:effectLst>
                  <a:glow rad="127000">
                    <a:schemeClr val="bg1"/>
                  </a:glow>
                </a:effectLst>
              </a:rPr>
            </a:br>
            <a:r>
              <a:rPr lang="en-US" sz="6000" dirty="0">
                <a:effectLst>
                  <a:glow rad="127000">
                    <a:schemeClr val="bg1"/>
                  </a:glow>
                </a:effectLst>
              </a:rPr>
              <a:t>D</a:t>
            </a:r>
          </a:p>
        </p:txBody>
      </p:sp>
      <p:sp>
        <p:nvSpPr>
          <p:cNvPr id="4" name="TextBox 3">
            <a:extLst>
              <a:ext uri="{FF2B5EF4-FFF2-40B4-BE49-F238E27FC236}">
                <a16:creationId xmlns:a16="http://schemas.microsoft.com/office/drawing/2014/main" id="{6C500EE3-A2F3-45CC-9742-41DB4F00306C}"/>
              </a:ext>
            </a:extLst>
          </p:cNvPr>
          <p:cNvSpPr txBox="1"/>
          <p:nvPr/>
        </p:nvSpPr>
        <p:spPr>
          <a:xfrm>
            <a:off x="398585" y="1444505"/>
            <a:ext cx="4527121" cy="5016758"/>
          </a:xfrm>
          <a:prstGeom prst="rect">
            <a:avLst/>
          </a:prstGeom>
          <a:noFill/>
        </p:spPr>
        <p:txBody>
          <a:bodyPr wrap="square" rtlCol="0">
            <a:spAutoFit/>
          </a:bodyPr>
          <a:lstStyle/>
          <a:p>
            <a:pPr algn="ctr"/>
            <a:r>
              <a:rPr lang="en-US" sz="4000" b="1" dirty="0">
                <a:effectLst>
                  <a:glow rad="127000">
                    <a:schemeClr val="bg1"/>
                  </a:glow>
                </a:effectLst>
              </a:rPr>
              <a:t>“We know that for those who love God all things work together for good, for those who are called according to his purpose.” </a:t>
            </a:r>
            <a:r>
              <a:rPr lang="en-US" sz="3200" b="1" dirty="0">
                <a:effectLst>
                  <a:glow rad="127000">
                    <a:schemeClr val="bg1"/>
                  </a:glow>
                </a:effectLst>
              </a:rPr>
              <a:t>(Rom 8:28 ESV). </a:t>
            </a:r>
            <a:endParaRPr lang="en-US" sz="4000" b="1" dirty="0">
              <a:effectLst>
                <a:glow rad="127000">
                  <a:schemeClr val="bg1"/>
                </a:glow>
              </a:effectLst>
            </a:endParaRPr>
          </a:p>
        </p:txBody>
      </p:sp>
      <p:pic>
        <p:nvPicPr>
          <p:cNvPr id="7" name="Picture 6" descr="A hand holding an object in her hand&#10;&#10;Description automatically generated">
            <a:extLst>
              <a:ext uri="{FF2B5EF4-FFF2-40B4-BE49-F238E27FC236}">
                <a16:creationId xmlns:a16="http://schemas.microsoft.com/office/drawing/2014/main" id="{F7FCAC36-71D6-411B-A5AE-C48699FF6AF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tretch>
            <a:fillRect/>
          </a:stretch>
        </p:blipFill>
        <p:spPr>
          <a:xfrm>
            <a:off x="4925706" y="4446237"/>
            <a:ext cx="2340588" cy="2292821"/>
          </a:xfrm>
          <a:prstGeom prst="rect">
            <a:avLst/>
          </a:prstGeom>
        </p:spPr>
      </p:pic>
    </p:spTree>
    <p:extLst>
      <p:ext uri="{BB962C8B-B14F-4D97-AF65-F5344CB8AC3E}">
        <p14:creationId xmlns:p14="http://schemas.microsoft.com/office/powerpoint/2010/main" val="1109031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75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75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75000"/>
                  </a:schemeClr>
                </a:solidFill>
                <a:effectLst>
                  <a:glow rad="127000">
                    <a:schemeClr val="bg1"/>
                  </a:glow>
                </a:effectLst>
                <a:latin typeface="Pristina" panose="03060402040406080204" pitchFamily="66" charset="0"/>
              </a:rPr>
              <a:t>Psalm 39:7</a:t>
            </a:r>
          </a:p>
        </p:txBody>
      </p:sp>
      <p:pic>
        <p:nvPicPr>
          <p:cNvPr id="9" name="Picture 8" descr="A picture containing clock&#10;&#10;Description automatically generated">
            <a:extLst>
              <a:ext uri="{FF2B5EF4-FFF2-40B4-BE49-F238E27FC236}">
                <a16:creationId xmlns:a16="http://schemas.microsoft.com/office/drawing/2014/main" id="{B402016C-86E9-449E-84DD-6DB8D4C83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267" y="1791902"/>
            <a:ext cx="5782385" cy="2439292"/>
          </a:xfrm>
          <a:prstGeom prst="rect">
            <a:avLst/>
          </a:prstGeom>
          <a:effectLst>
            <a:glow rad="127000">
              <a:schemeClr val="bg1"/>
            </a:glow>
          </a:effectLst>
        </p:spPr>
      </p:pic>
    </p:spTree>
    <p:extLst>
      <p:ext uri="{BB962C8B-B14F-4D97-AF65-F5344CB8AC3E}">
        <p14:creationId xmlns:p14="http://schemas.microsoft.com/office/powerpoint/2010/main" val="41245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sunset, standing&#10;&#10;Description automatically generated">
            <a:extLst>
              <a:ext uri="{FF2B5EF4-FFF2-40B4-BE49-F238E27FC236}">
                <a16:creationId xmlns:a16="http://schemas.microsoft.com/office/drawing/2014/main" id="{3BB852BD-A923-4019-89A8-6259DD7A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91" y="0"/>
            <a:ext cx="10618838"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Praise the LORD, </a:t>
            </a:r>
            <a:br>
              <a:rPr lang="en-US" dirty="0">
                <a:effectLst>
                  <a:glow rad="127000">
                    <a:schemeClr val="bg1"/>
                  </a:glow>
                </a:effectLst>
              </a:rPr>
            </a:br>
            <a:r>
              <a:rPr lang="en-US" dirty="0">
                <a:effectLst>
                  <a:glow rad="127000">
                    <a:schemeClr val="bg1"/>
                  </a:glow>
                </a:effectLst>
              </a:rPr>
              <a:t>for the </a:t>
            </a:r>
            <a:r>
              <a:rPr lang="en-US" dirty="0">
                <a:solidFill>
                  <a:schemeClr val="bg1"/>
                </a:solidFill>
                <a:effectLst>
                  <a:glow rad="190500">
                    <a:srgbClr val="548235"/>
                  </a:glow>
                </a:effectLst>
              </a:rPr>
              <a:t>LORD is good</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sing to his name, </a:t>
            </a:r>
            <a:br>
              <a:rPr lang="en-US" dirty="0">
                <a:effectLst>
                  <a:glow rad="127000">
                    <a:schemeClr val="bg1"/>
                  </a:glow>
                </a:effectLst>
              </a:rPr>
            </a:br>
            <a:r>
              <a:rPr lang="en-US" dirty="0">
                <a:effectLst>
                  <a:glow rad="127000">
                    <a:schemeClr val="bg1"/>
                  </a:glow>
                </a:effectLst>
              </a:rPr>
              <a:t>for it is pleasant! </a:t>
            </a:r>
            <a:br>
              <a:rPr lang="en-US" dirty="0">
                <a:effectLst>
                  <a:glow rad="127000">
                    <a:schemeClr val="bg1"/>
                  </a:glow>
                </a:effectLst>
              </a:rPr>
            </a:br>
            <a:r>
              <a:rPr lang="en-US" sz="3200" dirty="0">
                <a:effectLst>
                  <a:glow rad="127000">
                    <a:schemeClr val="bg1"/>
                  </a:glow>
                </a:effectLst>
              </a:rPr>
              <a:t>Psalm 135:3 </a:t>
            </a:r>
            <a:endParaRPr lang="en-US" dirty="0">
              <a:effectLst>
                <a:glow rad="127000">
                  <a:schemeClr val="bg1"/>
                </a:glow>
              </a:effectLst>
            </a:endParaRPr>
          </a:p>
        </p:txBody>
      </p:sp>
    </p:spTree>
    <p:extLst>
      <p:ext uri="{BB962C8B-B14F-4D97-AF65-F5344CB8AC3E}">
        <p14:creationId xmlns:p14="http://schemas.microsoft.com/office/powerpoint/2010/main" val="361094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023986" cy="4732458"/>
          </a:xfrm>
        </p:spPr>
        <p:txBody>
          <a:bodyPr/>
          <a:lstStyle/>
          <a:p>
            <a:pPr algn="ctr"/>
            <a:r>
              <a:rPr lang="en-US" dirty="0">
                <a:effectLst>
                  <a:glow rad="127000">
                    <a:schemeClr val="bg1"/>
                  </a:glow>
                </a:effectLst>
              </a:rPr>
              <a:t>"Good Teacher" </a:t>
            </a:r>
          </a:p>
          <a:p>
            <a:pPr algn="ctr"/>
            <a:endParaRPr lang="en-US" dirty="0">
              <a:effectLst>
                <a:glow rad="127000">
                  <a:schemeClr val="bg1"/>
                </a:glow>
              </a:effectLst>
            </a:endParaRPr>
          </a:p>
        </p:txBody>
      </p:sp>
    </p:spTree>
    <p:extLst>
      <p:ext uri="{BB962C8B-B14F-4D97-AF65-F5344CB8AC3E}">
        <p14:creationId xmlns:p14="http://schemas.microsoft.com/office/powerpoint/2010/main" val="299702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023986" cy="4732458"/>
          </a:xfrm>
        </p:spPr>
        <p:txBody>
          <a:bodyPr/>
          <a:lstStyle/>
          <a:p>
            <a:pPr algn="ctr"/>
            <a:r>
              <a:rPr lang="en-US" dirty="0">
                <a:effectLst>
                  <a:glow rad="127000">
                    <a:schemeClr val="bg1"/>
                  </a:glow>
                </a:effectLst>
              </a:rPr>
              <a:t>"Good Teacher" </a:t>
            </a:r>
          </a:p>
          <a:p>
            <a:pPr algn="ctr"/>
            <a:endParaRPr lang="en-US" dirty="0">
              <a:effectLst>
                <a:glow rad="127000">
                  <a:schemeClr val="bg1"/>
                </a:glow>
              </a:effectLst>
            </a:endParaRPr>
          </a:p>
          <a:p>
            <a:pPr algn="ctr"/>
            <a:r>
              <a:rPr lang="en-US" dirty="0">
                <a:effectLst>
                  <a:glow rad="127000">
                    <a:schemeClr val="bg1"/>
                  </a:glow>
                </a:effectLst>
              </a:rPr>
              <a:t>"Why do you call me good? </a:t>
            </a:r>
          </a:p>
          <a:p>
            <a:pPr algn="ctr"/>
            <a:r>
              <a:rPr lang="en-US" dirty="0">
                <a:effectLst>
                  <a:glow rad="127000">
                    <a:schemeClr val="bg1"/>
                  </a:glow>
                </a:effectLst>
              </a:rPr>
              <a:t>No one is good except </a:t>
            </a:r>
            <a:br>
              <a:rPr lang="en-US" dirty="0">
                <a:effectLst>
                  <a:glow rad="127000">
                    <a:schemeClr val="bg1"/>
                  </a:glow>
                </a:effectLst>
              </a:rPr>
            </a:br>
            <a:r>
              <a:rPr lang="en-US" dirty="0">
                <a:effectLst>
                  <a:glow rad="127000">
                    <a:schemeClr val="bg1"/>
                  </a:glow>
                </a:effectLst>
              </a:rPr>
              <a:t>God alone.” </a:t>
            </a:r>
            <a:br>
              <a:rPr lang="en-US" dirty="0">
                <a:effectLst>
                  <a:glow rad="127000">
                    <a:schemeClr val="bg1"/>
                  </a:glow>
                </a:effectLst>
              </a:rPr>
            </a:br>
            <a:r>
              <a:rPr lang="en-US" sz="3200" dirty="0">
                <a:effectLst>
                  <a:glow rad="127000">
                    <a:schemeClr val="bg1"/>
                  </a:glow>
                </a:effectLst>
              </a:rPr>
              <a:t>Luke 18:19</a:t>
            </a:r>
            <a:r>
              <a:rPr lang="en-US" sz="3200" dirty="0">
                <a:effectLst/>
              </a:rPr>
              <a:t> </a:t>
            </a:r>
            <a:endParaRPr lang="en-US" dirty="0">
              <a:effectLst>
                <a:glow rad="127000">
                  <a:schemeClr val="bg1"/>
                </a:glow>
              </a:effectLst>
            </a:endParaRPr>
          </a:p>
        </p:txBody>
      </p:sp>
    </p:spTree>
    <p:extLst>
      <p:ext uri="{BB962C8B-B14F-4D97-AF65-F5344CB8AC3E}">
        <p14:creationId xmlns:p14="http://schemas.microsoft.com/office/powerpoint/2010/main" val="166792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023986" cy="4732458"/>
          </a:xfrm>
        </p:spPr>
        <p:txBody>
          <a:bodyPr/>
          <a:lstStyle/>
          <a:p>
            <a:pPr algn="ctr"/>
            <a:r>
              <a:rPr lang="en-US" dirty="0">
                <a:effectLst>
                  <a:glow rad="127000">
                    <a:schemeClr val="bg1"/>
                  </a:glow>
                </a:effectLst>
              </a:rPr>
              <a:t>“Why do bad things happen to good people?” </a:t>
            </a:r>
          </a:p>
        </p:txBody>
      </p:sp>
    </p:spTree>
    <p:extLst>
      <p:ext uri="{BB962C8B-B14F-4D97-AF65-F5344CB8AC3E}">
        <p14:creationId xmlns:p14="http://schemas.microsoft.com/office/powerpoint/2010/main" val="281744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023986" cy="4732458"/>
          </a:xfrm>
        </p:spPr>
        <p:txBody>
          <a:bodyPr/>
          <a:lstStyle/>
          <a:p>
            <a:pPr algn="ctr"/>
            <a:r>
              <a:rPr lang="en-US" dirty="0">
                <a:effectLst>
                  <a:glow rad="127000">
                    <a:schemeClr val="bg1"/>
                  </a:glow>
                </a:effectLst>
              </a:rPr>
              <a:t>“Why do bad things happen to good people?”</a:t>
            </a:r>
          </a:p>
          <a:p>
            <a:pPr algn="ctr"/>
            <a:endParaRPr lang="en-US" dirty="0">
              <a:effectLst>
                <a:glow rad="127000">
                  <a:schemeClr val="bg1"/>
                </a:glow>
              </a:effectLst>
            </a:endParaRPr>
          </a:p>
          <a:p>
            <a:pPr algn="ctr"/>
            <a:r>
              <a:rPr lang="en-US" dirty="0">
                <a:effectLst>
                  <a:glow rad="127000">
                    <a:schemeClr val="bg1"/>
                  </a:glow>
                </a:effectLst>
              </a:rPr>
              <a:t>“Why do good things happen to bad people?”  </a:t>
            </a:r>
          </a:p>
        </p:txBody>
      </p:sp>
    </p:spTree>
    <p:extLst>
      <p:ext uri="{BB962C8B-B14F-4D97-AF65-F5344CB8AC3E}">
        <p14:creationId xmlns:p14="http://schemas.microsoft.com/office/powerpoint/2010/main" val="38354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676399"/>
            <a:ext cx="6023986" cy="4500563"/>
          </a:xfrm>
        </p:spPr>
        <p:txBody>
          <a:bodyPr/>
          <a:lstStyle/>
          <a:p>
            <a:pPr algn="ctr"/>
            <a:r>
              <a:rPr lang="en-US" dirty="0">
                <a:effectLst>
                  <a:glow rad="127000">
                    <a:schemeClr val="bg1"/>
                  </a:glow>
                </a:effectLst>
              </a:rPr>
              <a:t>“all have sinned” </a:t>
            </a:r>
          </a:p>
          <a:p>
            <a:pPr algn="ctr"/>
            <a:r>
              <a:rPr lang="en-US" sz="3200" dirty="0">
                <a:effectLst>
                  <a:glow rad="127000">
                    <a:schemeClr val="bg1"/>
                  </a:glow>
                </a:effectLst>
              </a:rPr>
              <a:t>(Romans 3:23)</a:t>
            </a:r>
            <a:br>
              <a:rPr lang="en-US" sz="1600" dirty="0">
                <a:effectLst>
                  <a:glow rad="127000">
                    <a:schemeClr val="bg1"/>
                  </a:glow>
                </a:effectLst>
              </a:rPr>
            </a:br>
            <a:r>
              <a:rPr lang="en-US" sz="2000" dirty="0">
                <a:effectLst>
                  <a:glow rad="127000">
                    <a:schemeClr val="bg1"/>
                  </a:glow>
                </a:effectLst>
              </a:rPr>
              <a:t> </a:t>
            </a:r>
            <a:endParaRPr lang="en-US" dirty="0">
              <a:effectLst>
                <a:glow rad="127000">
                  <a:schemeClr val="bg1"/>
                </a:glow>
              </a:effectLst>
            </a:endParaRPr>
          </a:p>
        </p:txBody>
      </p:sp>
    </p:spTree>
    <p:extLst>
      <p:ext uri="{BB962C8B-B14F-4D97-AF65-F5344CB8AC3E}">
        <p14:creationId xmlns:p14="http://schemas.microsoft.com/office/powerpoint/2010/main" val="107562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person&#10;&#10;Description automatically generated">
            <a:extLst>
              <a:ext uri="{FF2B5EF4-FFF2-40B4-BE49-F238E27FC236}">
                <a16:creationId xmlns:a16="http://schemas.microsoft.com/office/drawing/2014/main" id="{EFF1EE9D-B219-4D43-A616-CDDBC5638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08" y="0"/>
            <a:ext cx="8691327"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548235"/>
                  </a:glow>
                </a:effectLst>
              </a:rPr>
              <a:t>GOOD</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676399"/>
            <a:ext cx="6023986" cy="4500563"/>
          </a:xfrm>
        </p:spPr>
        <p:txBody>
          <a:bodyPr/>
          <a:lstStyle/>
          <a:p>
            <a:pPr algn="ctr"/>
            <a:r>
              <a:rPr lang="en-US" dirty="0">
                <a:effectLst>
                  <a:glow rad="127000">
                    <a:schemeClr val="bg1"/>
                  </a:glow>
                </a:effectLst>
              </a:rPr>
              <a:t>“all have sinned” </a:t>
            </a:r>
          </a:p>
          <a:p>
            <a:pPr algn="ctr"/>
            <a:r>
              <a:rPr lang="en-US" sz="3200" dirty="0">
                <a:effectLst>
                  <a:glow rad="127000">
                    <a:schemeClr val="bg1"/>
                  </a:glow>
                </a:effectLst>
              </a:rPr>
              <a:t>(Romans 3:23)</a:t>
            </a:r>
            <a:br>
              <a:rPr lang="en-US" sz="1600" dirty="0">
                <a:effectLst>
                  <a:glow rad="127000">
                    <a:schemeClr val="bg1"/>
                  </a:glow>
                </a:effectLst>
              </a:rPr>
            </a:br>
            <a:r>
              <a:rPr lang="en-US" sz="2000" dirty="0">
                <a:effectLst>
                  <a:glow rad="127000">
                    <a:schemeClr val="bg1"/>
                  </a:glow>
                </a:effectLst>
              </a:rPr>
              <a:t> </a:t>
            </a:r>
            <a:endParaRPr lang="en-US" dirty="0">
              <a:effectLst>
                <a:glow rad="127000">
                  <a:schemeClr val="bg1"/>
                </a:glow>
              </a:effectLst>
            </a:endParaRPr>
          </a:p>
          <a:p>
            <a:pPr algn="ctr"/>
            <a:r>
              <a:rPr lang="en-US" dirty="0">
                <a:effectLst>
                  <a:glow rad="127000">
                    <a:schemeClr val="bg1"/>
                  </a:glow>
                </a:effectLst>
              </a:rPr>
              <a:t>“no one does good, not even one” </a:t>
            </a:r>
            <a:br>
              <a:rPr lang="en-US" dirty="0">
                <a:effectLst>
                  <a:glow rad="127000">
                    <a:schemeClr val="bg1"/>
                  </a:glow>
                </a:effectLst>
              </a:rPr>
            </a:br>
            <a:r>
              <a:rPr lang="en-US" sz="3200" dirty="0">
                <a:effectLst>
                  <a:glow rad="127000">
                    <a:schemeClr val="bg1"/>
                  </a:glow>
                </a:effectLst>
              </a:rPr>
              <a:t>(Romans 3:12)</a:t>
            </a:r>
            <a:r>
              <a:rPr lang="en-US" sz="1800" dirty="0">
                <a:effectLst>
                  <a:glow rad="127000">
                    <a:schemeClr val="bg1"/>
                  </a:glow>
                </a:effectLst>
              </a:rPr>
              <a:t> </a:t>
            </a:r>
            <a:br>
              <a:rPr lang="en-US" sz="1800" dirty="0">
                <a:effectLst>
                  <a:glow rad="127000">
                    <a:schemeClr val="bg1"/>
                  </a:glow>
                </a:effectLst>
              </a:rPr>
            </a:br>
            <a:endParaRPr lang="en-US" sz="2400" dirty="0">
              <a:effectLst>
                <a:glow rad="127000">
                  <a:schemeClr val="bg1"/>
                </a:glow>
              </a:effectLst>
            </a:endParaRPr>
          </a:p>
        </p:txBody>
      </p:sp>
    </p:spTree>
    <p:extLst>
      <p:ext uri="{BB962C8B-B14F-4D97-AF65-F5344CB8AC3E}">
        <p14:creationId xmlns:p14="http://schemas.microsoft.com/office/powerpoint/2010/main" val="217694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673</TotalTime>
  <Words>1404</Words>
  <Application>Microsoft Office PowerPoint</Application>
  <PresentationFormat>Widescreen</PresentationFormat>
  <Paragraphs>113</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Posterama</vt:lpstr>
      <vt:lpstr>Pristina</vt:lpstr>
      <vt:lpstr>Symbol</vt:lpstr>
      <vt:lpstr>Office Theme</vt:lpstr>
      <vt:lpstr>PowerPoint Presentation</vt:lpstr>
      <vt:lpstr>PowerPoint Presentation</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Because He is GOOD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41</cp:revision>
  <dcterms:created xsi:type="dcterms:W3CDTF">2020-03-19T13:50:31Z</dcterms:created>
  <dcterms:modified xsi:type="dcterms:W3CDTF">2021-07-10T16:04:45Z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