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87" r:id="rId6"/>
    <p:sldId id="269" r:id="rId7"/>
    <p:sldId id="270" r:id="rId8"/>
    <p:sldId id="282" r:id="rId9"/>
    <p:sldId id="283" r:id="rId10"/>
    <p:sldId id="284" r:id="rId11"/>
    <p:sldId id="285" r:id="rId12"/>
    <p:sldId id="286" r:id="rId13"/>
    <p:sldId id="271" r:id="rId14"/>
    <p:sldId id="276" r:id="rId15"/>
    <p:sldId id="277" r:id="rId16"/>
    <p:sldId id="272" r:id="rId17"/>
    <p:sldId id="273" r:id="rId18"/>
    <p:sldId id="278" r:id="rId19"/>
    <p:sldId id="274" r:id="rId20"/>
    <p:sldId id="279" r:id="rId21"/>
    <p:sldId id="275"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B66"/>
    <a:srgbClr val="4B847D"/>
    <a:srgbClr val="E1E8EF"/>
    <a:srgbClr val="F8FEFE"/>
    <a:srgbClr val="800000"/>
    <a:srgbClr val="F2F5F8"/>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154253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a:t>
            </a:fld>
            <a:endParaRPr lang="en-US"/>
          </a:p>
        </p:txBody>
      </p:sp>
    </p:spTree>
    <p:extLst>
      <p:ext uri="{BB962C8B-B14F-4D97-AF65-F5344CB8AC3E}">
        <p14:creationId xmlns:p14="http://schemas.microsoft.com/office/powerpoint/2010/main" val="2226362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359672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17</a:t>
            </a:fld>
            <a:endParaRPr lang="en-US"/>
          </a:p>
        </p:txBody>
      </p:sp>
    </p:spTree>
    <p:extLst>
      <p:ext uri="{BB962C8B-B14F-4D97-AF65-F5344CB8AC3E}">
        <p14:creationId xmlns:p14="http://schemas.microsoft.com/office/powerpoint/2010/main" val="1580495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wall&#10;&#10;Description automatically generated">
            <a:extLst>
              <a:ext uri="{FF2B5EF4-FFF2-40B4-BE49-F238E27FC236}">
                <a16:creationId xmlns:a16="http://schemas.microsoft.com/office/drawing/2014/main" id="{358A35B8-D68F-4860-AAA5-BFAFF03117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3D6B66"/>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solidFill>
                  <a:srgbClr val="3D6B66"/>
                </a:solidFill>
                <a:effectLst>
                  <a:glow rad="190500">
                    <a:srgbClr val="E1E8EF"/>
                  </a:glow>
                </a:effectLst>
              </a:defRPr>
            </a:lvl1pPr>
            <a:lvl2pPr>
              <a:defRPr>
                <a:solidFill>
                  <a:srgbClr val="3D6B66"/>
                </a:solidFill>
                <a:effectLst>
                  <a:glow rad="190500">
                    <a:srgbClr val="E1E8EF"/>
                  </a:glow>
                </a:effectLst>
              </a:defRPr>
            </a:lvl2pPr>
            <a:lvl3pPr>
              <a:defRPr>
                <a:solidFill>
                  <a:srgbClr val="3D6B66"/>
                </a:solidFill>
                <a:effectLst>
                  <a:glow rad="190500">
                    <a:srgbClr val="E1E8EF"/>
                  </a:glow>
                </a:effectLst>
              </a:defRPr>
            </a:lvl3pPr>
            <a:lvl4pPr>
              <a:defRPr>
                <a:solidFill>
                  <a:srgbClr val="3D6B66"/>
                </a:solidFill>
                <a:effectLst>
                  <a:glow rad="190500">
                    <a:srgbClr val="E1E8EF"/>
                  </a:glow>
                </a:effectLst>
              </a:defRPr>
            </a:lvl4pPr>
            <a:lvl5pPr>
              <a:defRPr>
                <a:solidFill>
                  <a:srgbClr val="3D6B66"/>
                </a:solidFill>
                <a:effectLst>
                  <a:glow rad="190500">
                    <a:srgbClr val="E1E8EF"/>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building, board, man, water&#10;&#10;Description automatically generated">
            <a:extLst>
              <a:ext uri="{FF2B5EF4-FFF2-40B4-BE49-F238E27FC236}">
                <a16:creationId xmlns:a16="http://schemas.microsoft.com/office/drawing/2014/main" id="{24FAB894-7348-4A90-86EC-DBEF7ACA6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E1E8EF"/>
          </a:solidFill>
          <a:effectLst>
            <a:glow rad="127000">
              <a:srgbClr val="4B847D"/>
            </a:glo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3D6B6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3D6B6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3D6B66"/>
                </a:solidFill>
                <a:effectLst>
                  <a:glow rad="127000">
                    <a:schemeClr val="bg1"/>
                  </a:glow>
                </a:effectLst>
                <a:latin typeface="Pristina" panose="03060402040406080204" pitchFamily="66" charset="0"/>
              </a:rPr>
              <a:t>Psalm 39:7</a:t>
            </a:r>
          </a:p>
        </p:txBody>
      </p:sp>
      <p:pic>
        <p:nvPicPr>
          <p:cNvPr id="9" name="Picture 8" descr="A close up of a logo&#10;&#10;Description automatically generated">
            <a:extLst>
              <a:ext uri="{FF2B5EF4-FFF2-40B4-BE49-F238E27FC236}">
                <a16:creationId xmlns:a16="http://schemas.microsoft.com/office/drawing/2014/main" id="{6B9A1EEA-A521-455F-8702-15C872841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898841"/>
            <a:ext cx="5533293" cy="2295221"/>
          </a:xfrm>
          <a:prstGeom prst="rect">
            <a:avLst/>
          </a:prstGeom>
          <a:effectLst>
            <a:glow rad="127000">
              <a:schemeClr val="bg1"/>
            </a:glow>
          </a:effectLst>
        </p:spPr>
      </p:pic>
      <p:grpSp>
        <p:nvGrpSpPr>
          <p:cNvPr id="14" name="Group 13">
            <a:extLst>
              <a:ext uri="{FF2B5EF4-FFF2-40B4-BE49-F238E27FC236}">
                <a16:creationId xmlns:a16="http://schemas.microsoft.com/office/drawing/2014/main" id="{7F593C4C-A319-4F78-BF2C-79584291B2C3}"/>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5" name="Picture 14">
              <a:extLst>
                <a:ext uri="{FF2B5EF4-FFF2-40B4-BE49-F238E27FC236}">
                  <a16:creationId xmlns:a16="http://schemas.microsoft.com/office/drawing/2014/main" id="{C7B00DA1-54B9-4800-8A8E-665FA9D52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5BC03F71-FE43-41DF-8C5F-4E64B29E4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F0A0C-EEE4-4EFB-8F33-F912B10D033E}"/>
              </a:ext>
            </a:extLst>
          </p:cNvPr>
          <p:cNvPicPr>
            <a:picLocks noChangeAspect="1"/>
          </p:cNvPicPr>
          <p:nvPr/>
        </p:nvPicPr>
        <p:blipFill rotWithShape="1">
          <a:blip r:embed="rId2"/>
          <a:srcRect r="25944"/>
          <a:stretch/>
        </p:blipFill>
        <p:spPr>
          <a:xfrm>
            <a:off x="6072554" y="-107893"/>
            <a:ext cx="6119446" cy="696589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a:t>
            </a:r>
            <a:r>
              <a:rPr lang="en-US" dirty="0">
                <a:solidFill>
                  <a:schemeClr val="bg1"/>
                </a:solidFill>
                <a:effectLst>
                  <a:glow rad="190500">
                    <a:srgbClr val="3D6B66"/>
                  </a:glow>
                </a:effectLst>
              </a:rPr>
              <a:t>common</a:t>
            </a:r>
            <a:r>
              <a:rPr lang="en-US" dirty="0">
                <a:solidFill>
                  <a:schemeClr val="bg1"/>
                </a:solidFill>
                <a:effectLst>
                  <a:glow rad="190500">
                    <a:schemeClr val="tx1"/>
                  </a:glow>
                </a:effectLst>
              </a:rPr>
              <a:t> </a:t>
            </a:r>
            <a:r>
              <a:rPr lang="en-US" dirty="0">
                <a:solidFill>
                  <a:schemeClr val="bg1"/>
                </a:solidFill>
                <a:effectLst>
                  <a:glow rad="190500">
                    <a:srgbClr val="3D6B66"/>
                  </a:glow>
                </a:effectLst>
              </a:rPr>
              <a:t>to man</a:t>
            </a:r>
            <a:r>
              <a:rPr lang="en-US" dirty="0">
                <a:effectLst>
                  <a:glow rad="190500">
                    <a:schemeClr val="bg1"/>
                  </a:glow>
                </a:effectLst>
              </a:rPr>
              <a:t>. God is faithful, and he will not let you be tempted beyond your ability, but with the temptation he will also provide the way of escape, that you may be able to endure it. </a:t>
            </a:r>
          </a:p>
        </p:txBody>
      </p:sp>
    </p:spTree>
    <p:extLst>
      <p:ext uri="{BB962C8B-B14F-4D97-AF65-F5344CB8AC3E}">
        <p14:creationId xmlns:p14="http://schemas.microsoft.com/office/powerpoint/2010/main" val="35655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F0A0C-EEE4-4EFB-8F33-F912B10D033E}"/>
              </a:ext>
            </a:extLst>
          </p:cNvPr>
          <p:cNvPicPr>
            <a:picLocks noChangeAspect="1"/>
          </p:cNvPicPr>
          <p:nvPr/>
        </p:nvPicPr>
        <p:blipFill rotWithShape="1">
          <a:blip r:embed="rId2"/>
          <a:srcRect r="25944"/>
          <a:stretch/>
        </p:blipFill>
        <p:spPr>
          <a:xfrm>
            <a:off x="6072554" y="-107893"/>
            <a:ext cx="6119446" cy="696589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a:t>
            </a:r>
            <a:r>
              <a:rPr lang="en-US" dirty="0">
                <a:solidFill>
                  <a:schemeClr val="bg1"/>
                </a:solidFill>
                <a:effectLst>
                  <a:glow rad="190500">
                    <a:srgbClr val="3D6B66"/>
                  </a:glow>
                </a:effectLst>
              </a:rPr>
              <a:t>common</a:t>
            </a:r>
            <a:r>
              <a:rPr lang="en-US" dirty="0">
                <a:solidFill>
                  <a:schemeClr val="bg1"/>
                </a:solidFill>
                <a:effectLst>
                  <a:glow rad="190500">
                    <a:schemeClr val="tx1"/>
                  </a:glow>
                </a:effectLst>
              </a:rPr>
              <a:t> </a:t>
            </a:r>
            <a:r>
              <a:rPr lang="en-US" dirty="0">
                <a:solidFill>
                  <a:schemeClr val="bg1"/>
                </a:solidFill>
                <a:effectLst>
                  <a:glow rad="190500">
                    <a:srgbClr val="3D6B66"/>
                  </a:glow>
                </a:effectLst>
              </a:rPr>
              <a:t>to man</a:t>
            </a:r>
            <a:r>
              <a:rPr lang="en-US" dirty="0">
                <a:effectLst>
                  <a:glow rad="190500">
                    <a:schemeClr val="bg1"/>
                  </a:glow>
                </a:effectLst>
              </a:rPr>
              <a:t>. God is faithful, and he will not let you be tempted beyond your ability, but with the temptation he will also provide the way of escape, that you may be able to endure it. </a:t>
            </a:r>
          </a:p>
        </p:txBody>
      </p:sp>
      <p:pic>
        <p:nvPicPr>
          <p:cNvPr id="6" name="Picture 5" descr="A person in a wedding dress&#10;&#10;Description automatically generated">
            <a:extLst>
              <a:ext uri="{FF2B5EF4-FFF2-40B4-BE49-F238E27FC236}">
                <a16:creationId xmlns:a16="http://schemas.microsoft.com/office/drawing/2014/main" id="{3CE97D09-B770-4811-9125-EFF9B7176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572" y="2528711"/>
            <a:ext cx="4750513" cy="6858000"/>
          </a:xfrm>
          <a:prstGeom prst="rect">
            <a:avLst/>
          </a:prstGeom>
        </p:spPr>
      </p:pic>
      <p:sp>
        <p:nvSpPr>
          <p:cNvPr id="7" name="TextBox 6">
            <a:extLst>
              <a:ext uri="{FF2B5EF4-FFF2-40B4-BE49-F238E27FC236}">
                <a16:creationId xmlns:a16="http://schemas.microsoft.com/office/drawing/2014/main" id="{B1B91863-C532-4106-B08F-FDF7842D7BA3}"/>
              </a:ext>
            </a:extLst>
          </p:cNvPr>
          <p:cNvSpPr txBox="1"/>
          <p:nvPr/>
        </p:nvSpPr>
        <p:spPr>
          <a:xfrm>
            <a:off x="7358743" y="1360714"/>
            <a:ext cx="4387780" cy="1077218"/>
          </a:xfrm>
          <a:prstGeom prst="rect">
            <a:avLst/>
          </a:prstGeom>
          <a:noFill/>
        </p:spPr>
        <p:txBody>
          <a:bodyPr wrap="square" rtlCol="0">
            <a:spAutoFit/>
          </a:bodyPr>
          <a:lstStyle/>
          <a:p>
            <a:r>
              <a:rPr lang="en-US" sz="3200" b="1" dirty="0">
                <a:solidFill>
                  <a:schemeClr val="bg1"/>
                </a:solidFill>
                <a:effectLst>
                  <a:glow rad="127000">
                    <a:schemeClr val="tx1"/>
                  </a:glow>
                </a:effectLst>
              </a:rPr>
              <a:t>… those who marry will have worldly troubles… </a:t>
            </a:r>
          </a:p>
        </p:txBody>
      </p:sp>
    </p:spTree>
    <p:extLst>
      <p:ext uri="{BB962C8B-B14F-4D97-AF65-F5344CB8AC3E}">
        <p14:creationId xmlns:p14="http://schemas.microsoft.com/office/powerpoint/2010/main" val="200524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F0A0C-EEE4-4EFB-8F33-F912B10D033E}"/>
              </a:ext>
            </a:extLst>
          </p:cNvPr>
          <p:cNvPicPr>
            <a:picLocks noChangeAspect="1"/>
          </p:cNvPicPr>
          <p:nvPr/>
        </p:nvPicPr>
        <p:blipFill rotWithShape="1">
          <a:blip r:embed="rId2"/>
          <a:srcRect r="25944"/>
          <a:stretch/>
        </p:blipFill>
        <p:spPr>
          <a:xfrm>
            <a:off x="6072554" y="-107893"/>
            <a:ext cx="6119446" cy="696589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a:t>
            </a:r>
            <a:r>
              <a:rPr lang="en-US" dirty="0">
                <a:solidFill>
                  <a:schemeClr val="bg1"/>
                </a:solidFill>
                <a:effectLst>
                  <a:glow rad="190500">
                    <a:schemeClr val="tx1"/>
                  </a:glow>
                </a:effectLst>
              </a:rPr>
              <a:t>overtaken you</a:t>
            </a:r>
            <a:r>
              <a:rPr lang="en-US" dirty="0">
                <a:effectLst>
                  <a:glow rad="190500">
                    <a:schemeClr val="bg1"/>
                  </a:glow>
                </a:effectLst>
              </a:rPr>
              <a:t> that is not common to man. God is faithful, and he will not let you be tempted beyond your ability, but with the temptation he will also provide the way of escape, that you may be able to endure it. </a:t>
            </a:r>
          </a:p>
        </p:txBody>
      </p:sp>
      <p:pic>
        <p:nvPicPr>
          <p:cNvPr id="6" name="Picture 5" descr="A person in a wedding dress&#10;&#10;Description automatically generated">
            <a:extLst>
              <a:ext uri="{FF2B5EF4-FFF2-40B4-BE49-F238E27FC236}">
                <a16:creationId xmlns:a16="http://schemas.microsoft.com/office/drawing/2014/main" id="{3CE97D09-B770-4811-9125-EFF9B7176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572" y="2528711"/>
            <a:ext cx="4750513" cy="6858000"/>
          </a:xfrm>
          <a:prstGeom prst="rect">
            <a:avLst/>
          </a:prstGeom>
        </p:spPr>
      </p:pic>
      <p:sp>
        <p:nvSpPr>
          <p:cNvPr id="7" name="TextBox 6">
            <a:extLst>
              <a:ext uri="{FF2B5EF4-FFF2-40B4-BE49-F238E27FC236}">
                <a16:creationId xmlns:a16="http://schemas.microsoft.com/office/drawing/2014/main" id="{B1B91863-C532-4106-B08F-FDF7842D7BA3}"/>
              </a:ext>
            </a:extLst>
          </p:cNvPr>
          <p:cNvSpPr txBox="1"/>
          <p:nvPr/>
        </p:nvSpPr>
        <p:spPr>
          <a:xfrm>
            <a:off x="7358743" y="1360714"/>
            <a:ext cx="4387780" cy="1077218"/>
          </a:xfrm>
          <a:prstGeom prst="rect">
            <a:avLst/>
          </a:prstGeom>
          <a:noFill/>
        </p:spPr>
        <p:txBody>
          <a:bodyPr wrap="square" rtlCol="0">
            <a:spAutoFit/>
          </a:bodyPr>
          <a:lstStyle/>
          <a:p>
            <a:r>
              <a:rPr lang="en-US" sz="3200" b="1" dirty="0">
                <a:solidFill>
                  <a:schemeClr val="bg1"/>
                </a:solidFill>
                <a:effectLst>
                  <a:glow rad="127000">
                    <a:schemeClr val="tx1"/>
                  </a:glow>
                </a:effectLst>
              </a:rPr>
              <a:t>… those who marry will have worldly troubles… </a:t>
            </a:r>
          </a:p>
        </p:txBody>
      </p:sp>
      <p:pic>
        <p:nvPicPr>
          <p:cNvPr id="8" name="Picture 7" descr="A hand holding an object in her hand&#10;&#10;Description automatically generated">
            <a:extLst>
              <a:ext uri="{FF2B5EF4-FFF2-40B4-BE49-F238E27FC236}">
                <a16:creationId xmlns:a16="http://schemas.microsoft.com/office/drawing/2014/main" id="{347CCE0A-711E-410F-8DB9-71AD6AF0E15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9834"/>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601804" y="2089833"/>
            <a:ext cx="4172278" cy="4087130"/>
          </a:xfrm>
          <a:prstGeom prst="rect">
            <a:avLst/>
          </a:prstGeom>
        </p:spPr>
      </p:pic>
    </p:spTree>
    <p:extLst>
      <p:ext uri="{BB962C8B-B14F-4D97-AF65-F5344CB8AC3E}">
        <p14:creationId xmlns:p14="http://schemas.microsoft.com/office/powerpoint/2010/main" val="2543650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42335-E586-491C-A172-A96B3DD8E65B}"/>
              </a:ext>
            </a:extLst>
          </p:cNvPr>
          <p:cNvPicPr>
            <a:picLocks noChangeAspect="1"/>
          </p:cNvPicPr>
          <p:nvPr/>
        </p:nvPicPr>
        <p:blipFill rotWithShape="1">
          <a:blip r:embed="rId2"/>
          <a:srcRect r="27435"/>
          <a:stretch/>
        </p:blipFill>
        <p:spPr>
          <a:xfrm>
            <a:off x="4358078" y="0"/>
            <a:ext cx="7833922"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common</a:t>
            </a:r>
            <a:r>
              <a:rPr lang="en-US" dirty="0">
                <a:solidFill>
                  <a:schemeClr val="bg1"/>
                </a:solidFill>
                <a:effectLst>
                  <a:glow rad="190500">
                    <a:schemeClr val="tx1"/>
                  </a:glow>
                </a:effectLst>
              </a:rPr>
              <a:t> </a:t>
            </a:r>
            <a:r>
              <a:rPr lang="en-US" dirty="0">
                <a:effectLst>
                  <a:glow rad="190500">
                    <a:schemeClr val="bg1"/>
                  </a:glow>
                </a:effectLst>
              </a:rPr>
              <a:t>to man. </a:t>
            </a:r>
            <a:r>
              <a:rPr lang="en-US" dirty="0">
                <a:solidFill>
                  <a:schemeClr val="bg1"/>
                </a:solidFill>
                <a:effectLst>
                  <a:glow rad="190500">
                    <a:srgbClr val="3D6B66"/>
                  </a:glow>
                </a:effectLst>
              </a:rPr>
              <a:t>God is faithful</a:t>
            </a:r>
            <a:r>
              <a:rPr lang="en-US" dirty="0">
                <a:effectLst>
                  <a:glow rad="190500">
                    <a:schemeClr val="bg1"/>
                  </a:glow>
                </a:effectLst>
              </a:rPr>
              <a:t>, and he will not let you be tempted beyond your ability, but with the temptation he will also provide the way of escape, that you may be able to endure it. </a:t>
            </a:r>
          </a:p>
        </p:txBody>
      </p:sp>
    </p:spTree>
    <p:extLst>
      <p:ext uri="{BB962C8B-B14F-4D97-AF65-F5344CB8AC3E}">
        <p14:creationId xmlns:p14="http://schemas.microsoft.com/office/powerpoint/2010/main" val="1546385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common</a:t>
            </a:r>
            <a:r>
              <a:rPr lang="en-US" dirty="0">
                <a:solidFill>
                  <a:schemeClr val="bg1"/>
                </a:solidFill>
                <a:effectLst>
                  <a:glow rad="190500">
                    <a:schemeClr val="tx1"/>
                  </a:glow>
                </a:effectLst>
              </a:rPr>
              <a:t> </a:t>
            </a:r>
            <a:r>
              <a:rPr lang="en-US" dirty="0">
                <a:effectLst>
                  <a:glow rad="190500">
                    <a:schemeClr val="bg1"/>
                  </a:glow>
                </a:effectLst>
              </a:rPr>
              <a:t>to man. God is faithful, and </a:t>
            </a:r>
            <a:r>
              <a:rPr lang="en-US" dirty="0">
                <a:solidFill>
                  <a:schemeClr val="bg1"/>
                </a:solidFill>
                <a:effectLst>
                  <a:glow rad="190500">
                    <a:srgbClr val="3D6B66"/>
                  </a:glow>
                </a:effectLst>
              </a:rPr>
              <a:t>he will not let you be tempted beyond your ability</a:t>
            </a:r>
            <a:r>
              <a:rPr lang="en-US" dirty="0">
                <a:effectLst>
                  <a:glow rad="190500">
                    <a:schemeClr val="bg1"/>
                  </a:glow>
                </a:effectLst>
              </a:rPr>
              <a:t>, but with the temptation he will also provide the way of escape, that you may be able to endure it. </a:t>
            </a:r>
          </a:p>
        </p:txBody>
      </p:sp>
      <p:pic>
        <p:nvPicPr>
          <p:cNvPr id="5" name="Picture 4">
            <a:extLst>
              <a:ext uri="{FF2B5EF4-FFF2-40B4-BE49-F238E27FC236}">
                <a16:creationId xmlns:a16="http://schemas.microsoft.com/office/drawing/2014/main" id="{1DB8DEA9-B111-4EDA-BB5C-2919743F7599}"/>
              </a:ext>
            </a:extLst>
          </p:cNvPr>
          <p:cNvPicPr>
            <a:picLocks noChangeAspect="1"/>
          </p:cNvPicPr>
          <p:nvPr/>
        </p:nvPicPr>
        <p:blipFill>
          <a:blip r:embed="rId2"/>
          <a:stretch>
            <a:fillRect/>
          </a:stretch>
        </p:blipFill>
        <p:spPr>
          <a:xfrm>
            <a:off x="7710792" y="2993228"/>
            <a:ext cx="3177731" cy="3257926"/>
          </a:xfrm>
          <a:prstGeom prst="rect">
            <a:avLst/>
          </a:prstGeom>
        </p:spPr>
      </p:pic>
    </p:spTree>
    <p:extLst>
      <p:ext uri="{BB962C8B-B14F-4D97-AF65-F5344CB8AC3E}">
        <p14:creationId xmlns:p14="http://schemas.microsoft.com/office/powerpoint/2010/main" val="1075015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common</a:t>
            </a:r>
            <a:r>
              <a:rPr lang="en-US" dirty="0">
                <a:solidFill>
                  <a:schemeClr val="bg1"/>
                </a:solidFill>
                <a:effectLst>
                  <a:glow rad="190500">
                    <a:schemeClr val="tx1"/>
                  </a:glow>
                </a:effectLst>
              </a:rPr>
              <a:t> </a:t>
            </a:r>
            <a:r>
              <a:rPr lang="en-US" dirty="0">
                <a:effectLst>
                  <a:glow rad="190500">
                    <a:schemeClr val="bg1"/>
                  </a:glow>
                </a:effectLst>
              </a:rPr>
              <a:t>to man. God is faithful, and </a:t>
            </a:r>
            <a:r>
              <a:rPr lang="en-US" dirty="0">
                <a:solidFill>
                  <a:schemeClr val="bg1"/>
                </a:solidFill>
                <a:effectLst>
                  <a:glow rad="190500">
                    <a:srgbClr val="3D6B66"/>
                  </a:glow>
                </a:effectLst>
              </a:rPr>
              <a:t>he will not let you be tempted beyond your ability</a:t>
            </a:r>
            <a:r>
              <a:rPr lang="en-US" dirty="0">
                <a:effectLst>
                  <a:glow rad="190500">
                    <a:schemeClr val="bg1"/>
                  </a:glow>
                </a:effectLst>
              </a:rPr>
              <a:t>, but with the temptation he will also provide the way of escape, that you may be able to endure it. </a:t>
            </a:r>
          </a:p>
        </p:txBody>
      </p:sp>
      <p:pic>
        <p:nvPicPr>
          <p:cNvPr id="5" name="Picture 4">
            <a:extLst>
              <a:ext uri="{FF2B5EF4-FFF2-40B4-BE49-F238E27FC236}">
                <a16:creationId xmlns:a16="http://schemas.microsoft.com/office/drawing/2014/main" id="{1DB8DEA9-B111-4EDA-BB5C-2919743F7599}"/>
              </a:ext>
            </a:extLst>
          </p:cNvPr>
          <p:cNvPicPr>
            <a:picLocks noChangeAspect="1"/>
          </p:cNvPicPr>
          <p:nvPr/>
        </p:nvPicPr>
        <p:blipFill>
          <a:blip r:embed="rId2"/>
          <a:stretch>
            <a:fillRect/>
          </a:stretch>
        </p:blipFill>
        <p:spPr>
          <a:xfrm>
            <a:off x="7710792" y="2993228"/>
            <a:ext cx="3177731" cy="3257926"/>
          </a:xfrm>
          <a:prstGeom prst="rect">
            <a:avLst/>
          </a:prstGeom>
        </p:spPr>
      </p:pic>
      <p:pic>
        <p:nvPicPr>
          <p:cNvPr id="6" name="Picture 5">
            <a:extLst>
              <a:ext uri="{FF2B5EF4-FFF2-40B4-BE49-F238E27FC236}">
                <a16:creationId xmlns:a16="http://schemas.microsoft.com/office/drawing/2014/main" id="{71131FB9-F486-4706-A323-9D0FD8B97562}"/>
              </a:ext>
            </a:extLst>
          </p:cNvPr>
          <p:cNvPicPr>
            <a:picLocks noChangeAspect="1"/>
          </p:cNvPicPr>
          <p:nvPr/>
        </p:nvPicPr>
        <p:blipFill>
          <a:blip r:embed="rId3"/>
          <a:stretch>
            <a:fillRect/>
          </a:stretch>
        </p:blipFill>
        <p:spPr>
          <a:xfrm>
            <a:off x="6698420" y="2142012"/>
            <a:ext cx="5450640" cy="4715989"/>
          </a:xfrm>
          <a:prstGeom prst="rect">
            <a:avLst/>
          </a:prstGeom>
        </p:spPr>
      </p:pic>
      <p:pic>
        <p:nvPicPr>
          <p:cNvPr id="7" name="Picture 6">
            <a:extLst>
              <a:ext uri="{FF2B5EF4-FFF2-40B4-BE49-F238E27FC236}">
                <a16:creationId xmlns:a16="http://schemas.microsoft.com/office/drawing/2014/main" id="{C16DFEE2-76A9-4A4F-B9F0-9778C353E9F3}"/>
              </a:ext>
            </a:extLst>
          </p:cNvPr>
          <p:cNvPicPr>
            <a:picLocks noChangeAspect="1"/>
          </p:cNvPicPr>
          <p:nvPr/>
        </p:nvPicPr>
        <p:blipFill>
          <a:blip r:embed="rId2"/>
          <a:stretch>
            <a:fillRect/>
          </a:stretch>
        </p:blipFill>
        <p:spPr>
          <a:xfrm>
            <a:off x="7710792" y="2993228"/>
            <a:ext cx="3177731" cy="3257926"/>
          </a:xfrm>
          <a:prstGeom prst="rect">
            <a:avLst/>
          </a:prstGeom>
        </p:spPr>
      </p:pic>
      <p:pic>
        <p:nvPicPr>
          <p:cNvPr id="8" name="Picture 7">
            <a:extLst>
              <a:ext uri="{FF2B5EF4-FFF2-40B4-BE49-F238E27FC236}">
                <a16:creationId xmlns:a16="http://schemas.microsoft.com/office/drawing/2014/main" id="{57867B28-2996-45D0-B6EA-51FF0C29CBA9}"/>
              </a:ext>
            </a:extLst>
          </p:cNvPr>
          <p:cNvPicPr>
            <a:picLocks noChangeAspect="1"/>
          </p:cNvPicPr>
          <p:nvPr/>
        </p:nvPicPr>
        <p:blipFill>
          <a:blip r:embed="rId4"/>
          <a:stretch>
            <a:fillRect/>
          </a:stretch>
        </p:blipFill>
        <p:spPr>
          <a:xfrm>
            <a:off x="6864995" y="3617240"/>
            <a:ext cx="5278827" cy="3240761"/>
          </a:xfrm>
          <a:prstGeom prst="rect">
            <a:avLst/>
          </a:prstGeom>
        </p:spPr>
      </p:pic>
    </p:spTree>
    <p:extLst>
      <p:ext uri="{BB962C8B-B14F-4D97-AF65-F5344CB8AC3E}">
        <p14:creationId xmlns:p14="http://schemas.microsoft.com/office/powerpoint/2010/main" val="1180510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13ABB4-CB0C-467F-AAFE-38E07AF40EE2}"/>
              </a:ext>
            </a:extLst>
          </p:cNvPr>
          <p:cNvPicPr>
            <a:picLocks noChangeAspect="1"/>
          </p:cNvPicPr>
          <p:nvPr/>
        </p:nvPicPr>
        <p:blipFill>
          <a:blip r:embed="rId3"/>
          <a:stretch>
            <a:fillRect/>
          </a:stretch>
        </p:blipFill>
        <p:spPr>
          <a:xfrm>
            <a:off x="6054939" y="-252085"/>
            <a:ext cx="6137061" cy="7247869"/>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common</a:t>
            </a:r>
            <a:r>
              <a:rPr lang="en-US" dirty="0">
                <a:solidFill>
                  <a:schemeClr val="bg1"/>
                </a:solidFill>
                <a:effectLst>
                  <a:glow rad="190500">
                    <a:schemeClr val="tx1"/>
                  </a:glow>
                </a:effectLst>
              </a:rPr>
              <a:t> </a:t>
            </a:r>
            <a:r>
              <a:rPr lang="en-US" dirty="0">
                <a:effectLst>
                  <a:glow rad="190500">
                    <a:schemeClr val="bg1"/>
                  </a:glow>
                </a:effectLst>
              </a:rPr>
              <a:t>to man. God is faithful, and he will not let you be tempted beyond your ability, </a:t>
            </a:r>
            <a:r>
              <a:rPr lang="en-US" dirty="0">
                <a:solidFill>
                  <a:schemeClr val="bg1"/>
                </a:solidFill>
                <a:effectLst>
                  <a:glow rad="190500">
                    <a:srgbClr val="3D6B66"/>
                  </a:glow>
                </a:effectLst>
              </a:rPr>
              <a:t>but with the temptation he will also provide the </a:t>
            </a:r>
            <a:r>
              <a:rPr lang="en-US" dirty="0">
                <a:solidFill>
                  <a:schemeClr val="bg1"/>
                </a:solidFill>
                <a:effectLst>
                  <a:glow rad="190500">
                    <a:schemeClr val="tx1"/>
                  </a:glow>
                </a:effectLst>
              </a:rPr>
              <a:t>way of escape</a:t>
            </a:r>
            <a:r>
              <a:rPr lang="en-US" dirty="0">
                <a:effectLst>
                  <a:glow rad="190500">
                    <a:schemeClr val="bg1"/>
                  </a:glow>
                </a:effectLst>
              </a:rPr>
              <a:t>, that you may be able to endure it. </a:t>
            </a:r>
          </a:p>
        </p:txBody>
      </p:sp>
    </p:spTree>
    <p:extLst>
      <p:ext uri="{BB962C8B-B14F-4D97-AF65-F5344CB8AC3E}">
        <p14:creationId xmlns:p14="http://schemas.microsoft.com/office/powerpoint/2010/main" val="134887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13ABB4-CB0C-467F-AAFE-38E07AF40EE2}"/>
              </a:ext>
            </a:extLst>
          </p:cNvPr>
          <p:cNvPicPr>
            <a:picLocks noChangeAspect="1"/>
          </p:cNvPicPr>
          <p:nvPr/>
        </p:nvPicPr>
        <p:blipFill>
          <a:blip r:embed="rId3"/>
          <a:stretch>
            <a:fillRect/>
          </a:stretch>
        </p:blipFill>
        <p:spPr>
          <a:xfrm>
            <a:off x="6054939" y="-252085"/>
            <a:ext cx="6137061" cy="7247869"/>
          </a:xfrm>
          <a:prstGeom prst="rect">
            <a:avLst/>
          </a:prstGeom>
        </p:spPr>
      </p:pic>
      <p:pic>
        <p:nvPicPr>
          <p:cNvPr id="7" name="Picture 6" descr="A person riding a wave on a surfboard in the water&#10;&#10;Description automatically generated">
            <a:extLst>
              <a:ext uri="{FF2B5EF4-FFF2-40B4-BE49-F238E27FC236}">
                <a16:creationId xmlns:a16="http://schemas.microsoft.com/office/drawing/2014/main" id="{C9C2E59E-863C-4F09-B791-2ED57AF4A090}"/>
              </a:ext>
            </a:extLst>
          </p:cNvPr>
          <p:cNvPicPr>
            <a:picLocks noChangeAspect="1"/>
          </p:cNvPicPr>
          <p:nvPr/>
        </p:nvPicPr>
        <p:blipFill rotWithShape="1">
          <a:blip r:embed="rId4">
            <a:extLst>
              <a:ext uri="{28A0092B-C50C-407E-A947-70E740481C1C}">
                <a14:useLocalDpi xmlns:a14="http://schemas.microsoft.com/office/drawing/2010/main" val="0"/>
              </a:ext>
            </a:extLst>
          </a:blip>
          <a:srcRect r="13806"/>
          <a:stretch/>
        </p:blipFill>
        <p:spPr>
          <a:xfrm>
            <a:off x="5567373" y="0"/>
            <a:ext cx="6624627" cy="6858000"/>
          </a:xfrm>
          <a:prstGeom prst="rect">
            <a:avLst/>
          </a:prstGeom>
        </p:spPr>
      </p:pic>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common</a:t>
            </a:r>
            <a:r>
              <a:rPr lang="en-US" dirty="0">
                <a:solidFill>
                  <a:schemeClr val="bg1"/>
                </a:solidFill>
                <a:effectLst>
                  <a:glow rad="190500">
                    <a:schemeClr val="tx1"/>
                  </a:glow>
                </a:effectLst>
              </a:rPr>
              <a:t> </a:t>
            </a:r>
            <a:r>
              <a:rPr lang="en-US" dirty="0">
                <a:effectLst>
                  <a:glow rad="190500">
                    <a:schemeClr val="bg1"/>
                  </a:glow>
                </a:effectLst>
              </a:rPr>
              <a:t>to man. God is faithful, and he will not let you be tempted beyond your ability, </a:t>
            </a:r>
            <a:r>
              <a:rPr lang="en-US" dirty="0">
                <a:solidFill>
                  <a:schemeClr val="bg1"/>
                </a:solidFill>
                <a:effectLst>
                  <a:glow rad="190500">
                    <a:srgbClr val="3D6B66"/>
                  </a:glow>
                </a:effectLst>
              </a:rPr>
              <a:t>but with the temptation he will also provide the </a:t>
            </a:r>
            <a:r>
              <a:rPr lang="en-US" dirty="0">
                <a:solidFill>
                  <a:schemeClr val="bg1"/>
                </a:solidFill>
                <a:effectLst>
                  <a:glow rad="190500">
                    <a:schemeClr val="tx1"/>
                  </a:glow>
                </a:effectLst>
              </a:rPr>
              <a:t>way of escape</a:t>
            </a:r>
            <a:r>
              <a:rPr lang="en-US" dirty="0">
                <a:effectLst>
                  <a:glow rad="190500">
                    <a:schemeClr val="bg1"/>
                  </a:glow>
                </a:effectLst>
              </a:rPr>
              <a:t>, that you may be able to endure it. </a:t>
            </a: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Tree>
    <p:extLst>
      <p:ext uri="{BB962C8B-B14F-4D97-AF65-F5344CB8AC3E}">
        <p14:creationId xmlns:p14="http://schemas.microsoft.com/office/powerpoint/2010/main" val="363240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the side of a road&#10;&#10;Description automatically generated">
            <a:extLst>
              <a:ext uri="{FF2B5EF4-FFF2-40B4-BE49-F238E27FC236}">
                <a16:creationId xmlns:a16="http://schemas.microsoft.com/office/drawing/2014/main" id="{229B5E17-DA60-4523-85D1-9B23111EF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123" y="0"/>
            <a:ext cx="9704306"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common</a:t>
            </a:r>
            <a:r>
              <a:rPr lang="en-US" dirty="0">
                <a:solidFill>
                  <a:schemeClr val="bg1"/>
                </a:solidFill>
                <a:effectLst>
                  <a:glow rad="190500">
                    <a:schemeClr val="tx1"/>
                  </a:glow>
                </a:effectLst>
              </a:rPr>
              <a:t> </a:t>
            </a:r>
            <a:r>
              <a:rPr lang="en-US" dirty="0">
                <a:effectLst>
                  <a:glow rad="190500">
                    <a:schemeClr val="bg1"/>
                  </a:glow>
                </a:effectLst>
              </a:rPr>
              <a:t>to man. God is faithful, and he will not let you be tempted beyond your ability, but with the temptation he will also provide the way of escape, </a:t>
            </a:r>
            <a:r>
              <a:rPr lang="en-US" dirty="0">
                <a:solidFill>
                  <a:schemeClr val="bg1"/>
                </a:solidFill>
                <a:effectLst>
                  <a:glow rad="190500">
                    <a:srgbClr val="3D6B66"/>
                  </a:glow>
                </a:effectLst>
              </a:rPr>
              <a:t>that you may be </a:t>
            </a:r>
            <a:r>
              <a:rPr lang="en-US" dirty="0">
                <a:solidFill>
                  <a:schemeClr val="bg1"/>
                </a:solidFill>
                <a:effectLst>
                  <a:glow rad="190500">
                    <a:schemeClr val="tx1"/>
                  </a:glow>
                </a:effectLst>
              </a:rPr>
              <a:t>able to endure it.</a:t>
            </a:r>
            <a:r>
              <a:rPr lang="en-US" dirty="0">
                <a:effectLst>
                  <a:glow rad="190500">
                    <a:schemeClr val="bg1"/>
                  </a:glow>
                </a:effectLst>
              </a:rPr>
              <a:t> </a:t>
            </a:r>
          </a:p>
        </p:txBody>
      </p:sp>
    </p:spTree>
    <p:extLst>
      <p:ext uri="{BB962C8B-B14F-4D97-AF65-F5344CB8AC3E}">
        <p14:creationId xmlns:p14="http://schemas.microsoft.com/office/powerpoint/2010/main" val="2878232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wave on a surfboard in the water&#10;&#10;Description automatically generated">
            <a:extLst>
              <a:ext uri="{FF2B5EF4-FFF2-40B4-BE49-F238E27FC236}">
                <a16:creationId xmlns:a16="http://schemas.microsoft.com/office/drawing/2014/main" id="{D322A320-CA1C-426D-B5CD-9CDC8D2301B8}"/>
              </a:ext>
            </a:extLst>
          </p:cNvPr>
          <p:cNvPicPr>
            <a:picLocks noChangeAspect="1"/>
          </p:cNvPicPr>
          <p:nvPr/>
        </p:nvPicPr>
        <p:blipFill rotWithShape="1">
          <a:blip r:embed="rId2">
            <a:extLst>
              <a:ext uri="{28A0092B-C50C-407E-A947-70E740481C1C}">
                <a14:useLocalDpi xmlns:a14="http://schemas.microsoft.com/office/drawing/2010/main" val="0"/>
              </a:ext>
            </a:extLst>
          </a:blip>
          <a:srcRect r="13806"/>
          <a:stretch/>
        </p:blipFill>
        <p:spPr>
          <a:xfrm>
            <a:off x="5567373" y="0"/>
            <a:ext cx="66246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a:effectLst>
            <a:glow rad="127000">
              <a:srgbClr val="3D6B66"/>
            </a:glow>
          </a:effectLst>
        </p:spPr>
        <p:txBody>
          <a:bodyPr/>
          <a:lstStyle/>
          <a:p>
            <a:r>
              <a:rPr lang="en-US" dirty="0">
                <a:effectLst>
                  <a:glow rad="190500">
                    <a:schemeClr val="bg1"/>
                  </a:glow>
                </a:effectLst>
              </a:rPr>
              <a:t>No temptation has overtaken you that is not common</a:t>
            </a:r>
            <a:r>
              <a:rPr lang="en-US" dirty="0">
                <a:solidFill>
                  <a:schemeClr val="bg1"/>
                </a:solidFill>
                <a:effectLst>
                  <a:glow rad="190500">
                    <a:schemeClr val="tx1"/>
                  </a:glow>
                </a:effectLst>
              </a:rPr>
              <a:t> </a:t>
            </a:r>
            <a:r>
              <a:rPr lang="en-US" dirty="0">
                <a:effectLst>
                  <a:glow rad="190500">
                    <a:schemeClr val="bg1"/>
                  </a:glow>
                </a:effectLst>
              </a:rPr>
              <a:t>to man. God is faithful, and he will not let you be tempted beyond your ability, but with the temptation he will also provide the way of escape, </a:t>
            </a:r>
            <a:r>
              <a:rPr lang="en-US" dirty="0">
                <a:solidFill>
                  <a:schemeClr val="bg1"/>
                </a:solidFill>
                <a:effectLst>
                  <a:glow rad="190500">
                    <a:srgbClr val="3D6B66"/>
                  </a:glow>
                </a:effectLst>
              </a:rPr>
              <a:t>that you may be </a:t>
            </a:r>
            <a:r>
              <a:rPr lang="en-US" dirty="0">
                <a:solidFill>
                  <a:schemeClr val="bg1"/>
                </a:solidFill>
                <a:effectLst>
                  <a:glow rad="190500">
                    <a:schemeClr val="tx1"/>
                  </a:glow>
                </a:effectLst>
              </a:rPr>
              <a:t>able to endure it.</a:t>
            </a:r>
            <a:r>
              <a:rPr lang="en-US" dirty="0">
                <a:effectLst>
                  <a:glow rad="190500">
                    <a:schemeClr val="bg1"/>
                  </a:glow>
                </a:effectLst>
              </a:rPr>
              <a:t> </a:t>
            </a:r>
          </a:p>
        </p:txBody>
      </p:sp>
    </p:spTree>
    <p:extLst>
      <p:ext uri="{BB962C8B-B14F-4D97-AF65-F5344CB8AC3E}">
        <p14:creationId xmlns:p14="http://schemas.microsoft.com/office/powerpoint/2010/main" val="71811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3D6B6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3D6B6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3D6B66"/>
                </a:solidFill>
                <a:effectLst>
                  <a:glow rad="127000">
                    <a:schemeClr val="bg1"/>
                  </a:glow>
                </a:effectLst>
                <a:latin typeface="Pristina" panose="03060402040406080204" pitchFamily="66" charset="0"/>
              </a:rPr>
              <a:t>Psalm 39:7</a:t>
            </a:r>
          </a:p>
        </p:txBody>
      </p:sp>
      <p:pic>
        <p:nvPicPr>
          <p:cNvPr id="9" name="Picture 8" descr="A close up of a logo&#10;&#10;Description automatically generated">
            <a:extLst>
              <a:ext uri="{FF2B5EF4-FFF2-40B4-BE49-F238E27FC236}">
                <a16:creationId xmlns:a16="http://schemas.microsoft.com/office/drawing/2014/main" id="{6B9A1EEA-A521-455F-8702-15C872841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898841"/>
            <a:ext cx="5533293" cy="2295221"/>
          </a:xfrm>
          <a:prstGeom prst="rect">
            <a:avLst/>
          </a:prstGeom>
          <a:effectLst>
            <a:glow rad="127000">
              <a:schemeClr val="bg1"/>
            </a:glow>
          </a:effectLst>
        </p:spPr>
      </p:pic>
    </p:spTree>
    <p:extLst>
      <p:ext uri="{BB962C8B-B14F-4D97-AF65-F5344CB8AC3E}">
        <p14:creationId xmlns:p14="http://schemas.microsoft.com/office/powerpoint/2010/main" val="26980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3D6B6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3D6B6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3D6B66"/>
                </a:solidFill>
                <a:effectLst>
                  <a:glow rad="127000">
                    <a:schemeClr val="bg1"/>
                  </a:glow>
                </a:effectLst>
                <a:latin typeface="Pristina" panose="03060402040406080204" pitchFamily="66" charset="0"/>
              </a:rPr>
              <a:t>Psalm 39:7</a:t>
            </a:r>
          </a:p>
        </p:txBody>
      </p:sp>
      <p:pic>
        <p:nvPicPr>
          <p:cNvPr id="9" name="Picture 8" descr="A close up of a logo&#10;&#10;Description automatically generated">
            <a:extLst>
              <a:ext uri="{FF2B5EF4-FFF2-40B4-BE49-F238E27FC236}">
                <a16:creationId xmlns:a16="http://schemas.microsoft.com/office/drawing/2014/main" id="{6B9A1EEA-A521-455F-8702-15C872841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898841"/>
            <a:ext cx="5533293" cy="2295221"/>
          </a:xfrm>
          <a:prstGeom prst="rect">
            <a:avLst/>
          </a:prstGeom>
          <a:effectLst>
            <a:glow rad="127000">
              <a:schemeClr val="bg1"/>
            </a:glow>
          </a:effectLst>
        </p:spPr>
      </p:pic>
    </p:spTree>
    <p:extLst>
      <p:ext uri="{BB962C8B-B14F-4D97-AF65-F5344CB8AC3E}">
        <p14:creationId xmlns:p14="http://schemas.microsoft.com/office/powerpoint/2010/main" val="110902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B149F8-A98B-40C2-97B9-EA1456ACE33E}"/>
              </a:ext>
            </a:extLst>
          </p:cNvPr>
          <p:cNvPicPr>
            <a:picLocks noChangeAspect="1"/>
          </p:cNvPicPr>
          <p:nvPr/>
        </p:nvPicPr>
        <p:blipFill rotWithShape="1">
          <a:blip r:embed="rId2"/>
          <a:srcRect r="27435"/>
          <a:stretch/>
        </p:blipFill>
        <p:spPr>
          <a:xfrm>
            <a:off x="4358078" y="0"/>
            <a:ext cx="7833922"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90500">
                    <a:schemeClr val="bg1"/>
                  </a:glow>
                </a:effectLst>
              </a:rPr>
              <a:t>“God is faithful” </a:t>
            </a:r>
            <a:br>
              <a:rPr lang="en-US" dirty="0">
                <a:effectLst>
                  <a:glow rad="190500">
                    <a:schemeClr val="bg1"/>
                  </a:glow>
                </a:effectLst>
              </a:rPr>
            </a:br>
            <a:r>
              <a:rPr lang="en-US" sz="3200" dirty="0">
                <a:effectLst>
                  <a:glow rad="190500">
                    <a:schemeClr val="bg1"/>
                  </a:glow>
                </a:effectLst>
              </a:rPr>
              <a:t>1Corinthians 10:13 </a:t>
            </a:r>
            <a:endParaRPr lang="en-US" dirty="0">
              <a:effectLst>
                <a:glow rad="190500">
                  <a:schemeClr val="bg1"/>
                </a:glow>
              </a:effectLst>
            </a:endParaRPr>
          </a:p>
        </p:txBody>
      </p:sp>
    </p:spTree>
    <p:extLst>
      <p:ext uri="{BB962C8B-B14F-4D97-AF65-F5344CB8AC3E}">
        <p14:creationId xmlns:p14="http://schemas.microsoft.com/office/powerpoint/2010/main" val="423201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 </a:t>
            </a:r>
            <a:r>
              <a:rPr lang="en-US" dirty="0">
                <a:solidFill>
                  <a:srgbClr val="3D6B66"/>
                </a:solidFill>
                <a:effectLst>
                  <a:glow rad="127000">
                    <a:schemeClr val="bg1"/>
                  </a:glow>
                </a:effectLst>
              </a:rPr>
              <a:t>FAITHFUL</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p:spPr>
        <p:txBody>
          <a:bodyPr/>
          <a:lstStyle/>
          <a:p>
            <a:r>
              <a:rPr lang="en-US" dirty="0">
                <a:effectLst>
                  <a:glow rad="190500">
                    <a:schemeClr val="bg1"/>
                  </a:glow>
                </a:effectLst>
              </a:rPr>
              <a:t>No </a:t>
            </a:r>
            <a:r>
              <a:rPr lang="en-US" dirty="0">
                <a:solidFill>
                  <a:schemeClr val="bg1"/>
                </a:solidFill>
                <a:effectLst>
                  <a:glow rad="190500">
                    <a:srgbClr val="3D6B66"/>
                  </a:glow>
                </a:effectLst>
              </a:rPr>
              <a:t>temptation</a:t>
            </a:r>
            <a:r>
              <a:rPr lang="en-US" dirty="0">
                <a:effectLst>
                  <a:glow rad="190500">
                    <a:schemeClr val="bg1"/>
                  </a:glow>
                </a:effectLst>
              </a:rPr>
              <a:t> has overtaken you that is not common to man. God is faithful, and he will not let you be tempted beyond your ability, but with the temptation he will also provide the way of escape, that you may be able to endure it. </a:t>
            </a:r>
          </a:p>
        </p:txBody>
      </p:sp>
    </p:spTree>
    <p:extLst>
      <p:ext uri="{BB962C8B-B14F-4D97-AF65-F5344CB8AC3E}">
        <p14:creationId xmlns:p14="http://schemas.microsoft.com/office/powerpoint/2010/main" val="1780831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a:t>Because He is </a:t>
            </a:r>
            <a:r>
              <a:rPr lang="en-US">
                <a:solidFill>
                  <a:srgbClr val="3D6B66"/>
                </a:solidFill>
                <a:effectLst>
                  <a:glow rad="127000">
                    <a:schemeClr val="bg1"/>
                  </a:glow>
                </a:effectLst>
              </a:rPr>
              <a:t>FAITHFUL</a:t>
            </a:r>
            <a:endParaRPr lang="en-US" dirty="0">
              <a:solidFill>
                <a:srgbClr val="3D6B66"/>
              </a:solidFill>
              <a:effectLst>
                <a:glow rad="127000">
                  <a:schemeClr val="bg1"/>
                </a:glow>
              </a:effectLst>
            </a:endParaRP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p:spPr>
        <p:txBody>
          <a:bodyPr/>
          <a:lstStyle/>
          <a:p>
            <a:r>
              <a:rPr lang="en-US" dirty="0">
                <a:effectLst>
                  <a:glow rad="190500">
                    <a:schemeClr val="bg1"/>
                  </a:glow>
                </a:effectLst>
              </a:rPr>
              <a:t>No </a:t>
            </a:r>
            <a:r>
              <a:rPr lang="en-US" dirty="0">
                <a:solidFill>
                  <a:schemeClr val="bg1"/>
                </a:solidFill>
                <a:effectLst>
                  <a:glow rad="190500">
                    <a:srgbClr val="3D6B66"/>
                  </a:glow>
                </a:effectLst>
              </a:rPr>
              <a:t>temptation</a:t>
            </a:r>
            <a:r>
              <a:rPr lang="en-US" dirty="0">
                <a:effectLst>
                  <a:glow rad="190500">
                    <a:schemeClr val="bg1"/>
                  </a:glow>
                </a:effectLst>
              </a:rPr>
              <a:t> has overtaken you that is not common to man. God is faithful, and he will not let you be tempted beyond your ability, but with the temptation he will also provide the way of escape, that you may be able to endure it. </a:t>
            </a:r>
          </a:p>
        </p:txBody>
      </p:sp>
      <p:sp>
        <p:nvSpPr>
          <p:cNvPr id="5" name="Rectangle 4">
            <a:extLst>
              <a:ext uri="{FF2B5EF4-FFF2-40B4-BE49-F238E27FC236}">
                <a16:creationId xmlns:a16="http://schemas.microsoft.com/office/drawing/2014/main" id="{A0C2A14D-E7C6-4FFD-A7B3-1B9FB701EEEE}"/>
              </a:ext>
            </a:extLst>
          </p:cNvPr>
          <p:cNvSpPr/>
          <p:nvPr/>
        </p:nvSpPr>
        <p:spPr>
          <a:xfrm>
            <a:off x="7666313" y="1917908"/>
            <a:ext cx="3845479" cy="830997"/>
          </a:xfrm>
          <a:prstGeom prst="rect">
            <a:avLst/>
          </a:prstGeom>
        </p:spPr>
        <p:txBody>
          <a:bodyPr wrap="square">
            <a:spAutoFit/>
          </a:bodyPr>
          <a:lstStyle/>
          <a:p>
            <a:r>
              <a:rPr lang="en-US" altLang="en-US" sz="4800" b="1" dirty="0">
                <a:solidFill>
                  <a:schemeClr val="bg1"/>
                </a:solidFill>
                <a:effectLst>
                  <a:glow rad="127000">
                    <a:schemeClr val="tx1"/>
                  </a:glow>
                </a:effectLst>
                <a:latin typeface="Ink Free" panose="03080402000500000000" pitchFamily="66" charset="0"/>
              </a:rPr>
              <a:t>tests, </a:t>
            </a:r>
          </a:p>
        </p:txBody>
      </p:sp>
    </p:spTree>
    <p:extLst>
      <p:ext uri="{BB962C8B-B14F-4D97-AF65-F5344CB8AC3E}">
        <p14:creationId xmlns:p14="http://schemas.microsoft.com/office/powerpoint/2010/main" val="2714328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a:t>Because He is </a:t>
            </a:r>
            <a:r>
              <a:rPr lang="en-US">
                <a:solidFill>
                  <a:srgbClr val="3D6B66"/>
                </a:solidFill>
                <a:effectLst>
                  <a:glow rad="127000">
                    <a:schemeClr val="bg1"/>
                  </a:glow>
                </a:effectLst>
              </a:rPr>
              <a:t>FAITHFUL</a:t>
            </a:r>
            <a:endParaRPr lang="en-US" dirty="0">
              <a:solidFill>
                <a:srgbClr val="3D6B66"/>
              </a:solidFill>
              <a:effectLst>
                <a:glow rad="127000">
                  <a:schemeClr val="bg1"/>
                </a:glow>
              </a:effectLst>
            </a:endParaRP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p:spPr>
        <p:txBody>
          <a:bodyPr/>
          <a:lstStyle/>
          <a:p>
            <a:r>
              <a:rPr lang="en-US" dirty="0">
                <a:effectLst>
                  <a:glow rad="190500">
                    <a:schemeClr val="bg1"/>
                  </a:glow>
                </a:effectLst>
              </a:rPr>
              <a:t>No </a:t>
            </a:r>
            <a:r>
              <a:rPr lang="en-US" dirty="0">
                <a:solidFill>
                  <a:schemeClr val="bg1"/>
                </a:solidFill>
                <a:effectLst>
                  <a:glow rad="190500">
                    <a:srgbClr val="3D6B66"/>
                  </a:glow>
                </a:effectLst>
              </a:rPr>
              <a:t>temptation</a:t>
            </a:r>
            <a:r>
              <a:rPr lang="en-US" dirty="0">
                <a:effectLst>
                  <a:glow rad="190500">
                    <a:schemeClr val="bg1"/>
                  </a:glow>
                </a:effectLst>
              </a:rPr>
              <a:t> has overtaken you that is not common to man. God is faithful, and he will not let you be tempted beyond your ability, but with the temptation he will also provide the way of escape, that you may be able to endure it. </a:t>
            </a:r>
          </a:p>
        </p:txBody>
      </p:sp>
      <p:sp>
        <p:nvSpPr>
          <p:cNvPr id="5" name="Rectangle 4">
            <a:extLst>
              <a:ext uri="{FF2B5EF4-FFF2-40B4-BE49-F238E27FC236}">
                <a16:creationId xmlns:a16="http://schemas.microsoft.com/office/drawing/2014/main" id="{A0C2A14D-E7C6-4FFD-A7B3-1B9FB701EEEE}"/>
              </a:ext>
            </a:extLst>
          </p:cNvPr>
          <p:cNvSpPr/>
          <p:nvPr/>
        </p:nvSpPr>
        <p:spPr>
          <a:xfrm>
            <a:off x="7666313" y="1917908"/>
            <a:ext cx="3845479" cy="2308324"/>
          </a:xfrm>
          <a:prstGeom prst="rect">
            <a:avLst/>
          </a:prstGeom>
        </p:spPr>
        <p:txBody>
          <a:bodyPr wrap="square">
            <a:spAutoFit/>
          </a:bodyPr>
          <a:lstStyle/>
          <a:p>
            <a:r>
              <a:rPr lang="en-US" altLang="en-US" sz="4800" b="1" dirty="0">
                <a:solidFill>
                  <a:schemeClr val="bg1"/>
                </a:solidFill>
                <a:effectLst>
                  <a:glow rad="127000">
                    <a:schemeClr val="tx1"/>
                  </a:glow>
                </a:effectLst>
                <a:latin typeface="Ink Free" panose="03080402000500000000" pitchFamily="66" charset="0"/>
              </a:rPr>
              <a:t>tests, </a:t>
            </a:r>
          </a:p>
          <a:p>
            <a:r>
              <a:rPr lang="en-US" altLang="en-US" sz="4800" b="1" dirty="0">
                <a:solidFill>
                  <a:schemeClr val="bg1"/>
                </a:solidFill>
                <a:effectLst>
                  <a:glow rad="127000">
                    <a:schemeClr val="tx1"/>
                  </a:glow>
                </a:effectLst>
                <a:latin typeface="Ink Free" panose="03080402000500000000" pitchFamily="66" charset="0"/>
              </a:rPr>
              <a:t>trials, </a:t>
            </a:r>
          </a:p>
          <a:p>
            <a:endParaRPr lang="en-US" altLang="en-US" sz="4800" b="1" dirty="0">
              <a:solidFill>
                <a:schemeClr val="bg1"/>
              </a:solidFill>
              <a:effectLst>
                <a:glow rad="127000">
                  <a:schemeClr val="tx1"/>
                </a:glow>
              </a:effectLst>
              <a:latin typeface="Ink Free" panose="03080402000500000000" pitchFamily="66" charset="0"/>
            </a:endParaRPr>
          </a:p>
        </p:txBody>
      </p:sp>
    </p:spTree>
    <p:extLst>
      <p:ext uri="{BB962C8B-B14F-4D97-AF65-F5344CB8AC3E}">
        <p14:creationId xmlns:p14="http://schemas.microsoft.com/office/powerpoint/2010/main" val="69236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a:t>Because He is </a:t>
            </a:r>
            <a:r>
              <a:rPr lang="en-US">
                <a:solidFill>
                  <a:srgbClr val="3D6B66"/>
                </a:solidFill>
                <a:effectLst>
                  <a:glow rad="127000">
                    <a:schemeClr val="bg1"/>
                  </a:glow>
                </a:effectLst>
              </a:rPr>
              <a:t>FAITHFUL</a:t>
            </a:r>
            <a:endParaRPr lang="en-US" dirty="0">
              <a:solidFill>
                <a:srgbClr val="3D6B66"/>
              </a:solidFill>
              <a:effectLst>
                <a:glow rad="127000">
                  <a:schemeClr val="bg1"/>
                </a:glow>
              </a:effectLst>
            </a:endParaRP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p:spPr>
        <p:txBody>
          <a:bodyPr/>
          <a:lstStyle/>
          <a:p>
            <a:r>
              <a:rPr lang="en-US" dirty="0">
                <a:effectLst>
                  <a:glow rad="190500">
                    <a:schemeClr val="bg1"/>
                  </a:glow>
                </a:effectLst>
              </a:rPr>
              <a:t>No </a:t>
            </a:r>
            <a:r>
              <a:rPr lang="en-US" dirty="0">
                <a:solidFill>
                  <a:schemeClr val="bg1"/>
                </a:solidFill>
                <a:effectLst>
                  <a:glow rad="190500">
                    <a:srgbClr val="3D6B66"/>
                  </a:glow>
                </a:effectLst>
              </a:rPr>
              <a:t>temptation</a:t>
            </a:r>
            <a:r>
              <a:rPr lang="en-US" dirty="0">
                <a:effectLst>
                  <a:glow rad="190500">
                    <a:schemeClr val="bg1"/>
                  </a:glow>
                </a:effectLst>
              </a:rPr>
              <a:t> has overtaken you that is not common to man. God is faithful, and he will not let you be tempted beyond your ability, but with the temptation he will also provide the way of escape, that you may be able to endure it. </a:t>
            </a:r>
          </a:p>
        </p:txBody>
      </p:sp>
      <p:sp>
        <p:nvSpPr>
          <p:cNvPr id="5" name="Rectangle 4">
            <a:extLst>
              <a:ext uri="{FF2B5EF4-FFF2-40B4-BE49-F238E27FC236}">
                <a16:creationId xmlns:a16="http://schemas.microsoft.com/office/drawing/2014/main" id="{A0C2A14D-E7C6-4FFD-A7B3-1B9FB701EEEE}"/>
              </a:ext>
            </a:extLst>
          </p:cNvPr>
          <p:cNvSpPr/>
          <p:nvPr/>
        </p:nvSpPr>
        <p:spPr>
          <a:xfrm>
            <a:off x="7666313" y="1917908"/>
            <a:ext cx="3845479" cy="2308324"/>
          </a:xfrm>
          <a:prstGeom prst="rect">
            <a:avLst/>
          </a:prstGeom>
        </p:spPr>
        <p:txBody>
          <a:bodyPr wrap="square">
            <a:spAutoFit/>
          </a:bodyPr>
          <a:lstStyle/>
          <a:p>
            <a:r>
              <a:rPr lang="en-US" altLang="en-US" sz="4800" b="1" dirty="0">
                <a:solidFill>
                  <a:schemeClr val="bg1"/>
                </a:solidFill>
                <a:effectLst>
                  <a:glow rad="127000">
                    <a:schemeClr val="tx1"/>
                  </a:glow>
                </a:effectLst>
                <a:latin typeface="Ink Free" panose="03080402000500000000" pitchFamily="66" charset="0"/>
              </a:rPr>
              <a:t>tests, </a:t>
            </a:r>
          </a:p>
          <a:p>
            <a:r>
              <a:rPr lang="en-US" altLang="en-US" sz="4800" b="1" dirty="0">
                <a:solidFill>
                  <a:schemeClr val="bg1"/>
                </a:solidFill>
                <a:effectLst>
                  <a:glow rad="127000">
                    <a:schemeClr val="tx1"/>
                  </a:glow>
                </a:effectLst>
                <a:latin typeface="Ink Free" panose="03080402000500000000" pitchFamily="66" charset="0"/>
              </a:rPr>
              <a:t>trials, </a:t>
            </a:r>
          </a:p>
          <a:p>
            <a:r>
              <a:rPr lang="en-US" altLang="en-US" sz="4800" b="1" dirty="0">
                <a:solidFill>
                  <a:schemeClr val="bg1"/>
                </a:solidFill>
                <a:effectLst>
                  <a:glow rad="127000">
                    <a:schemeClr val="tx1"/>
                  </a:glow>
                </a:effectLst>
                <a:latin typeface="Ink Free" panose="03080402000500000000" pitchFamily="66" charset="0"/>
              </a:rPr>
              <a:t>troubles,</a:t>
            </a:r>
          </a:p>
        </p:txBody>
      </p:sp>
    </p:spTree>
    <p:extLst>
      <p:ext uri="{BB962C8B-B14F-4D97-AF65-F5344CB8AC3E}">
        <p14:creationId xmlns:p14="http://schemas.microsoft.com/office/powerpoint/2010/main" val="382988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a:t>Because He is </a:t>
            </a:r>
            <a:r>
              <a:rPr lang="en-US">
                <a:solidFill>
                  <a:srgbClr val="3D6B66"/>
                </a:solidFill>
                <a:effectLst>
                  <a:glow rad="127000">
                    <a:schemeClr val="bg1"/>
                  </a:glow>
                </a:effectLst>
              </a:rPr>
              <a:t>FAITHFUL</a:t>
            </a:r>
            <a:endParaRPr lang="en-US" dirty="0">
              <a:solidFill>
                <a:srgbClr val="3D6B66"/>
              </a:solidFill>
              <a:effectLst>
                <a:glow rad="127000">
                  <a:schemeClr val="bg1"/>
                </a:glow>
              </a:effectLst>
            </a:endParaRP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p:spPr>
        <p:txBody>
          <a:bodyPr/>
          <a:lstStyle/>
          <a:p>
            <a:r>
              <a:rPr lang="en-US" dirty="0">
                <a:effectLst>
                  <a:glow rad="190500">
                    <a:schemeClr val="bg1"/>
                  </a:glow>
                </a:effectLst>
              </a:rPr>
              <a:t>No </a:t>
            </a:r>
            <a:r>
              <a:rPr lang="en-US" dirty="0">
                <a:solidFill>
                  <a:schemeClr val="bg1"/>
                </a:solidFill>
                <a:effectLst>
                  <a:glow rad="190500">
                    <a:srgbClr val="3D6B66"/>
                  </a:glow>
                </a:effectLst>
              </a:rPr>
              <a:t>temptation</a:t>
            </a:r>
            <a:r>
              <a:rPr lang="en-US" dirty="0">
                <a:effectLst>
                  <a:glow rad="190500">
                    <a:schemeClr val="bg1"/>
                  </a:glow>
                </a:effectLst>
              </a:rPr>
              <a:t> has overtaken you that is not common to man. God is faithful, and he will not let you be tempted beyond your ability, but with the temptation he will also provide the way of escape, that you may be able to endure it. </a:t>
            </a:r>
          </a:p>
        </p:txBody>
      </p:sp>
      <p:sp>
        <p:nvSpPr>
          <p:cNvPr id="5" name="Rectangle 4">
            <a:extLst>
              <a:ext uri="{FF2B5EF4-FFF2-40B4-BE49-F238E27FC236}">
                <a16:creationId xmlns:a16="http://schemas.microsoft.com/office/drawing/2014/main" id="{A0C2A14D-E7C6-4FFD-A7B3-1B9FB701EEEE}"/>
              </a:ext>
            </a:extLst>
          </p:cNvPr>
          <p:cNvSpPr/>
          <p:nvPr/>
        </p:nvSpPr>
        <p:spPr>
          <a:xfrm>
            <a:off x="7666313" y="1917908"/>
            <a:ext cx="3845479" cy="3046988"/>
          </a:xfrm>
          <a:prstGeom prst="rect">
            <a:avLst/>
          </a:prstGeom>
        </p:spPr>
        <p:txBody>
          <a:bodyPr wrap="square">
            <a:spAutoFit/>
          </a:bodyPr>
          <a:lstStyle/>
          <a:p>
            <a:r>
              <a:rPr lang="en-US" altLang="en-US" sz="4800" b="1" dirty="0">
                <a:solidFill>
                  <a:schemeClr val="bg1"/>
                </a:solidFill>
                <a:effectLst>
                  <a:glow rad="127000">
                    <a:schemeClr val="tx1"/>
                  </a:glow>
                </a:effectLst>
                <a:latin typeface="Ink Free" panose="03080402000500000000" pitchFamily="66" charset="0"/>
              </a:rPr>
              <a:t>tests, </a:t>
            </a:r>
          </a:p>
          <a:p>
            <a:r>
              <a:rPr lang="en-US" altLang="en-US" sz="4800" b="1" dirty="0">
                <a:solidFill>
                  <a:schemeClr val="bg1"/>
                </a:solidFill>
                <a:effectLst>
                  <a:glow rad="127000">
                    <a:schemeClr val="tx1"/>
                  </a:glow>
                </a:effectLst>
                <a:latin typeface="Ink Free" panose="03080402000500000000" pitchFamily="66" charset="0"/>
              </a:rPr>
              <a:t>trials, </a:t>
            </a:r>
          </a:p>
          <a:p>
            <a:r>
              <a:rPr lang="en-US" altLang="en-US" sz="4800" b="1" dirty="0">
                <a:solidFill>
                  <a:schemeClr val="bg1"/>
                </a:solidFill>
                <a:effectLst>
                  <a:glow rad="127000">
                    <a:schemeClr val="tx1"/>
                  </a:glow>
                </a:effectLst>
                <a:latin typeface="Ink Free" panose="03080402000500000000" pitchFamily="66" charset="0"/>
              </a:rPr>
              <a:t>troubles,</a:t>
            </a:r>
          </a:p>
          <a:p>
            <a:r>
              <a:rPr lang="en-US" altLang="en-US" sz="4800" b="1" dirty="0">
                <a:solidFill>
                  <a:schemeClr val="bg1"/>
                </a:solidFill>
                <a:effectLst>
                  <a:glow rad="127000">
                    <a:schemeClr val="tx1"/>
                  </a:glow>
                </a:effectLst>
                <a:latin typeface="Ink Free" panose="03080402000500000000" pitchFamily="66" charset="0"/>
              </a:rPr>
              <a:t>difficulties, </a:t>
            </a:r>
          </a:p>
        </p:txBody>
      </p:sp>
    </p:spTree>
    <p:extLst>
      <p:ext uri="{BB962C8B-B14F-4D97-AF65-F5344CB8AC3E}">
        <p14:creationId xmlns:p14="http://schemas.microsoft.com/office/powerpoint/2010/main" val="145321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a:t>Because He is </a:t>
            </a:r>
            <a:r>
              <a:rPr lang="en-US">
                <a:solidFill>
                  <a:srgbClr val="3D6B66"/>
                </a:solidFill>
                <a:effectLst>
                  <a:glow rad="127000">
                    <a:schemeClr val="bg1"/>
                  </a:glow>
                </a:effectLst>
              </a:rPr>
              <a:t>FAITHFUL</a:t>
            </a:r>
            <a:endParaRPr lang="en-US" dirty="0">
              <a:solidFill>
                <a:srgbClr val="3D6B66"/>
              </a:solidFill>
              <a:effectLst>
                <a:glow rad="127000">
                  <a:schemeClr val="bg1"/>
                </a:glow>
              </a:effectLst>
            </a:endParaRP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04986" cy="4732458"/>
          </a:xfrm>
        </p:spPr>
        <p:txBody>
          <a:bodyPr/>
          <a:lstStyle/>
          <a:p>
            <a:r>
              <a:rPr lang="en-US" dirty="0">
                <a:effectLst>
                  <a:glow rad="190500">
                    <a:schemeClr val="bg1"/>
                  </a:glow>
                </a:effectLst>
              </a:rPr>
              <a:t>No </a:t>
            </a:r>
            <a:r>
              <a:rPr lang="en-US" dirty="0">
                <a:solidFill>
                  <a:schemeClr val="bg1"/>
                </a:solidFill>
                <a:effectLst>
                  <a:glow rad="190500">
                    <a:srgbClr val="3D6B66"/>
                  </a:glow>
                </a:effectLst>
              </a:rPr>
              <a:t>temptation</a:t>
            </a:r>
            <a:r>
              <a:rPr lang="en-US" dirty="0">
                <a:effectLst>
                  <a:glow rad="190500">
                    <a:schemeClr val="bg1"/>
                  </a:glow>
                </a:effectLst>
              </a:rPr>
              <a:t> has overtaken you that is not common to man. God is faithful, and he will not let you be tempted beyond your ability, but with the temptation he will also provide the way of escape, that you may be able to endure it. </a:t>
            </a:r>
          </a:p>
        </p:txBody>
      </p:sp>
      <p:sp>
        <p:nvSpPr>
          <p:cNvPr id="5" name="Rectangle 4">
            <a:extLst>
              <a:ext uri="{FF2B5EF4-FFF2-40B4-BE49-F238E27FC236}">
                <a16:creationId xmlns:a16="http://schemas.microsoft.com/office/drawing/2014/main" id="{A0C2A14D-E7C6-4FFD-A7B3-1B9FB701EEEE}"/>
              </a:ext>
            </a:extLst>
          </p:cNvPr>
          <p:cNvSpPr/>
          <p:nvPr/>
        </p:nvSpPr>
        <p:spPr>
          <a:xfrm>
            <a:off x="7666313" y="1917908"/>
            <a:ext cx="3845479" cy="3785652"/>
          </a:xfrm>
          <a:prstGeom prst="rect">
            <a:avLst/>
          </a:prstGeom>
        </p:spPr>
        <p:txBody>
          <a:bodyPr wrap="square">
            <a:spAutoFit/>
          </a:bodyPr>
          <a:lstStyle/>
          <a:p>
            <a:r>
              <a:rPr lang="en-US" altLang="en-US" sz="4800" b="1" dirty="0">
                <a:solidFill>
                  <a:schemeClr val="bg1"/>
                </a:solidFill>
                <a:effectLst>
                  <a:glow rad="127000">
                    <a:schemeClr val="tx1"/>
                  </a:glow>
                </a:effectLst>
                <a:latin typeface="Ink Free" panose="03080402000500000000" pitchFamily="66" charset="0"/>
              </a:rPr>
              <a:t>tests, </a:t>
            </a:r>
          </a:p>
          <a:p>
            <a:r>
              <a:rPr lang="en-US" altLang="en-US" sz="4800" b="1" dirty="0">
                <a:solidFill>
                  <a:schemeClr val="bg1"/>
                </a:solidFill>
                <a:effectLst>
                  <a:glow rad="127000">
                    <a:schemeClr val="tx1"/>
                  </a:glow>
                </a:effectLst>
                <a:latin typeface="Ink Free" panose="03080402000500000000" pitchFamily="66" charset="0"/>
              </a:rPr>
              <a:t>trials, </a:t>
            </a:r>
          </a:p>
          <a:p>
            <a:r>
              <a:rPr lang="en-US" altLang="en-US" sz="4800" b="1" dirty="0">
                <a:solidFill>
                  <a:schemeClr val="bg1"/>
                </a:solidFill>
                <a:effectLst>
                  <a:glow rad="127000">
                    <a:schemeClr val="tx1"/>
                  </a:glow>
                </a:effectLst>
                <a:latin typeface="Ink Free" panose="03080402000500000000" pitchFamily="66" charset="0"/>
              </a:rPr>
              <a:t>troubles,</a:t>
            </a:r>
          </a:p>
          <a:p>
            <a:r>
              <a:rPr lang="en-US" altLang="en-US" sz="4800" b="1" dirty="0">
                <a:solidFill>
                  <a:schemeClr val="bg1"/>
                </a:solidFill>
                <a:effectLst>
                  <a:glow rad="127000">
                    <a:schemeClr val="tx1"/>
                  </a:glow>
                </a:effectLst>
                <a:latin typeface="Ink Free" panose="03080402000500000000" pitchFamily="66" charset="0"/>
              </a:rPr>
              <a:t>difficulties, </a:t>
            </a:r>
          </a:p>
          <a:p>
            <a:r>
              <a:rPr lang="en-US" altLang="en-US" sz="4800" b="1" dirty="0">
                <a:solidFill>
                  <a:schemeClr val="bg1"/>
                </a:solidFill>
                <a:effectLst>
                  <a:glow rad="127000">
                    <a:schemeClr val="tx1"/>
                  </a:glow>
                </a:effectLst>
                <a:latin typeface="Ink Free" panose="03080402000500000000" pitchFamily="66" charset="0"/>
              </a:rPr>
              <a:t>or problems!</a:t>
            </a:r>
          </a:p>
        </p:txBody>
      </p:sp>
    </p:spTree>
    <p:extLst>
      <p:ext uri="{BB962C8B-B14F-4D97-AF65-F5344CB8AC3E}">
        <p14:creationId xmlns:p14="http://schemas.microsoft.com/office/powerpoint/2010/main" val="2419847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722</TotalTime>
  <Words>2520</Words>
  <Application>Microsoft Office PowerPoint</Application>
  <PresentationFormat>Widescreen</PresentationFormat>
  <Paragraphs>120</Paragraphs>
  <Slides>20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Ink Free</vt:lpstr>
      <vt:lpstr>Posterama</vt:lpstr>
      <vt:lpstr>Pristina</vt:lpstr>
      <vt:lpstr>Symbol</vt:lpstr>
      <vt:lpstr>Office Theme</vt:lpstr>
      <vt:lpstr>PowerPoint Presentation</vt:lpstr>
      <vt:lpstr>PowerPoint Presentation</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Because He is FAITHFUL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40</cp:revision>
  <dcterms:created xsi:type="dcterms:W3CDTF">2020-03-19T13:50:31Z</dcterms:created>
  <dcterms:modified xsi:type="dcterms:W3CDTF">2021-07-10T15:21:27Z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