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339" r:id="rId5"/>
    <p:sldId id="338" r:id="rId6"/>
    <p:sldId id="322" r:id="rId7"/>
    <p:sldId id="329" r:id="rId8"/>
    <p:sldId id="323" r:id="rId9"/>
    <p:sldId id="326" r:id="rId10"/>
    <p:sldId id="327" r:id="rId11"/>
    <p:sldId id="328" r:id="rId12"/>
    <p:sldId id="330" r:id="rId13"/>
    <p:sldId id="331" r:id="rId14"/>
    <p:sldId id="332" r:id="rId15"/>
    <p:sldId id="333" r:id="rId16"/>
    <p:sldId id="334" r:id="rId17"/>
    <p:sldId id="335" r:id="rId18"/>
    <p:sldId id="337" r:id="rId19"/>
    <p:sldId id="336"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nis Henderson" initials="DH" lastIdx="1" clrIdx="0">
    <p:extLst>
      <p:ext uri="{19B8F6BF-5375-455C-9EA6-DF929625EA0E}">
        <p15:presenceInfo xmlns:p15="http://schemas.microsoft.com/office/powerpoint/2012/main" userId="898c6a59b915a22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00000"/>
    <a:srgbClr val="F8FEFE"/>
    <a:srgbClr val="F2F5F8"/>
    <a:srgbClr val="E1E8EF"/>
    <a:srgbClr val="0054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912" autoAdjust="0"/>
  </p:normalViewPr>
  <p:slideViewPr>
    <p:cSldViewPr snapToGrid="0">
      <p:cViewPr varScale="1">
        <p:scale>
          <a:sx n="70" d="100"/>
          <a:sy n="70" d="100"/>
        </p:scale>
        <p:origin x="1094"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25T15:51:48.461" idx="1">
    <p:pos x="4608" y="2811"/>
    <p:text/>
    <p:extLst>
      <p:ext uri="{C676402C-5697-4E1C-873F-D02D1690AC5C}">
        <p15:threadingInfo xmlns:p15="http://schemas.microsoft.com/office/powerpoint/2012/main" timeZoneBias="24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F001FD-96B8-4D1A-B1AC-635C45ED7304}" type="datetimeFigureOut">
              <a:rPr lang="en-US" smtClean="0"/>
              <a:t>7/10/2021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38D9D7-E9CC-40E4-BEEE-ECB5F85574C0}" type="slidenum">
              <a:rPr lang="en-US" smtClean="0"/>
              <a:t>‹#›</a:t>
            </a:fld>
            <a:endParaRPr lang="en-US"/>
          </a:p>
        </p:txBody>
      </p:sp>
    </p:spTree>
    <p:extLst>
      <p:ext uri="{BB962C8B-B14F-4D97-AF65-F5344CB8AC3E}">
        <p14:creationId xmlns:p14="http://schemas.microsoft.com/office/powerpoint/2010/main" val="2503261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pload.wikimedia.org/wikipedia/commons/e/e2/Push_Hands-close_up.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upload.wikimedia.org/wikipedia/commons/b/bb/Gentileschi_palatina_betsabe.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pload.wikimedia.org/wikipedia/commons/b/b6/Gerard_van_Honthorst_-_King_David_Playing_the_Harp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upload.wikimedia.org/wikipedia/commons/e/e2/Push_Hands-close_up.jpg"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2020</a:t>
            </a:r>
            <a:r>
              <a:rPr lang="en-US" altLang="en-US" sz="800" dirty="0"/>
              <a:t>.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1</a:t>
            </a:fld>
            <a:endParaRPr lang="en-US"/>
          </a:p>
        </p:txBody>
      </p:sp>
    </p:spTree>
    <p:extLst>
      <p:ext uri="{BB962C8B-B14F-4D97-AF65-F5344CB8AC3E}">
        <p14:creationId xmlns:p14="http://schemas.microsoft.com/office/powerpoint/2010/main" val="1116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https://upload.wikimedia.org/wikipedia/commons/e/e2/Push_Hands-close_up.jpg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4</a:t>
            </a:fld>
            <a:endParaRPr lang="en-US"/>
          </a:p>
        </p:txBody>
      </p:sp>
    </p:spTree>
    <p:extLst>
      <p:ext uri="{BB962C8B-B14F-4D97-AF65-F5344CB8AC3E}">
        <p14:creationId xmlns:p14="http://schemas.microsoft.com/office/powerpoint/2010/main" val="1906330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https://upload.wikimedia.org/wikipedia/commons/b/bb/Gentileschi_palatina_betsabe.jpg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5</a:t>
            </a:fld>
            <a:endParaRPr lang="en-US"/>
          </a:p>
        </p:txBody>
      </p:sp>
    </p:spTree>
    <p:extLst>
      <p:ext uri="{BB962C8B-B14F-4D97-AF65-F5344CB8AC3E}">
        <p14:creationId xmlns:p14="http://schemas.microsoft.com/office/powerpoint/2010/main" val="65875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https://upload.wikimedia.org/wikipedia/commons/b/b6/Gerard_van_Honthorst_-_King_David_Playing_the_Harp_-_Google_Art_Project.jpg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6</a:t>
            </a:fld>
            <a:endParaRPr lang="en-US"/>
          </a:p>
        </p:txBody>
      </p:sp>
    </p:spTree>
    <p:extLst>
      <p:ext uri="{BB962C8B-B14F-4D97-AF65-F5344CB8AC3E}">
        <p14:creationId xmlns:p14="http://schemas.microsoft.com/office/powerpoint/2010/main" val="104052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https://upload.wikimedia.org/wikipedia/commons/e/e2/Push_Hands-close_up.jpg</a:t>
            </a:r>
            <a:endParaRPr lang="en-US" dirty="0"/>
          </a:p>
        </p:txBody>
      </p:sp>
      <p:sp>
        <p:nvSpPr>
          <p:cNvPr id="4" name="Slide Number Placeholder 3"/>
          <p:cNvSpPr>
            <a:spLocks noGrp="1"/>
          </p:cNvSpPr>
          <p:nvPr>
            <p:ph type="sldNum" sz="quarter" idx="5"/>
          </p:nvPr>
        </p:nvSpPr>
        <p:spPr/>
        <p:txBody>
          <a:bodyPr/>
          <a:lstStyle/>
          <a:p>
            <a:fld id="{1838D9D7-E9CC-40E4-BEEE-ECB5F85574C0}" type="slidenum">
              <a:rPr lang="en-US" smtClean="0"/>
              <a:t>9</a:t>
            </a:fld>
            <a:endParaRPr lang="en-US"/>
          </a:p>
        </p:txBody>
      </p:sp>
    </p:spTree>
    <p:extLst>
      <p:ext uri="{BB962C8B-B14F-4D97-AF65-F5344CB8AC3E}">
        <p14:creationId xmlns:p14="http://schemas.microsoft.com/office/powerpoint/2010/main" val="7064925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descr="A close up of a brick building&#10;&#10;Description automatically generated">
            <a:extLst>
              <a:ext uri="{FF2B5EF4-FFF2-40B4-BE49-F238E27FC236}">
                <a16:creationId xmlns:a16="http://schemas.microsoft.com/office/drawing/2014/main" id="{6AEADC84-5437-4934-A93C-A26926880B9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BB721E3-2C80-41EE-9C59-899E8A9E81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87B72DC-A03F-48ED-BC4B-28F3C9492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AE670D0-979A-4D2A-A14D-63A157F8F029}"/>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DF3D4C50-8118-43D0-A2BD-4A21D84203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87693A-0394-4D0A-9930-B8374ABAAD7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5889922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15F94-0C47-4387-99F0-6574276B2C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5349772-1B44-4407-BA94-FA615009B3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5888423-18B2-4160-8276-9231DBA7048F}"/>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8287930C-E657-440E-A6F6-6C00AFEB46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6C5B5-E857-42DC-B3C4-FB7BDFE7BB03}"/>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210422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56B320-CC49-407B-805A-D7EEE91FBD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BED6B7-FAF2-4C04-94F1-7D5E39A008F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1C6E5A-49D4-4B16-8FAC-61487693537E}"/>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71D42D00-1DB1-43BA-88CD-B23A77467D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71FAE-D222-4EAB-B2EE-7E64835D806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957504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41A6D-7562-42A2-BC36-8BA06B87672E}"/>
              </a:ext>
            </a:extLst>
          </p:cNvPr>
          <p:cNvSpPr>
            <a:spLocks noGrp="1"/>
          </p:cNvSpPr>
          <p:nvPr>
            <p:ph type="title"/>
          </p:nvPr>
        </p:nvSpPr>
        <p:spPr/>
        <p:txBody>
          <a:bodyPr>
            <a:noAutofit/>
          </a:bodyPr>
          <a:lstStyle>
            <a:lvl1pPr>
              <a:defRPr sz="5400">
                <a:solidFill>
                  <a:srgbClr val="C00000"/>
                </a:solidFill>
                <a:effectLst>
                  <a:glow rad="127000">
                    <a:srgbClr val="F2F5F8"/>
                  </a:glow>
                </a:effectLst>
                <a:latin typeface="Posterama" panose="020B0502040204020203" pitchFamily="34" charset="0"/>
                <a:cs typeface="Posterama" panose="020B05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FF966B9-94FD-4BCE-A40A-7DE2A1C9D397}"/>
              </a:ext>
            </a:extLst>
          </p:cNvPr>
          <p:cNvSpPr>
            <a:spLocks noGrp="1"/>
          </p:cNvSpPr>
          <p:nvPr>
            <p:ph idx="1"/>
          </p:nvPr>
        </p:nvSpPr>
        <p:spPr/>
        <p:txBody>
          <a:bodyPr/>
          <a:lstStyle>
            <a:lvl1pPr>
              <a:defRPr b="1">
                <a:effectLst>
                  <a:glow rad="127000">
                    <a:srgbClr val="F2F5F8"/>
                  </a:glow>
                </a:effectLst>
              </a:defRPr>
            </a:lvl1pPr>
            <a:lvl2pPr>
              <a:defRPr>
                <a:effectLst>
                  <a:glow rad="127000">
                    <a:srgbClr val="F2F5F8"/>
                  </a:glow>
                </a:effectLst>
              </a:defRPr>
            </a:lvl2pPr>
            <a:lvl3pPr>
              <a:defRPr>
                <a:effectLst>
                  <a:glow rad="127000">
                    <a:srgbClr val="F2F5F8"/>
                  </a:glow>
                </a:effectLst>
              </a:defRPr>
            </a:lvl3pPr>
            <a:lvl4pPr>
              <a:defRPr>
                <a:effectLst>
                  <a:glow rad="127000">
                    <a:srgbClr val="F2F5F8"/>
                  </a:glow>
                </a:effectLst>
              </a:defRPr>
            </a:lvl4pPr>
            <a:lvl5pPr>
              <a:defRPr>
                <a:effectLst>
                  <a:glow rad="127000">
                    <a:srgbClr val="F2F5F8"/>
                  </a:glo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3DCEB57-E0F9-42D1-B11E-9D7C1AE0B549}"/>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00B690CA-B16F-4E5D-A5E1-2DF55828F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89AC7F-7D3D-4941-BD6F-B48DA326E00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52046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65560-D1C4-4611-AC46-3DBC86D27A5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60A1EC-CDED-4214-A231-9B701907D0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D043321-EFB8-481B-8553-FDA645DEC94F}"/>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C97F2B78-6DCC-4C3F-BD5C-877AAE82AF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94767A-94D0-4F5F-B8A2-DD6C2ABEA8F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34418356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F8D5E-FA50-4DAC-B4B7-C752562DE2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76364-5FBC-4DD6-8F2D-7965EFFDD69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4B7597-AAE6-43D3-AB38-054AD5208A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0E3DE1-3E78-45DB-B2CB-1EE5E89D7B00}"/>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AA0C91A0-E11C-4CD2-B7EF-C1B98C4B0F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3139-89EA-4C6D-BA01-705E1DAE8525}"/>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765482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E064F-07F9-4443-AC5C-C72600E2EFE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02C5662-3974-4FC6-8D5C-398B34378D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050917-DC95-4EA9-9DFA-0C2A409B7C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C0C397-0C87-45F6-90FD-9CCB2D87D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8B9B9C-5B87-4A59-AE3A-0B75175C26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7748D73-5A52-4922-B444-FB07AED970AA}"/>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8" name="Footer Placeholder 7">
            <a:extLst>
              <a:ext uri="{FF2B5EF4-FFF2-40B4-BE49-F238E27FC236}">
                <a16:creationId xmlns:a16="http://schemas.microsoft.com/office/drawing/2014/main" id="{18724246-95A0-45B6-9D01-91B1C3117B3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97C47CC-F8AE-47A7-B012-38DB0562D304}"/>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130810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7F40C-A696-4E07-AB6B-A30861D3E3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022AC0-0B63-409B-93C0-14D2E24E6140}"/>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4" name="Footer Placeholder 3">
            <a:extLst>
              <a:ext uri="{FF2B5EF4-FFF2-40B4-BE49-F238E27FC236}">
                <a16:creationId xmlns:a16="http://schemas.microsoft.com/office/drawing/2014/main" id="{7B5F3384-2D9C-46C8-8AF5-AB60294C6A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93307FF-90ED-4519-BBA8-136E0186901D}"/>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508492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5ADB04-F4D9-4DE8-B557-9ECCCC6DD734}"/>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3" name="Footer Placeholder 2">
            <a:extLst>
              <a:ext uri="{FF2B5EF4-FFF2-40B4-BE49-F238E27FC236}">
                <a16:creationId xmlns:a16="http://schemas.microsoft.com/office/drawing/2014/main" id="{4A5ED1A7-1024-41B1-A9B2-C89A1B6C5E2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4072F3C-6324-4DE2-B1ED-6C01769AAA66}"/>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106544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6CBF9-D165-4709-8D3B-E7336D9D43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662B48-39B2-4FDE-8A3B-BBC15AF4F4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5446D8B-37FD-47C5-99CC-6EF6646B8D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B952-7759-4F49-A6BD-8D43EE29F35B}"/>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B8AC3E91-1973-4F6B-BDF5-0BBE952552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52931E-CAB6-4667-B34A-986830FB7D9C}"/>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429044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E9280-5028-4074-A65E-2D841158EB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B52E05-4593-49AE-ADC8-803BCD9949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00AA2-81F9-4FBE-AE87-C972F60D44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C25749-6393-45B4-8022-9DA8CCDDA5B4}"/>
              </a:ext>
            </a:extLst>
          </p:cNvPr>
          <p:cNvSpPr>
            <a:spLocks noGrp="1"/>
          </p:cNvSpPr>
          <p:nvPr>
            <p:ph type="dt" sz="half" idx="10"/>
          </p:nvPr>
        </p:nvSpPr>
        <p:spPr/>
        <p:txBody>
          <a:bodyPr/>
          <a:lstStyle/>
          <a:p>
            <a:fld id="{6E812010-27DC-4F28-A7FD-DA9EA2A327E2}" type="datetimeFigureOut">
              <a:rPr lang="en-US" smtClean="0"/>
              <a:t>7/10/2021</a:t>
            </a:fld>
            <a:endParaRPr lang="en-US"/>
          </a:p>
        </p:txBody>
      </p:sp>
      <p:sp>
        <p:nvSpPr>
          <p:cNvPr id="6" name="Footer Placeholder 5">
            <a:extLst>
              <a:ext uri="{FF2B5EF4-FFF2-40B4-BE49-F238E27FC236}">
                <a16:creationId xmlns:a16="http://schemas.microsoft.com/office/drawing/2014/main" id="{8351B4BF-0C38-4E01-811F-09869C43EF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89FE8D-A7E8-4A23-B886-C6BC075997BF}"/>
              </a:ext>
            </a:extLst>
          </p:cNvPr>
          <p:cNvSpPr>
            <a:spLocks noGrp="1"/>
          </p:cNvSpPr>
          <p:nvPr>
            <p:ph type="sldNum" sz="quarter" idx="12"/>
          </p:nvPr>
        </p:nvSpPr>
        <p:spPr/>
        <p:txBody>
          <a:bodyPr/>
          <a:lstStyle/>
          <a:p>
            <a:fld id="{01B69588-6F03-4C3A-BC7D-811A5EA13291}" type="slidenum">
              <a:rPr lang="en-US" smtClean="0"/>
              <a:t>‹#›</a:t>
            </a:fld>
            <a:endParaRPr lang="en-US"/>
          </a:p>
        </p:txBody>
      </p:sp>
    </p:spTree>
    <p:extLst>
      <p:ext uri="{BB962C8B-B14F-4D97-AF65-F5344CB8AC3E}">
        <p14:creationId xmlns:p14="http://schemas.microsoft.com/office/powerpoint/2010/main" val="28640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picture containing outdoor, building, man, standing&#10;&#10;Description automatically generated">
            <a:extLst>
              <a:ext uri="{FF2B5EF4-FFF2-40B4-BE49-F238E27FC236}">
                <a16:creationId xmlns:a16="http://schemas.microsoft.com/office/drawing/2014/main" id="{0CD8B534-F04F-48EB-8476-04EAD7E834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CEAEEC2-DDE6-4E62-88C9-83D8D24C276D}"/>
              </a:ext>
            </a:extLst>
          </p:cNvPr>
          <p:cNvSpPr>
            <a:spLocks noGrp="1"/>
          </p:cNvSpPr>
          <p:nvPr>
            <p:ph type="title"/>
          </p:nvPr>
        </p:nvSpPr>
        <p:spPr>
          <a:xfrm>
            <a:off x="398585" y="118942"/>
            <a:ext cx="1134793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379C17F-76A0-4CBF-93A1-42EFF36C3D88}"/>
              </a:ext>
            </a:extLst>
          </p:cNvPr>
          <p:cNvSpPr>
            <a:spLocks noGrp="1"/>
          </p:cNvSpPr>
          <p:nvPr>
            <p:ph type="body" idx="1"/>
          </p:nvPr>
        </p:nvSpPr>
        <p:spPr>
          <a:xfrm>
            <a:off x="398585" y="1444505"/>
            <a:ext cx="10955215" cy="47324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D20B639-337B-4794-B555-79F6F09C79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812010-27DC-4F28-A7FD-DA9EA2A327E2}" type="datetimeFigureOut">
              <a:rPr lang="en-US" smtClean="0"/>
              <a:t>7/10/2021</a:t>
            </a:fld>
            <a:endParaRPr lang="en-US"/>
          </a:p>
        </p:txBody>
      </p:sp>
      <p:sp>
        <p:nvSpPr>
          <p:cNvPr id="5" name="Footer Placeholder 4">
            <a:extLst>
              <a:ext uri="{FF2B5EF4-FFF2-40B4-BE49-F238E27FC236}">
                <a16:creationId xmlns:a16="http://schemas.microsoft.com/office/drawing/2014/main" id="{052AD204-CB2D-4F8A-9164-8308EA6462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B97FB6-6CBD-4C8D-8086-127F5DBEB6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B69588-6F03-4C3A-BC7D-811A5EA13291}" type="slidenum">
              <a:rPr lang="en-US" smtClean="0"/>
              <a:t>‹#›</a:t>
            </a:fld>
            <a:endParaRPr lang="en-US"/>
          </a:p>
        </p:txBody>
      </p:sp>
    </p:spTree>
    <p:extLst>
      <p:ext uri="{BB962C8B-B14F-4D97-AF65-F5344CB8AC3E}">
        <p14:creationId xmlns:p14="http://schemas.microsoft.com/office/powerpoint/2010/main" val="1142567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7000" b="1" kern="1200">
          <a:solidFill>
            <a:srgbClr val="800000"/>
          </a:solidFill>
          <a:effectLst>
            <a:glow rad="127000">
              <a:schemeClr val="bg1"/>
            </a:glow>
          </a:effectLst>
          <a:latin typeface="Pristina" panose="03060402040406080204" pitchFamily="66"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000" b="1" kern="1200">
          <a:solidFill>
            <a:schemeClr val="tx1"/>
          </a:solidFill>
          <a:effectLst>
            <a:glow rad="127000">
              <a:schemeClr val="bg1"/>
            </a:glo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11" name="TextBox 10">
            <a:extLst>
              <a:ext uri="{FF2B5EF4-FFF2-40B4-BE49-F238E27FC236}">
                <a16:creationId xmlns:a16="http://schemas.microsoft.com/office/drawing/2014/main" id="{1C52518F-DD54-41C6-9FB5-E389FEA0DC57}"/>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C00000"/>
                </a:solidFill>
                <a:effectLst>
                  <a:outerShdw blurRad="38100" dist="38100" dir="2700000" algn="tl">
                    <a:srgbClr val="000000">
                      <a:alpha val="43137"/>
                    </a:srgbClr>
                  </a:outerShdw>
                </a:effectLst>
                <a:latin typeface="Pristina" panose="03060402040406080204" pitchFamily="66" charset="0"/>
              </a:rPr>
              <a:t>My</a:t>
            </a:r>
          </a:p>
        </p:txBody>
      </p:sp>
      <p:sp>
        <p:nvSpPr>
          <p:cNvPr id="12" name="TextBox 11">
            <a:extLst>
              <a:ext uri="{FF2B5EF4-FFF2-40B4-BE49-F238E27FC236}">
                <a16:creationId xmlns:a16="http://schemas.microsoft.com/office/drawing/2014/main" id="{B8D57F14-49C6-401A-831E-D778889FCCB5}"/>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C00000"/>
                </a:solidFill>
                <a:effectLst>
                  <a:outerShdw blurRad="38100" dist="38100" dir="2700000" algn="tl">
                    <a:srgbClr val="000000">
                      <a:alpha val="43137"/>
                    </a:srgbClr>
                  </a:outerShdw>
                </a:effectLst>
                <a:latin typeface="Pristina" panose="03060402040406080204" pitchFamily="66" charset="0"/>
              </a:rPr>
              <a:t>is in the Lord</a:t>
            </a:r>
          </a:p>
        </p:txBody>
      </p:sp>
      <p:sp>
        <p:nvSpPr>
          <p:cNvPr id="13" name="TextBox 12">
            <a:extLst>
              <a:ext uri="{FF2B5EF4-FFF2-40B4-BE49-F238E27FC236}">
                <a16:creationId xmlns:a16="http://schemas.microsoft.com/office/drawing/2014/main" id="{0CF5A990-16D6-4591-A415-B250095C7675}"/>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C00000"/>
                </a:solidFill>
                <a:effectLst>
                  <a:outerShdw blurRad="38100" dist="38100" dir="2700000" algn="tl">
                    <a:srgbClr val="000000">
                      <a:alpha val="43137"/>
                    </a:srgbClr>
                  </a:outerShdw>
                </a:effectLst>
                <a:latin typeface="Pristina" panose="03060402040406080204" pitchFamily="66" charset="0"/>
              </a:rPr>
              <a:t>Psalm 39:7</a:t>
            </a:r>
          </a:p>
        </p:txBody>
      </p:sp>
      <p:pic>
        <p:nvPicPr>
          <p:cNvPr id="9" name="Picture 8" descr="A close up of a sign&#10;&#10;Description automatically generated">
            <a:extLst>
              <a:ext uri="{FF2B5EF4-FFF2-40B4-BE49-F238E27FC236}">
                <a16:creationId xmlns:a16="http://schemas.microsoft.com/office/drawing/2014/main" id="{E703A003-FC9F-4169-9464-57948887B1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p:spPr>
      </p:pic>
      <p:grpSp>
        <p:nvGrpSpPr>
          <p:cNvPr id="7" name="Group 6">
            <a:extLst>
              <a:ext uri="{FF2B5EF4-FFF2-40B4-BE49-F238E27FC236}">
                <a16:creationId xmlns:a16="http://schemas.microsoft.com/office/drawing/2014/main" id="{8A218F0C-DF66-4705-B747-17A58A7E8472}"/>
              </a:ext>
            </a:extLst>
          </p:cNvPr>
          <p:cNvGrpSpPr/>
          <p:nvPr/>
        </p:nvGrpSpPr>
        <p:grpSpPr>
          <a:xfrm>
            <a:off x="558471" y="5066893"/>
            <a:ext cx="2477806" cy="1200783"/>
            <a:chOff x="962969" y="5030136"/>
            <a:chExt cx="2477806" cy="1200783"/>
          </a:xfrm>
          <a:effectLst>
            <a:glow rad="127000">
              <a:srgbClr val="0054A6">
                <a:alpha val="39000"/>
              </a:srgbClr>
            </a:glow>
          </a:effectLst>
        </p:grpSpPr>
        <p:pic>
          <p:nvPicPr>
            <p:cNvPr id="10" name="Picture 9">
              <a:extLst>
                <a:ext uri="{FF2B5EF4-FFF2-40B4-BE49-F238E27FC236}">
                  <a16:creationId xmlns:a16="http://schemas.microsoft.com/office/drawing/2014/main" id="{51F9023C-7D24-4FF8-9A72-A9093C4B7F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992879" y="5065630"/>
              <a:ext cx="2336800" cy="1069975"/>
            </a:xfrm>
            <a:prstGeom prst="rect">
              <a:avLst/>
            </a:prstGeom>
            <a:noFill/>
            <a:effectLst>
              <a:glow rad="38100">
                <a:schemeClr val="tx1">
                  <a:alpha val="0"/>
                </a:schemeClr>
              </a:glow>
              <a:outerShdw dist="71842" dir="2700000" algn="ctr" rotWithShape="0">
                <a:schemeClr val="bg2">
                  <a:alpha val="0"/>
                </a:schemeClr>
              </a:outerShdw>
            </a:effectLst>
            <a:extLst>
              <a:ext uri="{909E8E84-426E-40DD-AFC4-6F175D3DCCD1}">
                <a14:hiddenFill xmlns:a14="http://schemas.microsoft.com/office/drawing/2010/main">
                  <a:solidFill>
                    <a:srgbClr val="FFFFFF"/>
                  </a:solidFill>
                </a14:hiddenFill>
              </a:ext>
            </a:extLst>
          </p:spPr>
        </p:pic>
        <p:pic>
          <p:nvPicPr>
            <p:cNvPr id="14" name="Picture 13" descr="Logo&#10;&#10;Description automatically generated">
              <a:extLst>
                <a:ext uri="{FF2B5EF4-FFF2-40B4-BE49-F238E27FC236}">
                  <a16:creationId xmlns:a16="http://schemas.microsoft.com/office/drawing/2014/main" id="{4B152575-2993-49D3-9E39-7D217D7B86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969" y="5030136"/>
              <a:ext cx="2477806" cy="1200783"/>
            </a:xfrm>
            <a:prstGeom prst="rect">
              <a:avLst/>
            </a:prstGeom>
            <a:effectLst>
              <a:glow rad="127000">
                <a:schemeClr val="bg1"/>
              </a:glow>
            </a:effectLst>
          </p:spPr>
        </p:pic>
      </p:grpSp>
    </p:spTree>
    <p:extLst>
      <p:ext uri="{BB962C8B-B14F-4D97-AF65-F5344CB8AC3E}">
        <p14:creationId xmlns:p14="http://schemas.microsoft.com/office/powerpoint/2010/main" val="31515821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picture containing water, man, sitting, dark&#10;&#10;Description automatically generated">
            <a:extLst>
              <a:ext uri="{FF2B5EF4-FFF2-40B4-BE49-F238E27FC236}">
                <a16:creationId xmlns:a16="http://schemas.microsoft.com/office/drawing/2014/main" id="{D9BEA0EE-ABD7-4470-970E-ECBB6C0B3EB0}"/>
              </a:ext>
            </a:extLst>
          </p:cNvPr>
          <p:cNvPicPr>
            <a:picLocks noChangeAspect="1"/>
          </p:cNvPicPr>
          <p:nvPr/>
        </p:nvPicPr>
        <p:blipFill rotWithShape="1">
          <a:blip r:embed="rId2">
            <a:alphaModFix amt="58000"/>
            <a:extLst>
              <a:ext uri="{28A0092B-C50C-407E-A947-70E740481C1C}">
                <a14:useLocalDpi xmlns:a14="http://schemas.microsoft.com/office/drawing/2010/main" val="0"/>
              </a:ext>
            </a:extLst>
          </a:blip>
          <a:srcRect r="34502"/>
          <a:stretch/>
        </p:blipFill>
        <p:spPr>
          <a:xfrm>
            <a:off x="5424435" y="0"/>
            <a:ext cx="6767566" cy="6858000"/>
          </a:xfrm>
          <a:prstGeom prst="rect">
            <a:avLst/>
          </a:prstGeom>
        </p:spPr>
      </p:pic>
      <p:sp>
        <p:nvSpPr>
          <p:cNvPr id="2" name="Title 1">
            <a:extLst>
              <a:ext uri="{FF2B5EF4-FFF2-40B4-BE49-F238E27FC236}">
                <a16:creationId xmlns:a16="http://schemas.microsoft.com/office/drawing/2014/main" id="{5FBDF5AF-8DE5-47D0-8019-631C21214819}"/>
              </a:ext>
            </a:extLst>
          </p:cNvPr>
          <p:cNvSpPr>
            <a:spLocks noGrp="1"/>
          </p:cNvSpPr>
          <p:nvPr>
            <p:ph type="title"/>
          </p:nvPr>
        </p:nvSpPr>
        <p:spPr/>
        <p:txBody>
          <a:bodyPr/>
          <a:lstStyle/>
          <a:p>
            <a:r>
              <a:rPr lang="en-US" dirty="0"/>
              <a:t>Because He is</a:t>
            </a:r>
            <a:r>
              <a:rPr lang="en-US" dirty="0">
                <a:solidFill>
                  <a:srgbClr val="800000"/>
                </a:solidFill>
              </a:rPr>
              <a:t> MERCIFUL</a:t>
            </a:r>
            <a:endParaRPr lang="en-US" dirty="0"/>
          </a:p>
        </p:txBody>
      </p:sp>
      <p:sp>
        <p:nvSpPr>
          <p:cNvPr id="3" name="Content Placeholder 2">
            <a:extLst>
              <a:ext uri="{FF2B5EF4-FFF2-40B4-BE49-F238E27FC236}">
                <a16:creationId xmlns:a16="http://schemas.microsoft.com/office/drawing/2014/main" id="{89813393-D0AE-4722-A24F-2BE02B031C05}"/>
              </a:ext>
            </a:extLst>
          </p:cNvPr>
          <p:cNvSpPr>
            <a:spLocks noGrp="1"/>
          </p:cNvSpPr>
          <p:nvPr>
            <p:ph idx="1"/>
          </p:nvPr>
        </p:nvSpPr>
        <p:spPr/>
        <p:txBody>
          <a:bodyPr/>
          <a:lstStyle/>
          <a:p>
            <a:r>
              <a:rPr lang="en-US" dirty="0">
                <a:effectLst>
                  <a:glow rad="127000">
                    <a:schemeClr val="bg1"/>
                  </a:glow>
                </a:effectLst>
              </a:rPr>
              <a:t>He saved us, not because of righteous things we had done, but because of his mercy. </a:t>
            </a:r>
            <a:r>
              <a:rPr lang="en-US" sz="3200" dirty="0">
                <a:effectLst>
                  <a:glow rad="127000">
                    <a:schemeClr val="bg1"/>
                  </a:glow>
                </a:effectLst>
              </a:rPr>
              <a:t>Titus 3:5 </a:t>
            </a:r>
          </a:p>
          <a:p>
            <a:endParaRPr lang="en-US" dirty="0">
              <a:effectLst>
                <a:glow rad="127000">
                  <a:schemeClr val="bg1"/>
                </a:glow>
              </a:effectLst>
            </a:endParaRPr>
          </a:p>
        </p:txBody>
      </p:sp>
      <p:pic>
        <p:nvPicPr>
          <p:cNvPr id="5" name="Picture 4" descr="A close up of a hand&#10;&#10;Description automatically generated">
            <a:extLst>
              <a:ext uri="{FF2B5EF4-FFF2-40B4-BE49-F238E27FC236}">
                <a16:creationId xmlns:a16="http://schemas.microsoft.com/office/drawing/2014/main" id="{40005428-672B-48D2-80FF-028F9ED24FE6}"/>
              </a:ext>
            </a:extLst>
          </p:cNvPr>
          <p:cNvPicPr>
            <a:picLocks noChangeAspect="1"/>
          </p:cNvPicPr>
          <p:nvPr/>
        </p:nvPicPr>
        <p:blipFill rotWithShape="1">
          <a:blip r:embed="rId3">
            <a:extLst>
              <a:ext uri="{28A0092B-C50C-407E-A947-70E740481C1C}">
                <a14:useLocalDpi xmlns:a14="http://schemas.microsoft.com/office/drawing/2010/main" val="0"/>
              </a:ext>
            </a:extLst>
          </a:blip>
          <a:srcRect r="20416"/>
          <a:stretch/>
        </p:blipFill>
        <p:spPr>
          <a:xfrm>
            <a:off x="1" y="2628900"/>
            <a:ext cx="5981700" cy="4432300"/>
          </a:xfrm>
          <a:prstGeom prst="rect">
            <a:avLst/>
          </a:prstGeom>
          <a:effectLst>
            <a:glow rad="127000">
              <a:schemeClr val="bg1">
                <a:alpha val="50000"/>
              </a:schemeClr>
            </a:glow>
          </a:effectLst>
        </p:spPr>
      </p:pic>
      <p:sp>
        <p:nvSpPr>
          <p:cNvPr id="4" name="TextBox 3">
            <a:extLst>
              <a:ext uri="{FF2B5EF4-FFF2-40B4-BE49-F238E27FC236}">
                <a16:creationId xmlns:a16="http://schemas.microsoft.com/office/drawing/2014/main" id="{398E5FE4-9DD6-46D8-9C6E-89DA9638F9E1}"/>
              </a:ext>
            </a:extLst>
          </p:cNvPr>
          <p:cNvSpPr txBox="1"/>
          <p:nvPr/>
        </p:nvSpPr>
        <p:spPr>
          <a:xfrm>
            <a:off x="9931401" y="3273172"/>
            <a:ext cx="901700" cy="3584828"/>
          </a:xfrm>
          <a:prstGeom prst="rect">
            <a:avLst/>
          </a:prstGeom>
          <a:noFill/>
        </p:spPr>
        <p:txBody>
          <a:bodyPr wrap="square" rtlCol="0">
            <a:spAutoFit/>
          </a:bodyPr>
          <a:lstStyle/>
          <a:p>
            <a:pPr algn="ctr">
              <a:lnSpc>
                <a:spcPct val="75000"/>
              </a:lnSpc>
            </a:pPr>
            <a:r>
              <a:rPr lang="en-US" sz="6000" b="1" dirty="0">
                <a:solidFill>
                  <a:srgbClr val="C00000"/>
                </a:solidFill>
                <a:effectLst>
                  <a:glow rad="127000">
                    <a:schemeClr val="bg1"/>
                  </a:glow>
                </a:effectLst>
              </a:rPr>
              <a:t>WRATH</a:t>
            </a:r>
          </a:p>
        </p:txBody>
      </p:sp>
    </p:spTree>
    <p:extLst>
      <p:ext uri="{BB962C8B-B14F-4D97-AF65-F5344CB8AC3E}">
        <p14:creationId xmlns:p14="http://schemas.microsoft.com/office/powerpoint/2010/main" val="29222632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F5AF-8DE5-47D0-8019-631C21214819}"/>
              </a:ext>
            </a:extLst>
          </p:cNvPr>
          <p:cNvSpPr>
            <a:spLocks noGrp="1"/>
          </p:cNvSpPr>
          <p:nvPr>
            <p:ph type="title"/>
          </p:nvPr>
        </p:nvSpPr>
        <p:spPr/>
        <p:txBody>
          <a:bodyPr/>
          <a:lstStyle/>
          <a:p>
            <a:r>
              <a:rPr lang="en-US" dirty="0"/>
              <a:t>Because He is</a:t>
            </a:r>
            <a:r>
              <a:rPr lang="en-US" dirty="0">
                <a:solidFill>
                  <a:srgbClr val="800000"/>
                </a:solidFill>
              </a:rPr>
              <a:t> MERCIFUL</a:t>
            </a:r>
            <a:endParaRPr lang="en-US" dirty="0"/>
          </a:p>
        </p:txBody>
      </p:sp>
      <p:sp>
        <p:nvSpPr>
          <p:cNvPr id="3" name="Content Placeholder 2">
            <a:extLst>
              <a:ext uri="{FF2B5EF4-FFF2-40B4-BE49-F238E27FC236}">
                <a16:creationId xmlns:a16="http://schemas.microsoft.com/office/drawing/2014/main" id="{89813393-D0AE-4722-A24F-2BE02B031C05}"/>
              </a:ext>
            </a:extLst>
          </p:cNvPr>
          <p:cNvSpPr>
            <a:spLocks noGrp="1"/>
          </p:cNvSpPr>
          <p:nvPr>
            <p:ph idx="1"/>
          </p:nvPr>
        </p:nvSpPr>
        <p:spPr>
          <a:xfrm>
            <a:off x="398585" y="1444505"/>
            <a:ext cx="11347938" cy="4732458"/>
          </a:xfrm>
        </p:spPr>
        <p:txBody>
          <a:bodyPr/>
          <a:lstStyle/>
          <a:p>
            <a:r>
              <a:rPr lang="en-US" baseline="30000" dirty="0">
                <a:effectLst>
                  <a:glow rad="127000">
                    <a:schemeClr val="bg1"/>
                  </a:glow>
                </a:effectLst>
              </a:rPr>
              <a:t>Luke 18:10</a:t>
            </a:r>
            <a:r>
              <a:rPr lang="en-US" dirty="0">
                <a:effectLst>
                  <a:glow rad="127000">
                    <a:schemeClr val="bg1"/>
                  </a:glow>
                </a:effectLst>
              </a:rPr>
              <a:t> "Two men went up into the temple to pray, one a Pharisee and the other a tax collector.</a:t>
            </a:r>
          </a:p>
        </p:txBody>
      </p:sp>
    </p:spTree>
    <p:extLst>
      <p:ext uri="{BB962C8B-B14F-4D97-AF65-F5344CB8AC3E}">
        <p14:creationId xmlns:p14="http://schemas.microsoft.com/office/powerpoint/2010/main" val="3199642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erson wearing a dress&#10;&#10;Description automatically generated">
            <a:extLst>
              <a:ext uri="{FF2B5EF4-FFF2-40B4-BE49-F238E27FC236}">
                <a16:creationId xmlns:a16="http://schemas.microsoft.com/office/drawing/2014/main" id="{3EFE6A3A-8EF1-46D6-85DE-3D327FB1E17F}"/>
              </a:ext>
            </a:extLst>
          </p:cNvPr>
          <p:cNvPicPr>
            <a:picLocks noChangeAspect="1"/>
          </p:cNvPicPr>
          <p:nvPr/>
        </p:nvPicPr>
        <p:blipFill>
          <a:blip r:embed="rId2">
            <a:alphaModFix amt="65000"/>
            <a:extLst>
              <a:ext uri="{28A0092B-C50C-407E-A947-70E740481C1C}">
                <a14:useLocalDpi xmlns:a14="http://schemas.microsoft.com/office/drawing/2010/main" val="0"/>
              </a:ext>
            </a:extLst>
          </a:blip>
          <a:stretch>
            <a:fillRect/>
          </a:stretch>
        </p:blipFill>
        <p:spPr>
          <a:xfrm>
            <a:off x="7432153" y="-118942"/>
            <a:ext cx="4947693" cy="6858000"/>
          </a:xfrm>
          <a:prstGeom prst="rect">
            <a:avLst/>
          </a:prstGeom>
        </p:spPr>
      </p:pic>
      <p:sp>
        <p:nvSpPr>
          <p:cNvPr id="2" name="Title 1">
            <a:extLst>
              <a:ext uri="{FF2B5EF4-FFF2-40B4-BE49-F238E27FC236}">
                <a16:creationId xmlns:a16="http://schemas.microsoft.com/office/drawing/2014/main" id="{5FBDF5AF-8DE5-47D0-8019-631C21214819}"/>
              </a:ext>
            </a:extLst>
          </p:cNvPr>
          <p:cNvSpPr>
            <a:spLocks noGrp="1"/>
          </p:cNvSpPr>
          <p:nvPr>
            <p:ph type="title"/>
          </p:nvPr>
        </p:nvSpPr>
        <p:spPr/>
        <p:txBody>
          <a:bodyPr/>
          <a:lstStyle/>
          <a:p>
            <a:r>
              <a:rPr lang="en-US" dirty="0"/>
              <a:t>Because He is</a:t>
            </a:r>
            <a:r>
              <a:rPr lang="en-US" dirty="0">
                <a:solidFill>
                  <a:srgbClr val="800000"/>
                </a:solidFill>
              </a:rPr>
              <a:t> MERCIFUL</a:t>
            </a:r>
            <a:endParaRPr lang="en-US" dirty="0"/>
          </a:p>
        </p:txBody>
      </p:sp>
      <p:sp>
        <p:nvSpPr>
          <p:cNvPr id="3" name="Content Placeholder 2">
            <a:extLst>
              <a:ext uri="{FF2B5EF4-FFF2-40B4-BE49-F238E27FC236}">
                <a16:creationId xmlns:a16="http://schemas.microsoft.com/office/drawing/2014/main" id="{89813393-D0AE-4722-A24F-2BE02B031C05}"/>
              </a:ext>
            </a:extLst>
          </p:cNvPr>
          <p:cNvSpPr>
            <a:spLocks noGrp="1"/>
          </p:cNvSpPr>
          <p:nvPr>
            <p:ph idx="1"/>
          </p:nvPr>
        </p:nvSpPr>
        <p:spPr>
          <a:xfrm>
            <a:off x="398585" y="1444505"/>
            <a:ext cx="8148515" cy="4732458"/>
          </a:xfrm>
        </p:spPr>
        <p:txBody>
          <a:bodyPr/>
          <a:lstStyle/>
          <a:p>
            <a:r>
              <a:rPr lang="en-US" baseline="30000" dirty="0">
                <a:effectLst>
                  <a:glow rad="127000">
                    <a:schemeClr val="bg1"/>
                  </a:glow>
                </a:effectLst>
              </a:rPr>
              <a:t>11</a:t>
            </a:r>
            <a:r>
              <a:rPr lang="en-US" dirty="0">
                <a:effectLst>
                  <a:glow rad="127000">
                    <a:schemeClr val="bg1"/>
                  </a:glow>
                </a:effectLst>
              </a:rPr>
              <a:t> The Pharisee, standing by himself, prayed thus: 'God, I thank you that I am not like other men, extortioners, unjust, adulterers, or even like this tax collector. </a:t>
            </a:r>
            <a:r>
              <a:rPr lang="en-US" baseline="30000" dirty="0">
                <a:effectLst>
                  <a:glow rad="127000">
                    <a:schemeClr val="bg1"/>
                  </a:glow>
                </a:effectLst>
              </a:rPr>
              <a:t>12</a:t>
            </a:r>
            <a:r>
              <a:rPr lang="en-US" dirty="0">
                <a:effectLst>
                  <a:glow rad="127000">
                    <a:schemeClr val="bg1"/>
                  </a:glow>
                </a:effectLst>
              </a:rPr>
              <a:t> I fast twice a week; I give tithes of all that I get.’</a:t>
            </a:r>
          </a:p>
        </p:txBody>
      </p:sp>
    </p:spTree>
    <p:extLst>
      <p:ext uri="{BB962C8B-B14F-4D97-AF65-F5344CB8AC3E}">
        <p14:creationId xmlns:p14="http://schemas.microsoft.com/office/powerpoint/2010/main" val="2183374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ouple of people that are talking to each other&#10;&#10;Description automatically generated">
            <a:extLst>
              <a:ext uri="{FF2B5EF4-FFF2-40B4-BE49-F238E27FC236}">
                <a16:creationId xmlns:a16="http://schemas.microsoft.com/office/drawing/2014/main" id="{4B526D20-1D6D-4928-91D4-24EAC34D76E0}"/>
              </a:ext>
            </a:extLst>
          </p:cNvPr>
          <p:cNvPicPr>
            <a:picLocks noChangeAspect="1"/>
          </p:cNvPicPr>
          <p:nvPr/>
        </p:nvPicPr>
        <p:blipFill>
          <a:blip r:embed="rId2">
            <a:alphaModFix amt="57000"/>
            <a:extLst>
              <a:ext uri="{28A0092B-C50C-407E-A947-70E740481C1C}">
                <a14:useLocalDpi xmlns:a14="http://schemas.microsoft.com/office/drawing/2010/main" val="0"/>
              </a:ext>
            </a:extLst>
          </a:blip>
          <a:stretch>
            <a:fillRect/>
          </a:stretch>
        </p:blipFill>
        <p:spPr>
          <a:xfrm>
            <a:off x="5587823" y="0"/>
            <a:ext cx="6985354" cy="6858000"/>
          </a:xfrm>
          <a:prstGeom prst="rect">
            <a:avLst/>
          </a:prstGeom>
        </p:spPr>
      </p:pic>
      <p:sp>
        <p:nvSpPr>
          <p:cNvPr id="2" name="Title 1">
            <a:extLst>
              <a:ext uri="{FF2B5EF4-FFF2-40B4-BE49-F238E27FC236}">
                <a16:creationId xmlns:a16="http://schemas.microsoft.com/office/drawing/2014/main" id="{5FBDF5AF-8DE5-47D0-8019-631C21214819}"/>
              </a:ext>
            </a:extLst>
          </p:cNvPr>
          <p:cNvSpPr>
            <a:spLocks noGrp="1"/>
          </p:cNvSpPr>
          <p:nvPr>
            <p:ph type="title"/>
          </p:nvPr>
        </p:nvSpPr>
        <p:spPr/>
        <p:txBody>
          <a:bodyPr/>
          <a:lstStyle/>
          <a:p>
            <a:r>
              <a:rPr lang="en-US" dirty="0"/>
              <a:t>Because He is</a:t>
            </a:r>
            <a:r>
              <a:rPr lang="en-US" dirty="0">
                <a:solidFill>
                  <a:srgbClr val="800000"/>
                </a:solidFill>
              </a:rPr>
              <a:t> MERCIFUL</a:t>
            </a:r>
            <a:endParaRPr lang="en-US" dirty="0"/>
          </a:p>
        </p:txBody>
      </p:sp>
      <p:sp>
        <p:nvSpPr>
          <p:cNvPr id="3" name="Content Placeholder 2">
            <a:extLst>
              <a:ext uri="{FF2B5EF4-FFF2-40B4-BE49-F238E27FC236}">
                <a16:creationId xmlns:a16="http://schemas.microsoft.com/office/drawing/2014/main" id="{89813393-D0AE-4722-A24F-2BE02B031C05}"/>
              </a:ext>
            </a:extLst>
          </p:cNvPr>
          <p:cNvSpPr>
            <a:spLocks noGrp="1"/>
          </p:cNvSpPr>
          <p:nvPr>
            <p:ph idx="1"/>
          </p:nvPr>
        </p:nvSpPr>
        <p:spPr>
          <a:xfrm>
            <a:off x="398585" y="1444505"/>
            <a:ext cx="5697415" cy="4732458"/>
          </a:xfrm>
        </p:spPr>
        <p:txBody>
          <a:bodyPr/>
          <a:lstStyle/>
          <a:p>
            <a:r>
              <a:rPr lang="en-US" dirty="0">
                <a:effectLst>
                  <a:glow rad="127000">
                    <a:schemeClr val="bg1"/>
                  </a:glow>
                </a:effectLst>
              </a:rPr>
              <a:t> </a:t>
            </a:r>
            <a:r>
              <a:rPr lang="en-US" baseline="30000" dirty="0">
                <a:effectLst>
                  <a:glow rad="127000">
                    <a:schemeClr val="bg1"/>
                  </a:glow>
                </a:effectLst>
              </a:rPr>
              <a:t>13</a:t>
            </a:r>
            <a:r>
              <a:rPr lang="en-US" dirty="0">
                <a:effectLst>
                  <a:glow rad="127000">
                    <a:schemeClr val="bg1"/>
                  </a:glow>
                </a:effectLst>
              </a:rPr>
              <a:t> But the tax collector, standing far off, would not even lift up his eyes to heaven, but beat his breast, saying, 'God, be merciful to me, a sinner!'</a:t>
            </a:r>
          </a:p>
        </p:txBody>
      </p:sp>
    </p:spTree>
    <p:extLst>
      <p:ext uri="{BB962C8B-B14F-4D97-AF65-F5344CB8AC3E}">
        <p14:creationId xmlns:p14="http://schemas.microsoft.com/office/powerpoint/2010/main" val="3557928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erson looking at the camera&#10;&#10;Description automatically generated">
            <a:extLst>
              <a:ext uri="{FF2B5EF4-FFF2-40B4-BE49-F238E27FC236}">
                <a16:creationId xmlns:a16="http://schemas.microsoft.com/office/drawing/2014/main" id="{255FF84B-2C0E-4347-979A-09D074F3B42F}"/>
              </a:ext>
            </a:extLst>
          </p:cNvPr>
          <p:cNvPicPr>
            <a:picLocks noChangeAspect="1"/>
          </p:cNvPicPr>
          <p:nvPr/>
        </p:nvPicPr>
        <p:blipFill>
          <a:blip r:embed="rId2">
            <a:alphaModFix amt="72000"/>
            <a:extLst>
              <a:ext uri="{28A0092B-C50C-407E-A947-70E740481C1C}">
                <a14:useLocalDpi xmlns:a14="http://schemas.microsoft.com/office/drawing/2010/main" val="0"/>
              </a:ext>
            </a:extLst>
          </a:blip>
          <a:stretch>
            <a:fillRect/>
          </a:stretch>
        </p:blipFill>
        <p:spPr>
          <a:xfrm>
            <a:off x="5527532" y="-228600"/>
            <a:ext cx="6609660" cy="6858000"/>
          </a:xfrm>
          <a:prstGeom prst="rect">
            <a:avLst/>
          </a:prstGeom>
        </p:spPr>
      </p:pic>
      <p:sp>
        <p:nvSpPr>
          <p:cNvPr id="2" name="Title 1">
            <a:extLst>
              <a:ext uri="{FF2B5EF4-FFF2-40B4-BE49-F238E27FC236}">
                <a16:creationId xmlns:a16="http://schemas.microsoft.com/office/drawing/2014/main" id="{5FBDF5AF-8DE5-47D0-8019-631C21214819}"/>
              </a:ext>
            </a:extLst>
          </p:cNvPr>
          <p:cNvSpPr>
            <a:spLocks noGrp="1"/>
          </p:cNvSpPr>
          <p:nvPr>
            <p:ph type="title"/>
          </p:nvPr>
        </p:nvSpPr>
        <p:spPr/>
        <p:txBody>
          <a:bodyPr/>
          <a:lstStyle/>
          <a:p>
            <a:r>
              <a:rPr lang="en-US" dirty="0"/>
              <a:t>Because He is</a:t>
            </a:r>
            <a:r>
              <a:rPr lang="en-US" dirty="0">
                <a:solidFill>
                  <a:srgbClr val="800000"/>
                </a:solidFill>
              </a:rPr>
              <a:t> MERCIFUL</a:t>
            </a:r>
            <a:endParaRPr lang="en-US" dirty="0"/>
          </a:p>
        </p:txBody>
      </p:sp>
      <p:sp>
        <p:nvSpPr>
          <p:cNvPr id="3" name="Content Placeholder 2">
            <a:extLst>
              <a:ext uri="{FF2B5EF4-FFF2-40B4-BE49-F238E27FC236}">
                <a16:creationId xmlns:a16="http://schemas.microsoft.com/office/drawing/2014/main" id="{89813393-D0AE-4722-A24F-2BE02B031C05}"/>
              </a:ext>
            </a:extLst>
          </p:cNvPr>
          <p:cNvSpPr>
            <a:spLocks noGrp="1"/>
          </p:cNvSpPr>
          <p:nvPr>
            <p:ph idx="1"/>
          </p:nvPr>
        </p:nvSpPr>
        <p:spPr>
          <a:xfrm>
            <a:off x="398585" y="1444505"/>
            <a:ext cx="5519615" cy="4732458"/>
          </a:xfrm>
        </p:spPr>
        <p:txBody>
          <a:bodyPr/>
          <a:lstStyle/>
          <a:p>
            <a:r>
              <a:rPr lang="en-US" baseline="30000" dirty="0">
                <a:effectLst>
                  <a:glow rad="127000">
                    <a:schemeClr val="bg1"/>
                  </a:glow>
                </a:effectLst>
              </a:rPr>
              <a:t>14</a:t>
            </a:r>
            <a:r>
              <a:rPr lang="en-US" dirty="0">
                <a:effectLst>
                  <a:glow rad="127000">
                    <a:schemeClr val="bg1"/>
                  </a:glow>
                </a:effectLst>
              </a:rPr>
              <a:t> I tell you, this man went down to his house justified, rather than the other. For everyone who exalts himself will be humbled, but the one who humbles himself will be exalted."</a:t>
            </a:r>
          </a:p>
        </p:txBody>
      </p:sp>
    </p:spTree>
    <p:extLst>
      <p:ext uri="{BB962C8B-B14F-4D97-AF65-F5344CB8AC3E}">
        <p14:creationId xmlns:p14="http://schemas.microsoft.com/office/powerpoint/2010/main" val="14904870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F5AF-8DE5-47D0-8019-631C21214819}"/>
              </a:ext>
            </a:extLst>
          </p:cNvPr>
          <p:cNvSpPr>
            <a:spLocks noGrp="1"/>
          </p:cNvSpPr>
          <p:nvPr>
            <p:ph type="title"/>
          </p:nvPr>
        </p:nvSpPr>
        <p:spPr/>
        <p:txBody>
          <a:bodyPr/>
          <a:lstStyle/>
          <a:p>
            <a:r>
              <a:rPr lang="en-US" dirty="0"/>
              <a:t>Because He is</a:t>
            </a:r>
            <a:r>
              <a:rPr lang="en-US" dirty="0">
                <a:solidFill>
                  <a:srgbClr val="800000"/>
                </a:solidFill>
              </a:rPr>
              <a:t> MERCIFUL</a:t>
            </a:r>
            <a:endParaRPr lang="en-US" dirty="0"/>
          </a:p>
        </p:txBody>
      </p:sp>
      <p:sp>
        <p:nvSpPr>
          <p:cNvPr id="3" name="Content Placeholder 2">
            <a:extLst>
              <a:ext uri="{FF2B5EF4-FFF2-40B4-BE49-F238E27FC236}">
                <a16:creationId xmlns:a16="http://schemas.microsoft.com/office/drawing/2014/main" id="{89813393-D0AE-4722-A24F-2BE02B031C05}"/>
              </a:ext>
            </a:extLst>
          </p:cNvPr>
          <p:cNvSpPr>
            <a:spLocks noGrp="1"/>
          </p:cNvSpPr>
          <p:nvPr>
            <p:ph idx="1"/>
          </p:nvPr>
        </p:nvSpPr>
        <p:spPr>
          <a:xfrm>
            <a:off x="398585" y="2895599"/>
            <a:ext cx="10955215" cy="3281363"/>
          </a:xfrm>
        </p:spPr>
        <p:txBody>
          <a:bodyPr>
            <a:noAutofit/>
          </a:bodyPr>
          <a:lstStyle/>
          <a:p>
            <a:pPr algn="ctr"/>
            <a:r>
              <a:rPr lang="en-US" sz="8000" dirty="0">
                <a:solidFill>
                  <a:srgbClr val="C00000"/>
                </a:solidFill>
                <a:latin typeface="Pristina" panose="03060402040406080204" pitchFamily="66" charset="0"/>
              </a:rPr>
              <a:t>Great is your mercy, O LORD </a:t>
            </a:r>
            <a:br>
              <a:rPr lang="en-US" sz="6000" dirty="0">
                <a:solidFill>
                  <a:srgbClr val="C00000"/>
                </a:solidFill>
                <a:latin typeface="Pristina" panose="03060402040406080204" pitchFamily="66" charset="0"/>
              </a:rPr>
            </a:br>
            <a:r>
              <a:rPr lang="en-US" sz="4800" dirty="0">
                <a:latin typeface="Pristina" panose="03060402040406080204" pitchFamily="66" charset="0"/>
              </a:rPr>
              <a:t>Psalm 119:156</a:t>
            </a:r>
            <a:endParaRPr lang="en-US" sz="6000" dirty="0">
              <a:effectLst>
                <a:glow rad="127000">
                  <a:schemeClr val="bg1"/>
                </a:glow>
              </a:effectLst>
              <a:latin typeface="Pristina" panose="03060402040406080204" pitchFamily="66" charset="0"/>
            </a:endParaRPr>
          </a:p>
        </p:txBody>
      </p:sp>
    </p:spTree>
    <p:extLst>
      <p:ext uri="{BB962C8B-B14F-4D97-AF65-F5344CB8AC3E}">
        <p14:creationId xmlns:p14="http://schemas.microsoft.com/office/powerpoint/2010/main" val="2355955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41FFC1EA-DF57-48E2-9B37-4B19061B5D31}"/>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C00000"/>
                </a:solidFill>
                <a:effectLst>
                  <a:glow rad="127000">
                    <a:schemeClr val="bg1"/>
                  </a:glow>
                  <a:outerShdw blurRad="38100" dist="38100" dir="2700000" algn="tl">
                    <a:srgbClr val="000000">
                      <a:alpha val="43137"/>
                    </a:srgbClr>
                  </a:outerShdw>
                </a:effectLst>
                <a:latin typeface="Pristina" panose="03060402040406080204" pitchFamily="66" charset="0"/>
              </a:rPr>
              <a:t>My</a:t>
            </a:r>
          </a:p>
        </p:txBody>
      </p:sp>
      <p:sp>
        <p:nvSpPr>
          <p:cNvPr id="9" name="TextBox 8">
            <a:extLst>
              <a:ext uri="{FF2B5EF4-FFF2-40B4-BE49-F238E27FC236}">
                <a16:creationId xmlns:a16="http://schemas.microsoft.com/office/drawing/2014/main" id="{A2CEBEF3-96D7-4813-9D54-B7338F5AE17A}"/>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C00000"/>
                </a:solidFill>
                <a:effectLst>
                  <a:glow rad="127000">
                    <a:schemeClr val="bg1"/>
                  </a:glow>
                  <a:outerShdw blurRad="38100" dist="38100" dir="2700000" algn="tl">
                    <a:srgbClr val="000000">
                      <a:alpha val="43137"/>
                    </a:srgbClr>
                  </a:outerShdw>
                </a:effectLst>
                <a:latin typeface="Pristina" panose="03060402040406080204" pitchFamily="66" charset="0"/>
              </a:rPr>
              <a:t>is in the Lord</a:t>
            </a:r>
          </a:p>
        </p:txBody>
      </p:sp>
      <p:sp>
        <p:nvSpPr>
          <p:cNvPr id="10" name="TextBox 9">
            <a:extLst>
              <a:ext uri="{FF2B5EF4-FFF2-40B4-BE49-F238E27FC236}">
                <a16:creationId xmlns:a16="http://schemas.microsoft.com/office/drawing/2014/main" id="{37F2CC82-DCBD-414F-8ADA-3583547905B2}"/>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C00000"/>
                </a:solidFill>
                <a:effectLst>
                  <a:glow rad="127000">
                    <a:schemeClr val="bg1"/>
                  </a:glow>
                  <a:outerShdw blurRad="38100" dist="38100" dir="2700000" algn="tl">
                    <a:srgbClr val="000000">
                      <a:alpha val="43137"/>
                    </a:srgbClr>
                  </a:outerShdw>
                </a:effectLst>
                <a:latin typeface="Pristina" panose="03060402040406080204" pitchFamily="66" charset="0"/>
              </a:rPr>
              <a:t>Psalm 39:7</a:t>
            </a:r>
          </a:p>
        </p:txBody>
      </p:sp>
      <p:pic>
        <p:nvPicPr>
          <p:cNvPr id="14" name="Picture 13" descr="A close up of a sign&#10;&#10;Description automatically generated">
            <a:extLst>
              <a:ext uri="{FF2B5EF4-FFF2-40B4-BE49-F238E27FC236}">
                <a16:creationId xmlns:a16="http://schemas.microsoft.com/office/drawing/2014/main" id="{4556E03E-107D-46CB-BBC9-E725807BF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spTree>
    <p:extLst>
      <p:ext uri="{BB962C8B-B14F-4D97-AF65-F5344CB8AC3E}">
        <p14:creationId xmlns:p14="http://schemas.microsoft.com/office/powerpoint/2010/main" val="2645842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14E0F96-A168-4261-B632-79CC3556E9AD}"/>
              </a:ext>
            </a:extLst>
          </p:cNvPr>
          <p:cNvSpPr txBox="1"/>
          <p:nvPr/>
        </p:nvSpPr>
        <p:spPr>
          <a:xfrm>
            <a:off x="3036277" y="2039815"/>
            <a:ext cx="5873261" cy="2063262"/>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41FFC1EA-DF57-48E2-9B37-4B19061B5D31}"/>
              </a:ext>
            </a:extLst>
          </p:cNvPr>
          <p:cNvSpPr txBox="1"/>
          <p:nvPr/>
        </p:nvSpPr>
        <p:spPr>
          <a:xfrm rot="21226939">
            <a:off x="597877" y="422031"/>
            <a:ext cx="4079631" cy="1862048"/>
          </a:xfrm>
          <a:prstGeom prst="rect">
            <a:avLst/>
          </a:prstGeom>
          <a:noFill/>
        </p:spPr>
        <p:txBody>
          <a:bodyPr wrap="square" rtlCol="0">
            <a:spAutoFit/>
          </a:bodyPr>
          <a:lstStyle/>
          <a:p>
            <a:r>
              <a:rPr lang="en-US" sz="11500" dirty="0">
                <a:solidFill>
                  <a:srgbClr val="C00000"/>
                </a:solidFill>
                <a:effectLst>
                  <a:glow rad="127000">
                    <a:schemeClr val="bg1"/>
                  </a:glow>
                  <a:outerShdw blurRad="38100" dist="38100" dir="2700000" algn="tl">
                    <a:srgbClr val="000000">
                      <a:alpha val="43137"/>
                    </a:srgbClr>
                  </a:outerShdw>
                </a:effectLst>
                <a:latin typeface="Pristina" panose="03060402040406080204" pitchFamily="66" charset="0"/>
              </a:rPr>
              <a:t>My</a:t>
            </a:r>
          </a:p>
        </p:txBody>
      </p:sp>
      <p:sp>
        <p:nvSpPr>
          <p:cNvPr id="9" name="TextBox 8">
            <a:extLst>
              <a:ext uri="{FF2B5EF4-FFF2-40B4-BE49-F238E27FC236}">
                <a16:creationId xmlns:a16="http://schemas.microsoft.com/office/drawing/2014/main" id="{A2CEBEF3-96D7-4813-9D54-B7338F5AE17A}"/>
              </a:ext>
            </a:extLst>
          </p:cNvPr>
          <p:cNvSpPr txBox="1"/>
          <p:nvPr/>
        </p:nvSpPr>
        <p:spPr>
          <a:xfrm>
            <a:off x="4185138" y="4431324"/>
            <a:ext cx="8006862" cy="1862048"/>
          </a:xfrm>
          <a:prstGeom prst="rect">
            <a:avLst/>
          </a:prstGeom>
          <a:noFill/>
        </p:spPr>
        <p:txBody>
          <a:bodyPr wrap="square" rtlCol="0">
            <a:spAutoFit/>
          </a:bodyPr>
          <a:lstStyle/>
          <a:p>
            <a:pPr algn="ctr"/>
            <a:r>
              <a:rPr lang="en-US" sz="11500" dirty="0">
                <a:solidFill>
                  <a:srgbClr val="C00000"/>
                </a:solidFill>
                <a:effectLst>
                  <a:glow rad="127000">
                    <a:schemeClr val="bg1"/>
                  </a:glow>
                  <a:outerShdw blurRad="38100" dist="38100" dir="2700000" algn="tl">
                    <a:srgbClr val="000000">
                      <a:alpha val="43137"/>
                    </a:srgbClr>
                  </a:outerShdw>
                </a:effectLst>
                <a:latin typeface="Pristina" panose="03060402040406080204" pitchFamily="66" charset="0"/>
              </a:rPr>
              <a:t>is in the Lord</a:t>
            </a:r>
          </a:p>
        </p:txBody>
      </p:sp>
      <p:sp>
        <p:nvSpPr>
          <p:cNvPr id="10" name="TextBox 9">
            <a:extLst>
              <a:ext uri="{FF2B5EF4-FFF2-40B4-BE49-F238E27FC236}">
                <a16:creationId xmlns:a16="http://schemas.microsoft.com/office/drawing/2014/main" id="{37F2CC82-DCBD-414F-8ADA-3583547905B2}"/>
              </a:ext>
            </a:extLst>
          </p:cNvPr>
          <p:cNvSpPr txBox="1"/>
          <p:nvPr/>
        </p:nvSpPr>
        <p:spPr>
          <a:xfrm>
            <a:off x="9155722" y="5913733"/>
            <a:ext cx="5251938" cy="707886"/>
          </a:xfrm>
          <a:prstGeom prst="rect">
            <a:avLst/>
          </a:prstGeom>
          <a:noFill/>
        </p:spPr>
        <p:txBody>
          <a:bodyPr wrap="square" rtlCol="0">
            <a:spAutoFit/>
          </a:bodyPr>
          <a:lstStyle/>
          <a:p>
            <a:r>
              <a:rPr lang="en-US" sz="4000" b="1" dirty="0">
                <a:solidFill>
                  <a:srgbClr val="C00000"/>
                </a:solidFill>
                <a:effectLst>
                  <a:glow rad="127000">
                    <a:schemeClr val="bg1"/>
                  </a:glow>
                  <a:outerShdw blurRad="38100" dist="38100" dir="2700000" algn="tl">
                    <a:srgbClr val="000000">
                      <a:alpha val="43137"/>
                    </a:srgbClr>
                  </a:outerShdw>
                </a:effectLst>
                <a:latin typeface="Pristina" panose="03060402040406080204" pitchFamily="66" charset="0"/>
              </a:rPr>
              <a:t>Psalm 39:7</a:t>
            </a:r>
          </a:p>
        </p:txBody>
      </p:sp>
      <p:pic>
        <p:nvPicPr>
          <p:cNvPr id="14" name="Picture 13" descr="A close up of a sign&#10;&#10;Description automatically generated">
            <a:extLst>
              <a:ext uri="{FF2B5EF4-FFF2-40B4-BE49-F238E27FC236}">
                <a16:creationId xmlns:a16="http://schemas.microsoft.com/office/drawing/2014/main" id="{4556E03E-107D-46CB-BBC9-E725807BF2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5907" y="1934307"/>
            <a:ext cx="5533293" cy="2295221"/>
          </a:xfrm>
          <a:prstGeom prst="rect">
            <a:avLst/>
          </a:prstGeom>
          <a:effectLst>
            <a:glow rad="127000">
              <a:schemeClr val="bg1"/>
            </a:glow>
          </a:effectLst>
        </p:spPr>
      </p:pic>
    </p:spTree>
    <p:extLst>
      <p:ext uri="{BB962C8B-B14F-4D97-AF65-F5344CB8AC3E}">
        <p14:creationId xmlns:p14="http://schemas.microsoft.com/office/powerpoint/2010/main" val="96668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F5AF-8DE5-47D0-8019-631C21214819}"/>
              </a:ext>
            </a:extLst>
          </p:cNvPr>
          <p:cNvSpPr>
            <a:spLocks noGrp="1"/>
          </p:cNvSpPr>
          <p:nvPr>
            <p:ph type="title"/>
          </p:nvPr>
        </p:nvSpPr>
        <p:spPr/>
        <p:txBody>
          <a:bodyPr/>
          <a:lstStyle/>
          <a:p>
            <a:r>
              <a:rPr lang="en-US" dirty="0"/>
              <a:t>Because He is</a:t>
            </a:r>
            <a:r>
              <a:rPr lang="en-US" dirty="0">
                <a:solidFill>
                  <a:srgbClr val="800000"/>
                </a:solidFill>
              </a:rPr>
              <a:t> MERCIFUL</a:t>
            </a:r>
            <a:endParaRPr lang="en-US" dirty="0"/>
          </a:p>
        </p:txBody>
      </p:sp>
      <p:sp>
        <p:nvSpPr>
          <p:cNvPr id="3" name="Content Placeholder 2">
            <a:extLst>
              <a:ext uri="{FF2B5EF4-FFF2-40B4-BE49-F238E27FC236}">
                <a16:creationId xmlns:a16="http://schemas.microsoft.com/office/drawing/2014/main" id="{89813393-D0AE-4722-A24F-2BE02B031C05}"/>
              </a:ext>
            </a:extLst>
          </p:cNvPr>
          <p:cNvSpPr>
            <a:spLocks noGrp="1"/>
          </p:cNvSpPr>
          <p:nvPr>
            <p:ph idx="1"/>
          </p:nvPr>
        </p:nvSpPr>
        <p:spPr/>
        <p:txBody>
          <a:bodyPr/>
          <a:lstStyle/>
          <a:p>
            <a:r>
              <a:rPr lang="en-US" dirty="0">
                <a:effectLst>
                  <a:glow rad="127000">
                    <a:schemeClr val="bg1"/>
                  </a:glow>
                </a:effectLst>
              </a:rPr>
              <a:t>“</a:t>
            </a:r>
            <a:r>
              <a:rPr lang="en-US" dirty="0">
                <a:solidFill>
                  <a:srgbClr val="C00000"/>
                </a:solidFill>
                <a:effectLst>
                  <a:glow rad="127000">
                    <a:schemeClr val="bg1"/>
                  </a:glow>
                </a:effectLst>
              </a:rPr>
              <a:t>The LORD is merciful</a:t>
            </a:r>
            <a:r>
              <a:rPr lang="en-US" dirty="0">
                <a:effectLst>
                  <a:glow rad="127000">
                    <a:schemeClr val="bg1"/>
                  </a:glow>
                </a:effectLst>
              </a:rPr>
              <a:t> and gracious, slow to anger and abounding in steadfast love.” </a:t>
            </a:r>
            <a:r>
              <a:rPr lang="en-US" sz="3200" dirty="0">
                <a:effectLst>
                  <a:glow rad="127000">
                    <a:schemeClr val="bg1"/>
                  </a:glow>
                </a:effectLst>
              </a:rPr>
              <a:t>Psalm 103:8</a:t>
            </a:r>
            <a:endParaRPr lang="en-US" dirty="0">
              <a:effectLst>
                <a:glow rad="127000">
                  <a:schemeClr val="bg1"/>
                </a:glow>
              </a:effectLst>
            </a:endParaRPr>
          </a:p>
        </p:txBody>
      </p:sp>
    </p:spTree>
    <p:extLst>
      <p:ext uri="{BB962C8B-B14F-4D97-AF65-F5344CB8AC3E}">
        <p14:creationId xmlns:p14="http://schemas.microsoft.com/office/powerpoint/2010/main" val="7452245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F5AF-8DE5-47D0-8019-631C21214819}"/>
              </a:ext>
            </a:extLst>
          </p:cNvPr>
          <p:cNvSpPr>
            <a:spLocks noGrp="1"/>
          </p:cNvSpPr>
          <p:nvPr>
            <p:ph type="title"/>
          </p:nvPr>
        </p:nvSpPr>
        <p:spPr/>
        <p:txBody>
          <a:bodyPr/>
          <a:lstStyle/>
          <a:p>
            <a:r>
              <a:rPr lang="en-US" dirty="0"/>
              <a:t>Because He is</a:t>
            </a:r>
            <a:r>
              <a:rPr lang="en-US" dirty="0">
                <a:solidFill>
                  <a:srgbClr val="800000"/>
                </a:solidFill>
              </a:rPr>
              <a:t> MERCIFUL</a:t>
            </a:r>
            <a:endParaRPr lang="en-US" dirty="0"/>
          </a:p>
        </p:txBody>
      </p:sp>
      <p:sp>
        <p:nvSpPr>
          <p:cNvPr id="3" name="Content Placeholder 2">
            <a:extLst>
              <a:ext uri="{FF2B5EF4-FFF2-40B4-BE49-F238E27FC236}">
                <a16:creationId xmlns:a16="http://schemas.microsoft.com/office/drawing/2014/main" id="{89813393-D0AE-4722-A24F-2BE02B031C05}"/>
              </a:ext>
            </a:extLst>
          </p:cNvPr>
          <p:cNvSpPr>
            <a:spLocks noGrp="1"/>
          </p:cNvSpPr>
          <p:nvPr>
            <p:ph idx="1"/>
          </p:nvPr>
        </p:nvSpPr>
        <p:spPr/>
        <p:txBody>
          <a:bodyPr/>
          <a:lstStyle/>
          <a:p>
            <a:r>
              <a:rPr lang="en-US" dirty="0">
                <a:effectLst>
                  <a:glow rad="127000">
                    <a:schemeClr val="bg1"/>
                  </a:glow>
                </a:effectLst>
              </a:rPr>
              <a:t>“</a:t>
            </a:r>
            <a:r>
              <a:rPr lang="en-US" dirty="0">
                <a:solidFill>
                  <a:srgbClr val="C00000"/>
                </a:solidFill>
                <a:effectLst>
                  <a:glow rad="127000">
                    <a:schemeClr val="bg1"/>
                  </a:glow>
                </a:effectLst>
              </a:rPr>
              <a:t>The LORD is merciful</a:t>
            </a:r>
            <a:r>
              <a:rPr lang="en-US" dirty="0">
                <a:effectLst>
                  <a:glow rad="127000">
                    <a:schemeClr val="bg1"/>
                  </a:glow>
                </a:effectLst>
              </a:rPr>
              <a:t> and gracious, slow to anger and abounding in steadfast love.” </a:t>
            </a:r>
            <a:r>
              <a:rPr lang="en-US" sz="3200" dirty="0">
                <a:effectLst>
                  <a:glow rad="127000">
                    <a:schemeClr val="bg1"/>
                  </a:glow>
                </a:effectLst>
              </a:rPr>
              <a:t>Psalm 103:8</a:t>
            </a:r>
            <a:endParaRPr lang="en-US" dirty="0">
              <a:effectLst>
                <a:glow rad="127000">
                  <a:schemeClr val="bg1"/>
                </a:glow>
              </a:effectLst>
            </a:endParaRPr>
          </a:p>
        </p:txBody>
      </p:sp>
      <p:pic>
        <p:nvPicPr>
          <p:cNvPr id="21" name="Picture 20" descr="A close up of a hand&#10;&#10;Description automatically generated">
            <a:extLst>
              <a:ext uri="{FF2B5EF4-FFF2-40B4-BE49-F238E27FC236}">
                <a16:creationId xmlns:a16="http://schemas.microsoft.com/office/drawing/2014/main" id="{DB5D4A0B-A169-416E-8981-D32ACD2EBB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28900"/>
            <a:ext cx="7516263" cy="4432300"/>
          </a:xfrm>
          <a:prstGeom prst="rect">
            <a:avLst/>
          </a:prstGeom>
          <a:effectLst>
            <a:glow rad="127000">
              <a:schemeClr val="bg1">
                <a:alpha val="50000"/>
              </a:schemeClr>
            </a:glow>
          </a:effectLst>
        </p:spPr>
      </p:pic>
    </p:spTree>
    <p:extLst>
      <p:ext uri="{BB962C8B-B14F-4D97-AF65-F5344CB8AC3E}">
        <p14:creationId xmlns:p14="http://schemas.microsoft.com/office/powerpoint/2010/main" val="3577603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room&#10;&#10;Description automatically generated">
            <a:extLst>
              <a:ext uri="{FF2B5EF4-FFF2-40B4-BE49-F238E27FC236}">
                <a16:creationId xmlns:a16="http://schemas.microsoft.com/office/drawing/2014/main" id="{48F5D90B-A571-44BD-ADB9-12C1DA66C5DD}"/>
              </a:ext>
            </a:extLst>
          </p:cNvPr>
          <p:cNvPicPr>
            <a:picLocks noChangeAspect="1"/>
          </p:cNvPicPr>
          <p:nvPr/>
        </p:nvPicPr>
        <p:blipFill>
          <a:blip r:embed="rId3">
            <a:alphaModFix amt="63000"/>
            <a:extLst>
              <a:ext uri="{28A0092B-C50C-407E-A947-70E740481C1C}">
                <a14:useLocalDpi xmlns:a14="http://schemas.microsoft.com/office/drawing/2010/main" val="0"/>
              </a:ext>
            </a:extLst>
          </a:blip>
          <a:stretch>
            <a:fillRect/>
          </a:stretch>
        </p:blipFill>
        <p:spPr>
          <a:xfrm>
            <a:off x="6963228" y="0"/>
            <a:ext cx="5080000" cy="6858000"/>
          </a:xfrm>
          <a:prstGeom prst="rect">
            <a:avLst/>
          </a:prstGeom>
        </p:spPr>
      </p:pic>
      <p:sp>
        <p:nvSpPr>
          <p:cNvPr id="2" name="Title 1">
            <a:extLst>
              <a:ext uri="{FF2B5EF4-FFF2-40B4-BE49-F238E27FC236}">
                <a16:creationId xmlns:a16="http://schemas.microsoft.com/office/drawing/2014/main" id="{5FBDF5AF-8DE5-47D0-8019-631C21214819}"/>
              </a:ext>
            </a:extLst>
          </p:cNvPr>
          <p:cNvSpPr>
            <a:spLocks noGrp="1"/>
          </p:cNvSpPr>
          <p:nvPr>
            <p:ph type="title"/>
          </p:nvPr>
        </p:nvSpPr>
        <p:spPr/>
        <p:txBody>
          <a:bodyPr/>
          <a:lstStyle/>
          <a:p>
            <a:r>
              <a:rPr lang="en-US" dirty="0"/>
              <a:t>Because He is</a:t>
            </a:r>
            <a:r>
              <a:rPr lang="en-US" dirty="0">
                <a:solidFill>
                  <a:srgbClr val="800000"/>
                </a:solidFill>
              </a:rPr>
              <a:t> MERCIFUL</a:t>
            </a:r>
            <a:endParaRPr lang="en-US" dirty="0"/>
          </a:p>
        </p:txBody>
      </p:sp>
      <p:sp>
        <p:nvSpPr>
          <p:cNvPr id="3" name="Content Placeholder 2">
            <a:extLst>
              <a:ext uri="{FF2B5EF4-FFF2-40B4-BE49-F238E27FC236}">
                <a16:creationId xmlns:a16="http://schemas.microsoft.com/office/drawing/2014/main" id="{89813393-D0AE-4722-A24F-2BE02B031C05}"/>
              </a:ext>
            </a:extLst>
          </p:cNvPr>
          <p:cNvSpPr>
            <a:spLocks noGrp="1"/>
          </p:cNvSpPr>
          <p:nvPr>
            <p:ph idx="1"/>
          </p:nvPr>
        </p:nvSpPr>
        <p:spPr/>
        <p:txBody>
          <a:bodyPr/>
          <a:lstStyle/>
          <a:p>
            <a:r>
              <a:rPr lang="en-US" dirty="0">
                <a:effectLst>
                  <a:glow rad="127000">
                    <a:schemeClr val="bg1"/>
                  </a:glow>
                </a:effectLst>
              </a:rPr>
              <a:t>“Have </a:t>
            </a:r>
            <a:r>
              <a:rPr lang="en-US" dirty="0">
                <a:solidFill>
                  <a:srgbClr val="C00000"/>
                </a:solidFill>
                <a:effectLst>
                  <a:glow rad="127000">
                    <a:schemeClr val="bg1"/>
                  </a:glow>
                </a:effectLst>
              </a:rPr>
              <a:t>mercy</a:t>
            </a:r>
            <a:r>
              <a:rPr lang="en-US" dirty="0">
                <a:effectLst>
                  <a:glow rad="127000">
                    <a:schemeClr val="bg1"/>
                  </a:glow>
                </a:effectLst>
              </a:rPr>
              <a:t> on me, O God, </a:t>
            </a:r>
            <a:br>
              <a:rPr lang="en-US" dirty="0">
                <a:effectLst>
                  <a:glow rad="127000">
                    <a:schemeClr val="bg1"/>
                  </a:glow>
                </a:effectLst>
              </a:rPr>
            </a:br>
            <a:r>
              <a:rPr lang="en-US" dirty="0">
                <a:effectLst>
                  <a:glow rad="127000">
                    <a:schemeClr val="bg1"/>
                  </a:glow>
                </a:effectLst>
              </a:rPr>
              <a:t>according to your steadfast love; </a:t>
            </a:r>
            <a:br>
              <a:rPr lang="en-US" dirty="0">
                <a:effectLst>
                  <a:glow rad="127000">
                    <a:schemeClr val="bg1"/>
                  </a:glow>
                </a:effectLst>
              </a:rPr>
            </a:br>
            <a:r>
              <a:rPr lang="en-US" dirty="0">
                <a:effectLst>
                  <a:glow rad="127000">
                    <a:schemeClr val="bg1"/>
                  </a:glow>
                </a:effectLst>
              </a:rPr>
              <a:t>according to your abundant </a:t>
            </a:r>
            <a:r>
              <a:rPr lang="en-US" dirty="0">
                <a:solidFill>
                  <a:srgbClr val="C00000"/>
                </a:solidFill>
                <a:effectLst>
                  <a:glow rad="127000">
                    <a:schemeClr val="bg1"/>
                  </a:glow>
                </a:effectLst>
              </a:rPr>
              <a:t>mercy</a:t>
            </a:r>
            <a:r>
              <a:rPr lang="en-US" dirty="0">
                <a:effectLst>
                  <a:glow rad="127000">
                    <a:schemeClr val="bg1"/>
                  </a:glow>
                </a:effectLst>
              </a:rPr>
              <a:t> </a:t>
            </a:r>
            <a:br>
              <a:rPr lang="en-US" dirty="0">
                <a:effectLst>
                  <a:glow rad="127000">
                    <a:schemeClr val="bg1"/>
                  </a:glow>
                </a:effectLst>
              </a:rPr>
            </a:br>
            <a:r>
              <a:rPr lang="en-US" dirty="0">
                <a:effectLst>
                  <a:glow rad="127000">
                    <a:schemeClr val="bg1"/>
                  </a:glow>
                </a:effectLst>
              </a:rPr>
              <a:t>blot out my transgressions.” </a:t>
            </a:r>
            <a:br>
              <a:rPr lang="en-US" dirty="0">
                <a:effectLst>
                  <a:glow rad="127000">
                    <a:schemeClr val="bg1"/>
                  </a:glow>
                </a:effectLst>
              </a:rPr>
            </a:br>
            <a:r>
              <a:rPr lang="en-US" sz="3200" dirty="0">
                <a:effectLst>
                  <a:glow rad="127000">
                    <a:schemeClr val="bg1"/>
                  </a:glow>
                </a:effectLst>
              </a:rPr>
              <a:t>Psalm 51:1</a:t>
            </a:r>
            <a:endParaRPr lang="en-US" sz="1600" dirty="0">
              <a:effectLst>
                <a:glow rad="127000">
                  <a:schemeClr val="bg1"/>
                </a:glow>
              </a:effectLst>
            </a:endParaRPr>
          </a:p>
        </p:txBody>
      </p:sp>
    </p:spTree>
    <p:extLst>
      <p:ext uri="{BB962C8B-B14F-4D97-AF65-F5344CB8AC3E}">
        <p14:creationId xmlns:p14="http://schemas.microsoft.com/office/powerpoint/2010/main" val="540975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person, indoor, man, holding&#10;&#10;Description automatically generated">
            <a:extLst>
              <a:ext uri="{FF2B5EF4-FFF2-40B4-BE49-F238E27FC236}">
                <a16:creationId xmlns:a16="http://schemas.microsoft.com/office/drawing/2014/main" id="{B8BAB078-F300-4F1A-8028-13DE1421F822}"/>
              </a:ext>
            </a:extLst>
          </p:cNvPr>
          <p:cNvPicPr>
            <a:picLocks noChangeAspect="1"/>
          </p:cNvPicPr>
          <p:nvPr/>
        </p:nvPicPr>
        <p:blipFill>
          <a:blip r:embed="rId3">
            <a:alphaModFix amt="65000"/>
            <a:extLst>
              <a:ext uri="{28A0092B-C50C-407E-A947-70E740481C1C}">
                <a14:useLocalDpi xmlns:a14="http://schemas.microsoft.com/office/drawing/2010/main" val="0"/>
              </a:ext>
            </a:extLst>
          </a:blip>
          <a:stretch>
            <a:fillRect/>
          </a:stretch>
        </p:blipFill>
        <p:spPr>
          <a:xfrm>
            <a:off x="7023993" y="0"/>
            <a:ext cx="5168007" cy="6858000"/>
          </a:xfrm>
          <a:prstGeom prst="rect">
            <a:avLst/>
          </a:prstGeom>
        </p:spPr>
      </p:pic>
      <p:sp>
        <p:nvSpPr>
          <p:cNvPr id="2" name="Title 1">
            <a:extLst>
              <a:ext uri="{FF2B5EF4-FFF2-40B4-BE49-F238E27FC236}">
                <a16:creationId xmlns:a16="http://schemas.microsoft.com/office/drawing/2014/main" id="{5FBDF5AF-8DE5-47D0-8019-631C21214819}"/>
              </a:ext>
            </a:extLst>
          </p:cNvPr>
          <p:cNvSpPr>
            <a:spLocks noGrp="1"/>
          </p:cNvSpPr>
          <p:nvPr>
            <p:ph type="title"/>
          </p:nvPr>
        </p:nvSpPr>
        <p:spPr/>
        <p:txBody>
          <a:bodyPr/>
          <a:lstStyle/>
          <a:p>
            <a:r>
              <a:rPr lang="en-US" dirty="0"/>
              <a:t>Because He is</a:t>
            </a:r>
            <a:r>
              <a:rPr lang="en-US" dirty="0">
                <a:solidFill>
                  <a:srgbClr val="800000"/>
                </a:solidFill>
              </a:rPr>
              <a:t> MERCIFUL</a:t>
            </a:r>
            <a:endParaRPr lang="en-US" dirty="0"/>
          </a:p>
        </p:txBody>
      </p:sp>
      <p:sp>
        <p:nvSpPr>
          <p:cNvPr id="3" name="Content Placeholder 2">
            <a:extLst>
              <a:ext uri="{FF2B5EF4-FFF2-40B4-BE49-F238E27FC236}">
                <a16:creationId xmlns:a16="http://schemas.microsoft.com/office/drawing/2014/main" id="{89813393-D0AE-4722-A24F-2BE02B031C05}"/>
              </a:ext>
            </a:extLst>
          </p:cNvPr>
          <p:cNvSpPr>
            <a:spLocks noGrp="1"/>
          </p:cNvSpPr>
          <p:nvPr>
            <p:ph idx="1"/>
          </p:nvPr>
        </p:nvSpPr>
        <p:spPr/>
        <p:txBody>
          <a:bodyPr/>
          <a:lstStyle/>
          <a:p>
            <a:r>
              <a:rPr lang="en-US" dirty="0">
                <a:effectLst>
                  <a:glow rad="127000">
                    <a:schemeClr val="bg1"/>
                  </a:glow>
                </a:effectLst>
              </a:rPr>
              <a:t>“Have </a:t>
            </a:r>
            <a:r>
              <a:rPr lang="en-US" dirty="0">
                <a:solidFill>
                  <a:srgbClr val="C00000"/>
                </a:solidFill>
                <a:effectLst>
                  <a:glow rad="127000">
                    <a:schemeClr val="bg1"/>
                  </a:glow>
                </a:effectLst>
              </a:rPr>
              <a:t>mercy</a:t>
            </a:r>
            <a:r>
              <a:rPr lang="en-US" dirty="0">
                <a:effectLst>
                  <a:glow rad="127000">
                    <a:schemeClr val="bg1"/>
                  </a:glow>
                </a:effectLst>
              </a:rPr>
              <a:t> on me, O God, </a:t>
            </a:r>
            <a:br>
              <a:rPr lang="en-US" dirty="0">
                <a:effectLst>
                  <a:glow rad="127000">
                    <a:schemeClr val="bg1"/>
                  </a:glow>
                </a:effectLst>
              </a:rPr>
            </a:br>
            <a:r>
              <a:rPr lang="en-US" dirty="0">
                <a:effectLst>
                  <a:glow rad="127000">
                    <a:schemeClr val="bg1"/>
                  </a:glow>
                </a:effectLst>
              </a:rPr>
              <a:t>according to your steadfast love; </a:t>
            </a:r>
            <a:br>
              <a:rPr lang="en-US" dirty="0">
                <a:effectLst>
                  <a:glow rad="127000">
                    <a:schemeClr val="bg1"/>
                  </a:glow>
                </a:effectLst>
              </a:rPr>
            </a:br>
            <a:r>
              <a:rPr lang="en-US" dirty="0">
                <a:effectLst>
                  <a:glow rad="127000">
                    <a:schemeClr val="bg1"/>
                  </a:glow>
                </a:effectLst>
              </a:rPr>
              <a:t>according to your abundant </a:t>
            </a:r>
            <a:r>
              <a:rPr lang="en-US" dirty="0">
                <a:solidFill>
                  <a:srgbClr val="C00000"/>
                </a:solidFill>
                <a:effectLst>
                  <a:glow rad="127000">
                    <a:schemeClr val="bg1"/>
                  </a:glow>
                </a:effectLst>
              </a:rPr>
              <a:t>mercy</a:t>
            </a:r>
            <a:r>
              <a:rPr lang="en-US" dirty="0">
                <a:effectLst>
                  <a:glow rad="127000">
                    <a:schemeClr val="bg1"/>
                  </a:glow>
                </a:effectLst>
              </a:rPr>
              <a:t> </a:t>
            </a:r>
            <a:br>
              <a:rPr lang="en-US" dirty="0">
                <a:effectLst>
                  <a:glow rad="127000">
                    <a:schemeClr val="bg1"/>
                  </a:glow>
                </a:effectLst>
              </a:rPr>
            </a:br>
            <a:r>
              <a:rPr lang="en-US" dirty="0">
                <a:effectLst>
                  <a:glow rad="127000">
                    <a:schemeClr val="bg1"/>
                  </a:glow>
                </a:effectLst>
              </a:rPr>
              <a:t>blot out my transgressions.” </a:t>
            </a:r>
            <a:br>
              <a:rPr lang="en-US" dirty="0">
                <a:effectLst>
                  <a:glow rad="127000">
                    <a:schemeClr val="bg1"/>
                  </a:glow>
                </a:effectLst>
              </a:rPr>
            </a:br>
            <a:r>
              <a:rPr lang="en-US" sz="3200" dirty="0">
                <a:effectLst>
                  <a:glow rad="127000">
                    <a:schemeClr val="bg1"/>
                  </a:glow>
                </a:effectLst>
              </a:rPr>
              <a:t>Psalm 51:1</a:t>
            </a:r>
            <a:endParaRPr lang="en-US" sz="1600" dirty="0">
              <a:effectLst>
                <a:glow rad="127000">
                  <a:schemeClr val="bg1"/>
                </a:glow>
              </a:effectLst>
            </a:endParaRPr>
          </a:p>
          <a:p>
            <a:endParaRPr lang="en-US" sz="1600" dirty="0">
              <a:effectLst>
                <a:glow rad="127000">
                  <a:schemeClr val="bg1"/>
                </a:glow>
              </a:effectLst>
            </a:endParaRPr>
          </a:p>
          <a:p>
            <a:endParaRPr lang="en-US" dirty="0">
              <a:effectLst>
                <a:glow rad="127000">
                  <a:schemeClr val="bg1"/>
                </a:glow>
              </a:effectLst>
            </a:endParaRPr>
          </a:p>
          <a:p>
            <a:endParaRPr lang="en-US" dirty="0">
              <a:effectLst>
                <a:glow rad="127000">
                  <a:schemeClr val="bg1"/>
                </a:glow>
              </a:effectLst>
            </a:endParaRPr>
          </a:p>
        </p:txBody>
      </p:sp>
    </p:spTree>
    <p:extLst>
      <p:ext uri="{BB962C8B-B14F-4D97-AF65-F5344CB8AC3E}">
        <p14:creationId xmlns:p14="http://schemas.microsoft.com/office/powerpoint/2010/main" val="300088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person, indoor, man, holding&#10;&#10;Description automatically generated">
            <a:extLst>
              <a:ext uri="{FF2B5EF4-FFF2-40B4-BE49-F238E27FC236}">
                <a16:creationId xmlns:a16="http://schemas.microsoft.com/office/drawing/2014/main" id="{B8BAB078-F300-4F1A-8028-13DE1421F822}"/>
              </a:ext>
            </a:extLst>
          </p:cNvPr>
          <p:cNvPicPr>
            <a:picLocks noChangeAspect="1"/>
          </p:cNvPicPr>
          <p:nvPr/>
        </p:nvPicPr>
        <p:blipFill>
          <a:blip r:embed="rId2">
            <a:alphaModFix amt="65000"/>
            <a:extLst>
              <a:ext uri="{28A0092B-C50C-407E-A947-70E740481C1C}">
                <a14:useLocalDpi xmlns:a14="http://schemas.microsoft.com/office/drawing/2010/main" val="0"/>
              </a:ext>
            </a:extLst>
          </a:blip>
          <a:stretch>
            <a:fillRect/>
          </a:stretch>
        </p:blipFill>
        <p:spPr>
          <a:xfrm>
            <a:off x="7023993" y="0"/>
            <a:ext cx="5168007" cy="6858000"/>
          </a:xfrm>
          <a:prstGeom prst="rect">
            <a:avLst/>
          </a:prstGeom>
        </p:spPr>
      </p:pic>
      <p:sp>
        <p:nvSpPr>
          <p:cNvPr id="2" name="Title 1">
            <a:extLst>
              <a:ext uri="{FF2B5EF4-FFF2-40B4-BE49-F238E27FC236}">
                <a16:creationId xmlns:a16="http://schemas.microsoft.com/office/drawing/2014/main" id="{5FBDF5AF-8DE5-47D0-8019-631C21214819}"/>
              </a:ext>
            </a:extLst>
          </p:cNvPr>
          <p:cNvSpPr>
            <a:spLocks noGrp="1"/>
          </p:cNvSpPr>
          <p:nvPr>
            <p:ph type="title"/>
          </p:nvPr>
        </p:nvSpPr>
        <p:spPr/>
        <p:txBody>
          <a:bodyPr/>
          <a:lstStyle/>
          <a:p>
            <a:r>
              <a:rPr lang="en-US" dirty="0"/>
              <a:t>Because He is</a:t>
            </a:r>
            <a:r>
              <a:rPr lang="en-US" dirty="0">
                <a:solidFill>
                  <a:srgbClr val="800000"/>
                </a:solidFill>
              </a:rPr>
              <a:t> MERCIFUL</a:t>
            </a:r>
            <a:endParaRPr lang="en-US" dirty="0"/>
          </a:p>
        </p:txBody>
      </p:sp>
      <p:sp>
        <p:nvSpPr>
          <p:cNvPr id="3" name="Content Placeholder 2">
            <a:extLst>
              <a:ext uri="{FF2B5EF4-FFF2-40B4-BE49-F238E27FC236}">
                <a16:creationId xmlns:a16="http://schemas.microsoft.com/office/drawing/2014/main" id="{89813393-D0AE-4722-A24F-2BE02B031C05}"/>
              </a:ext>
            </a:extLst>
          </p:cNvPr>
          <p:cNvSpPr>
            <a:spLocks noGrp="1"/>
          </p:cNvSpPr>
          <p:nvPr>
            <p:ph idx="1"/>
          </p:nvPr>
        </p:nvSpPr>
        <p:spPr/>
        <p:txBody>
          <a:bodyPr/>
          <a:lstStyle/>
          <a:p>
            <a:r>
              <a:rPr lang="en-US" dirty="0">
                <a:effectLst>
                  <a:glow rad="127000">
                    <a:schemeClr val="bg1"/>
                  </a:glow>
                </a:effectLst>
              </a:rPr>
              <a:t>“Have </a:t>
            </a:r>
            <a:r>
              <a:rPr lang="en-US" dirty="0">
                <a:solidFill>
                  <a:srgbClr val="C00000"/>
                </a:solidFill>
                <a:effectLst>
                  <a:glow rad="127000">
                    <a:schemeClr val="bg1"/>
                  </a:glow>
                </a:effectLst>
              </a:rPr>
              <a:t>mercy</a:t>
            </a:r>
            <a:r>
              <a:rPr lang="en-US" dirty="0">
                <a:effectLst>
                  <a:glow rad="127000">
                    <a:schemeClr val="bg1"/>
                  </a:glow>
                </a:effectLst>
              </a:rPr>
              <a:t> on me, O God, </a:t>
            </a:r>
            <a:br>
              <a:rPr lang="en-US" dirty="0">
                <a:effectLst>
                  <a:glow rad="127000">
                    <a:schemeClr val="bg1"/>
                  </a:glow>
                </a:effectLst>
              </a:rPr>
            </a:br>
            <a:r>
              <a:rPr lang="en-US" dirty="0">
                <a:effectLst>
                  <a:glow rad="127000">
                    <a:schemeClr val="bg1"/>
                  </a:glow>
                </a:effectLst>
              </a:rPr>
              <a:t>according to your steadfast love; </a:t>
            </a:r>
            <a:br>
              <a:rPr lang="en-US" dirty="0">
                <a:effectLst>
                  <a:glow rad="127000">
                    <a:schemeClr val="bg1"/>
                  </a:glow>
                </a:effectLst>
              </a:rPr>
            </a:br>
            <a:r>
              <a:rPr lang="en-US" dirty="0">
                <a:effectLst>
                  <a:glow rad="127000">
                    <a:schemeClr val="bg1"/>
                  </a:glow>
                </a:effectLst>
              </a:rPr>
              <a:t>according to your abundant </a:t>
            </a:r>
            <a:r>
              <a:rPr lang="en-US" dirty="0">
                <a:solidFill>
                  <a:srgbClr val="C00000"/>
                </a:solidFill>
                <a:effectLst>
                  <a:glow rad="127000">
                    <a:schemeClr val="bg1"/>
                  </a:glow>
                </a:effectLst>
              </a:rPr>
              <a:t>mercy</a:t>
            </a:r>
            <a:r>
              <a:rPr lang="en-US" dirty="0">
                <a:effectLst>
                  <a:glow rad="127000">
                    <a:schemeClr val="bg1"/>
                  </a:glow>
                </a:effectLst>
              </a:rPr>
              <a:t> </a:t>
            </a:r>
            <a:br>
              <a:rPr lang="en-US" dirty="0">
                <a:effectLst>
                  <a:glow rad="127000">
                    <a:schemeClr val="bg1"/>
                  </a:glow>
                </a:effectLst>
              </a:rPr>
            </a:br>
            <a:r>
              <a:rPr lang="en-US" dirty="0">
                <a:effectLst>
                  <a:glow rad="127000">
                    <a:schemeClr val="bg1"/>
                  </a:glow>
                </a:effectLst>
              </a:rPr>
              <a:t>blot out my transgressions.” </a:t>
            </a:r>
            <a:br>
              <a:rPr lang="en-US" dirty="0">
                <a:effectLst>
                  <a:glow rad="127000">
                    <a:schemeClr val="bg1"/>
                  </a:glow>
                </a:effectLst>
              </a:rPr>
            </a:br>
            <a:r>
              <a:rPr lang="en-US" sz="3200" dirty="0">
                <a:effectLst>
                  <a:glow rad="127000">
                    <a:schemeClr val="bg1"/>
                  </a:glow>
                </a:effectLst>
              </a:rPr>
              <a:t>Psalm 51:1</a:t>
            </a:r>
            <a:endParaRPr lang="en-US" sz="1600" dirty="0">
              <a:effectLst>
                <a:glow rad="127000">
                  <a:schemeClr val="bg1"/>
                </a:glow>
              </a:effectLst>
            </a:endParaRPr>
          </a:p>
          <a:p>
            <a:endParaRPr lang="en-US" sz="1600" dirty="0">
              <a:effectLst>
                <a:glow rad="127000">
                  <a:schemeClr val="bg1"/>
                </a:glow>
              </a:effectLst>
            </a:endParaRPr>
          </a:p>
          <a:p>
            <a:r>
              <a:rPr lang="en-US" dirty="0">
                <a:effectLst>
                  <a:glow rad="127000">
                    <a:schemeClr val="bg1"/>
                  </a:glow>
                </a:effectLst>
              </a:rPr>
              <a:t>“Have mercy.” </a:t>
            </a:r>
            <a:endParaRPr lang="en-US" sz="1600" dirty="0">
              <a:effectLst>
                <a:glow rad="127000">
                  <a:schemeClr val="bg1"/>
                </a:glow>
              </a:effectLst>
            </a:endParaRPr>
          </a:p>
          <a:p>
            <a:endParaRPr lang="en-US" sz="1600" dirty="0">
              <a:effectLst>
                <a:glow rad="127000">
                  <a:schemeClr val="bg1"/>
                </a:glow>
              </a:effectLst>
            </a:endParaRPr>
          </a:p>
          <a:p>
            <a:endParaRPr lang="en-US" dirty="0">
              <a:effectLst>
                <a:glow rad="127000">
                  <a:schemeClr val="bg1"/>
                </a:glow>
              </a:effectLst>
            </a:endParaRPr>
          </a:p>
          <a:p>
            <a:endParaRPr lang="en-US" dirty="0">
              <a:effectLst>
                <a:glow rad="127000">
                  <a:schemeClr val="bg1"/>
                </a:glow>
              </a:effectLst>
            </a:endParaRPr>
          </a:p>
        </p:txBody>
      </p:sp>
    </p:spTree>
    <p:extLst>
      <p:ext uri="{BB962C8B-B14F-4D97-AF65-F5344CB8AC3E}">
        <p14:creationId xmlns:p14="http://schemas.microsoft.com/office/powerpoint/2010/main" val="22221752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person, indoor, man, holding&#10;&#10;Description automatically generated">
            <a:extLst>
              <a:ext uri="{FF2B5EF4-FFF2-40B4-BE49-F238E27FC236}">
                <a16:creationId xmlns:a16="http://schemas.microsoft.com/office/drawing/2014/main" id="{B8BAB078-F300-4F1A-8028-13DE1421F822}"/>
              </a:ext>
            </a:extLst>
          </p:cNvPr>
          <p:cNvPicPr>
            <a:picLocks noChangeAspect="1"/>
          </p:cNvPicPr>
          <p:nvPr/>
        </p:nvPicPr>
        <p:blipFill>
          <a:blip r:embed="rId2">
            <a:alphaModFix amt="65000"/>
            <a:extLst>
              <a:ext uri="{28A0092B-C50C-407E-A947-70E740481C1C}">
                <a14:useLocalDpi xmlns:a14="http://schemas.microsoft.com/office/drawing/2010/main" val="0"/>
              </a:ext>
            </a:extLst>
          </a:blip>
          <a:stretch>
            <a:fillRect/>
          </a:stretch>
        </p:blipFill>
        <p:spPr>
          <a:xfrm>
            <a:off x="7023993" y="0"/>
            <a:ext cx="5168007" cy="6858000"/>
          </a:xfrm>
          <a:prstGeom prst="rect">
            <a:avLst/>
          </a:prstGeom>
        </p:spPr>
      </p:pic>
      <p:sp>
        <p:nvSpPr>
          <p:cNvPr id="2" name="Title 1">
            <a:extLst>
              <a:ext uri="{FF2B5EF4-FFF2-40B4-BE49-F238E27FC236}">
                <a16:creationId xmlns:a16="http://schemas.microsoft.com/office/drawing/2014/main" id="{5FBDF5AF-8DE5-47D0-8019-631C21214819}"/>
              </a:ext>
            </a:extLst>
          </p:cNvPr>
          <p:cNvSpPr>
            <a:spLocks noGrp="1"/>
          </p:cNvSpPr>
          <p:nvPr>
            <p:ph type="title"/>
          </p:nvPr>
        </p:nvSpPr>
        <p:spPr/>
        <p:txBody>
          <a:bodyPr/>
          <a:lstStyle/>
          <a:p>
            <a:r>
              <a:rPr lang="en-US" dirty="0"/>
              <a:t>Because He is</a:t>
            </a:r>
            <a:r>
              <a:rPr lang="en-US" dirty="0">
                <a:solidFill>
                  <a:srgbClr val="800000"/>
                </a:solidFill>
              </a:rPr>
              <a:t> MERCIFUL</a:t>
            </a:r>
            <a:endParaRPr lang="en-US" dirty="0"/>
          </a:p>
        </p:txBody>
      </p:sp>
      <p:sp>
        <p:nvSpPr>
          <p:cNvPr id="3" name="Content Placeholder 2">
            <a:extLst>
              <a:ext uri="{FF2B5EF4-FFF2-40B4-BE49-F238E27FC236}">
                <a16:creationId xmlns:a16="http://schemas.microsoft.com/office/drawing/2014/main" id="{89813393-D0AE-4722-A24F-2BE02B031C05}"/>
              </a:ext>
            </a:extLst>
          </p:cNvPr>
          <p:cNvSpPr>
            <a:spLocks noGrp="1"/>
          </p:cNvSpPr>
          <p:nvPr>
            <p:ph idx="1"/>
          </p:nvPr>
        </p:nvSpPr>
        <p:spPr/>
        <p:txBody>
          <a:bodyPr/>
          <a:lstStyle/>
          <a:p>
            <a:r>
              <a:rPr lang="en-US" dirty="0">
                <a:effectLst>
                  <a:glow rad="127000">
                    <a:schemeClr val="bg1"/>
                  </a:glow>
                </a:effectLst>
              </a:rPr>
              <a:t>“Have </a:t>
            </a:r>
            <a:r>
              <a:rPr lang="en-US" dirty="0">
                <a:solidFill>
                  <a:srgbClr val="C00000"/>
                </a:solidFill>
                <a:effectLst>
                  <a:glow rad="127000">
                    <a:schemeClr val="bg1"/>
                  </a:glow>
                </a:effectLst>
              </a:rPr>
              <a:t>mercy</a:t>
            </a:r>
            <a:r>
              <a:rPr lang="en-US" dirty="0">
                <a:effectLst>
                  <a:glow rad="127000">
                    <a:schemeClr val="bg1"/>
                  </a:glow>
                </a:effectLst>
              </a:rPr>
              <a:t> on me, O God, </a:t>
            </a:r>
            <a:br>
              <a:rPr lang="en-US" dirty="0">
                <a:effectLst>
                  <a:glow rad="127000">
                    <a:schemeClr val="bg1"/>
                  </a:glow>
                </a:effectLst>
              </a:rPr>
            </a:br>
            <a:r>
              <a:rPr lang="en-US" dirty="0">
                <a:effectLst>
                  <a:glow rad="127000">
                    <a:schemeClr val="bg1"/>
                  </a:glow>
                </a:effectLst>
              </a:rPr>
              <a:t>according to your steadfast love; </a:t>
            </a:r>
            <a:br>
              <a:rPr lang="en-US" dirty="0">
                <a:effectLst>
                  <a:glow rad="127000">
                    <a:schemeClr val="bg1"/>
                  </a:glow>
                </a:effectLst>
              </a:rPr>
            </a:br>
            <a:r>
              <a:rPr lang="en-US" dirty="0">
                <a:effectLst>
                  <a:glow rad="127000">
                    <a:schemeClr val="bg1"/>
                  </a:glow>
                </a:effectLst>
              </a:rPr>
              <a:t>according to your abundant </a:t>
            </a:r>
            <a:r>
              <a:rPr lang="en-US" dirty="0">
                <a:solidFill>
                  <a:srgbClr val="C00000"/>
                </a:solidFill>
                <a:effectLst>
                  <a:glow rad="127000">
                    <a:schemeClr val="bg1"/>
                  </a:glow>
                </a:effectLst>
              </a:rPr>
              <a:t>mercy</a:t>
            </a:r>
            <a:r>
              <a:rPr lang="en-US" dirty="0">
                <a:effectLst>
                  <a:glow rad="127000">
                    <a:schemeClr val="bg1"/>
                  </a:glow>
                </a:effectLst>
              </a:rPr>
              <a:t> </a:t>
            </a:r>
            <a:br>
              <a:rPr lang="en-US" dirty="0">
                <a:effectLst>
                  <a:glow rad="127000">
                    <a:schemeClr val="bg1"/>
                  </a:glow>
                </a:effectLst>
              </a:rPr>
            </a:br>
            <a:r>
              <a:rPr lang="en-US" dirty="0">
                <a:effectLst>
                  <a:glow rad="127000">
                    <a:schemeClr val="bg1"/>
                  </a:glow>
                </a:effectLst>
              </a:rPr>
              <a:t>blot out my transgressions.” </a:t>
            </a:r>
            <a:br>
              <a:rPr lang="en-US" dirty="0">
                <a:effectLst>
                  <a:glow rad="127000">
                    <a:schemeClr val="bg1"/>
                  </a:glow>
                </a:effectLst>
              </a:rPr>
            </a:br>
            <a:r>
              <a:rPr lang="en-US" sz="3200" dirty="0">
                <a:effectLst>
                  <a:glow rad="127000">
                    <a:schemeClr val="bg1"/>
                  </a:glow>
                </a:effectLst>
              </a:rPr>
              <a:t>Psalm 51:1</a:t>
            </a:r>
            <a:endParaRPr lang="en-US" sz="1600" dirty="0">
              <a:effectLst>
                <a:glow rad="127000">
                  <a:schemeClr val="bg1"/>
                </a:glow>
              </a:effectLst>
            </a:endParaRPr>
          </a:p>
          <a:p>
            <a:endParaRPr lang="en-US" sz="1600" dirty="0">
              <a:effectLst>
                <a:glow rad="127000">
                  <a:schemeClr val="bg1"/>
                </a:glow>
              </a:effectLst>
            </a:endParaRPr>
          </a:p>
          <a:p>
            <a:r>
              <a:rPr lang="en-US" dirty="0">
                <a:effectLst>
                  <a:glow rad="127000">
                    <a:schemeClr val="bg1"/>
                  </a:glow>
                </a:effectLst>
              </a:rPr>
              <a:t>“Have mercy.” </a:t>
            </a:r>
            <a:endParaRPr lang="en-US" sz="1600" dirty="0">
              <a:effectLst>
                <a:glow rad="127000">
                  <a:schemeClr val="bg1"/>
                </a:glow>
              </a:effectLst>
            </a:endParaRPr>
          </a:p>
          <a:p>
            <a:endParaRPr lang="en-US" sz="1600" dirty="0">
              <a:effectLst>
                <a:glow rad="127000">
                  <a:schemeClr val="bg1"/>
                </a:glow>
              </a:effectLst>
            </a:endParaRPr>
          </a:p>
          <a:p>
            <a:r>
              <a:rPr lang="en-US" dirty="0">
                <a:effectLst>
                  <a:glow rad="127000">
                    <a:schemeClr val="bg1"/>
                  </a:glow>
                </a:effectLst>
              </a:rPr>
              <a:t>“All have sinned” </a:t>
            </a:r>
            <a:r>
              <a:rPr lang="en-US" sz="3200" dirty="0">
                <a:effectLst>
                  <a:glow rad="127000">
                    <a:schemeClr val="bg1"/>
                  </a:glow>
                </a:effectLst>
              </a:rPr>
              <a:t>Romans 3:23</a:t>
            </a:r>
          </a:p>
          <a:p>
            <a:endParaRPr lang="en-US" dirty="0">
              <a:effectLst>
                <a:glow rad="127000">
                  <a:schemeClr val="bg1"/>
                </a:glow>
              </a:effectLst>
            </a:endParaRPr>
          </a:p>
          <a:p>
            <a:endParaRPr lang="en-US" dirty="0">
              <a:effectLst>
                <a:glow rad="127000">
                  <a:schemeClr val="bg1"/>
                </a:glow>
              </a:effectLst>
            </a:endParaRPr>
          </a:p>
        </p:txBody>
      </p:sp>
    </p:spTree>
    <p:extLst>
      <p:ext uri="{BB962C8B-B14F-4D97-AF65-F5344CB8AC3E}">
        <p14:creationId xmlns:p14="http://schemas.microsoft.com/office/powerpoint/2010/main" val="769803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F5AF-8DE5-47D0-8019-631C21214819}"/>
              </a:ext>
            </a:extLst>
          </p:cNvPr>
          <p:cNvSpPr>
            <a:spLocks noGrp="1"/>
          </p:cNvSpPr>
          <p:nvPr>
            <p:ph type="title"/>
          </p:nvPr>
        </p:nvSpPr>
        <p:spPr/>
        <p:txBody>
          <a:bodyPr/>
          <a:lstStyle/>
          <a:p>
            <a:r>
              <a:rPr lang="en-US" dirty="0"/>
              <a:t>Because He is</a:t>
            </a:r>
            <a:r>
              <a:rPr lang="en-US" dirty="0">
                <a:solidFill>
                  <a:srgbClr val="800000"/>
                </a:solidFill>
              </a:rPr>
              <a:t> MERCIFUL</a:t>
            </a:r>
            <a:endParaRPr lang="en-US" dirty="0"/>
          </a:p>
        </p:txBody>
      </p:sp>
      <p:sp>
        <p:nvSpPr>
          <p:cNvPr id="3" name="Content Placeholder 2">
            <a:extLst>
              <a:ext uri="{FF2B5EF4-FFF2-40B4-BE49-F238E27FC236}">
                <a16:creationId xmlns:a16="http://schemas.microsoft.com/office/drawing/2014/main" id="{89813393-D0AE-4722-A24F-2BE02B031C05}"/>
              </a:ext>
            </a:extLst>
          </p:cNvPr>
          <p:cNvSpPr>
            <a:spLocks noGrp="1"/>
          </p:cNvSpPr>
          <p:nvPr>
            <p:ph idx="1"/>
          </p:nvPr>
        </p:nvSpPr>
        <p:spPr/>
        <p:txBody>
          <a:bodyPr/>
          <a:lstStyle/>
          <a:p>
            <a:r>
              <a:rPr lang="en-US" dirty="0">
                <a:effectLst>
                  <a:glow rad="127000">
                    <a:schemeClr val="bg1"/>
                  </a:glow>
                </a:effectLst>
              </a:rPr>
              <a:t>He saved us, not because of righteous things we had done, but because of his mercy. </a:t>
            </a:r>
            <a:r>
              <a:rPr lang="en-US" sz="3200" dirty="0">
                <a:effectLst>
                  <a:glow rad="127000">
                    <a:schemeClr val="bg1"/>
                  </a:glow>
                </a:effectLst>
              </a:rPr>
              <a:t>Titus 3:5 </a:t>
            </a:r>
          </a:p>
          <a:p>
            <a:endParaRPr lang="en-US" dirty="0">
              <a:effectLst>
                <a:glow rad="127000">
                  <a:schemeClr val="bg1"/>
                </a:glow>
              </a:effectLst>
            </a:endParaRPr>
          </a:p>
        </p:txBody>
      </p:sp>
      <p:pic>
        <p:nvPicPr>
          <p:cNvPr id="5" name="Picture 4" descr="A close up of a hand&#10;&#10;Description automatically generated">
            <a:extLst>
              <a:ext uri="{FF2B5EF4-FFF2-40B4-BE49-F238E27FC236}">
                <a16:creationId xmlns:a16="http://schemas.microsoft.com/office/drawing/2014/main" id="{40005428-672B-48D2-80FF-028F9ED24FE6}"/>
              </a:ext>
            </a:extLst>
          </p:cNvPr>
          <p:cNvPicPr>
            <a:picLocks noChangeAspect="1"/>
          </p:cNvPicPr>
          <p:nvPr/>
        </p:nvPicPr>
        <p:blipFill rotWithShape="1">
          <a:blip r:embed="rId3">
            <a:extLst>
              <a:ext uri="{28A0092B-C50C-407E-A947-70E740481C1C}">
                <a14:useLocalDpi xmlns:a14="http://schemas.microsoft.com/office/drawing/2010/main" val="0"/>
              </a:ext>
            </a:extLst>
          </a:blip>
          <a:srcRect r="20416"/>
          <a:stretch/>
        </p:blipFill>
        <p:spPr>
          <a:xfrm>
            <a:off x="1" y="2628900"/>
            <a:ext cx="5981700" cy="4432300"/>
          </a:xfrm>
          <a:prstGeom prst="rect">
            <a:avLst/>
          </a:prstGeom>
          <a:effectLst>
            <a:glow rad="127000">
              <a:schemeClr val="bg1">
                <a:alpha val="50000"/>
              </a:schemeClr>
            </a:glow>
          </a:effectLst>
        </p:spPr>
      </p:pic>
      <p:sp>
        <p:nvSpPr>
          <p:cNvPr id="4" name="TextBox 3">
            <a:extLst>
              <a:ext uri="{FF2B5EF4-FFF2-40B4-BE49-F238E27FC236}">
                <a16:creationId xmlns:a16="http://schemas.microsoft.com/office/drawing/2014/main" id="{398E5FE4-9DD6-46D8-9C6E-89DA9638F9E1}"/>
              </a:ext>
            </a:extLst>
          </p:cNvPr>
          <p:cNvSpPr txBox="1"/>
          <p:nvPr/>
        </p:nvSpPr>
        <p:spPr>
          <a:xfrm>
            <a:off x="5981701" y="2770068"/>
            <a:ext cx="901700" cy="3584828"/>
          </a:xfrm>
          <a:prstGeom prst="rect">
            <a:avLst/>
          </a:prstGeom>
          <a:noFill/>
        </p:spPr>
        <p:txBody>
          <a:bodyPr wrap="square" rtlCol="0">
            <a:spAutoFit/>
          </a:bodyPr>
          <a:lstStyle/>
          <a:p>
            <a:pPr algn="ctr">
              <a:lnSpc>
                <a:spcPct val="75000"/>
              </a:lnSpc>
            </a:pPr>
            <a:r>
              <a:rPr lang="en-US" sz="6000" b="1" dirty="0">
                <a:solidFill>
                  <a:srgbClr val="C00000"/>
                </a:solidFill>
                <a:effectLst>
                  <a:glow rad="127000">
                    <a:schemeClr val="bg1"/>
                  </a:glow>
                </a:effectLst>
              </a:rPr>
              <a:t>WRATH</a:t>
            </a:r>
          </a:p>
        </p:txBody>
      </p:sp>
    </p:spTree>
    <p:extLst>
      <p:ext uri="{BB962C8B-B14F-4D97-AF65-F5344CB8AC3E}">
        <p14:creationId xmlns:p14="http://schemas.microsoft.com/office/powerpoint/2010/main" val="39924703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5481292D5DA446A15ABEAA765E4995" ma:contentTypeVersion="10" ma:contentTypeDescription="Create a new document." ma:contentTypeScope="" ma:versionID="1637d78e60513517a5bd537bcc816ab2">
  <xsd:schema xmlns:xsd="http://www.w3.org/2001/XMLSchema" xmlns:xs="http://www.w3.org/2001/XMLSchema" xmlns:p="http://schemas.microsoft.com/office/2006/metadata/properties" xmlns:ns3="8c4c45f5-121e-489d-a1f0-70c412b0108b" targetNamespace="http://schemas.microsoft.com/office/2006/metadata/properties" ma:root="true" ma:fieldsID="fb2093741666d1c571d305f9529c2952" ns3:_="">
    <xsd:import namespace="8c4c45f5-121e-489d-a1f0-70c412b0108b"/>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4c45f5-121e-489d-a1f0-70c412b01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75A0C98-33A7-49EA-A13F-6133C98695D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0F0BDCF-A7FA-4170-A17D-C7B6966A4FB1}">
  <ds:schemaRefs>
    <ds:schemaRef ds:uri="http://schemas.microsoft.com/sharepoint/v3/contenttype/forms"/>
  </ds:schemaRefs>
</ds:datastoreItem>
</file>

<file path=customXml/itemProps3.xml><?xml version="1.0" encoding="utf-8"?>
<ds:datastoreItem xmlns:ds="http://schemas.openxmlformats.org/officeDocument/2006/customXml" ds:itemID="{07EC4EB3-75F3-457A-8B92-BDD3EA12D6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4c45f5-121e-489d-a1f0-70c412b010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617</TotalTime>
  <Words>1354</Words>
  <Application>Microsoft Office PowerPoint</Application>
  <PresentationFormat>Widescreen</PresentationFormat>
  <Paragraphs>81</Paragraphs>
  <Slides>16</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Posterama</vt:lpstr>
      <vt:lpstr>Pristina</vt:lpstr>
      <vt:lpstr>Symbol</vt:lpstr>
      <vt:lpstr>Office Theme</vt:lpstr>
      <vt:lpstr>PowerPoint Presentation</vt:lpstr>
      <vt:lpstr>PowerPoint Presentation</vt:lpstr>
      <vt:lpstr>Because He is MERCIFUL</vt:lpstr>
      <vt:lpstr>Because He is MERCIFUL</vt:lpstr>
      <vt:lpstr>Because He is MERCIFUL</vt:lpstr>
      <vt:lpstr>Because He is MERCIFUL</vt:lpstr>
      <vt:lpstr>Because He is MERCIFUL</vt:lpstr>
      <vt:lpstr>Because He is MERCIFUL</vt:lpstr>
      <vt:lpstr>Because He is MERCIFUL</vt:lpstr>
      <vt:lpstr>Because He is MERCIFUL</vt:lpstr>
      <vt:lpstr>Because He is MERCIFUL</vt:lpstr>
      <vt:lpstr>Because He is MERCIFUL</vt:lpstr>
      <vt:lpstr>Because He is MERCIFUL</vt:lpstr>
      <vt:lpstr>Because He is MERCIFUL</vt:lpstr>
      <vt:lpstr>Because He is MERCIFUL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38</cp:revision>
  <dcterms:created xsi:type="dcterms:W3CDTF">2020-03-19T13:50:31Z</dcterms:created>
  <dcterms:modified xsi:type="dcterms:W3CDTF">2021-07-10T15:16:23Z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0x0101005E5481292D5DA446A15ABEAA765E4995</vt:lpwstr>
  </property>
</Properties>
</file>