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84" r:id="rId6"/>
    <p:sldId id="260" r:id="rId7"/>
    <p:sldId id="263" r:id="rId8"/>
    <p:sldId id="262" r:id="rId9"/>
    <p:sldId id="265" r:id="rId10"/>
    <p:sldId id="266" r:id="rId11"/>
    <p:sldId id="282"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EFE"/>
    <a:srgbClr val="800000"/>
    <a:srgbClr val="F2F5F8"/>
    <a:srgbClr val="E1E8EF"/>
    <a:srgbClr val="005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912" autoAdjust="0"/>
  </p:normalViewPr>
  <p:slideViewPr>
    <p:cSldViewPr snapToGrid="0">
      <p:cViewPr varScale="1">
        <p:scale>
          <a:sx n="70" d="100"/>
          <a:sy n="70" d="100"/>
        </p:scale>
        <p:origin x="109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001FD-96B8-4D1A-B1AC-635C45ED7304}" type="datetimeFigureOut">
              <a:rPr lang="en-US" smtClean="0"/>
              <a:t>7/10/2021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8D9D7-E9CC-40E4-BEEE-ECB5F85574C0}" type="slidenum">
              <a:rPr lang="en-US" smtClean="0"/>
              <a:t>‹#›</a:t>
            </a:fld>
            <a:endParaRPr lang="en-US"/>
          </a:p>
        </p:txBody>
      </p:sp>
    </p:spTree>
    <p:extLst>
      <p:ext uri="{BB962C8B-B14F-4D97-AF65-F5344CB8AC3E}">
        <p14:creationId xmlns:p14="http://schemas.microsoft.com/office/powerpoint/2010/main" val="250326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1.pxfuel.com/preview/284/870/445/christ-cross-faith-jesus-passion-catholics.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kevinmgill/718719085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eedpix.com/photo/download/87573/arrows-directions-up-down-left-right-move-free-vector-graphics-free-pictur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ublicdomainpictures.net/pictures/120000/velka/prayer-1427565125dg4.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80000"/>
              </a:lnSpc>
            </a:pPr>
            <a:r>
              <a:rPr lang="en-US" altLang="en-US" sz="800" b="1" dirty="0"/>
              <a:t>Copyright</a:t>
            </a:r>
            <a:r>
              <a:rPr lang="en-US" altLang="en-US" sz="800" dirty="0"/>
              <a:t> ©</a:t>
            </a:r>
            <a:r>
              <a:rPr lang="en-US" altLang="en-US" sz="800" dirty="0">
                <a:latin typeface="Symbol" panose="05050102010706020507" pitchFamily="18" charset="2"/>
              </a:rPr>
              <a:t> 2020</a:t>
            </a:r>
            <a:r>
              <a:rPr lang="en-US" altLang="en-US" sz="800" dirty="0"/>
              <a:t>. All rights reserved.  Bible Point is a registered trademark of Dennis Henderson.  All  other trademarks acknowledged. </a:t>
            </a:r>
          </a:p>
          <a:p>
            <a:pPr lvl="1" eaLnBrk="1" hangingPunct="1">
              <a:lnSpc>
                <a:spcPct val="80000"/>
              </a:lnSpc>
            </a:pPr>
            <a:r>
              <a:rPr lang="en-US" altLang="en-US" sz="800" dirty="0"/>
              <a:t>Bible Point contains graphics from Bible Point artists.  These illustrations belong to Bible Point and the respective artists.  You may use the designs and illustrations for graphical illustration of lessons free and without special permission, provided they are not used in any way that maligns the Christian faith.  Furthermore, republication or production of any illustration by any other graphic service whether it be in book, in a machine-readable form, or in any other design resource is strictly prohibited.  Furthermore, they cannot be duplicated or resold as any other form of publishing, clip art, or graphic resource.  </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endParaRPr lang="en-US" altLang="en-US" sz="800" b="1" dirty="0"/>
          </a:p>
          <a:p>
            <a:pPr lvl="1" eaLnBrk="1" hangingPunct="1">
              <a:lnSpc>
                <a:spcPct val="80000"/>
              </a:lnSpc>
            </a:pPr>
            <a:r>
              <a:rPr lang="en-US" altLang="en-US" sz="800" i="1" dirty="0"/>
              <a:t>So, if you don’t own the presentation(s), graphic(s), and text(s) how can you legally use them?  </a:t>
            </a:r>
            <a:r>
              <a:rPr lang="en-US" altLang="en-US" sz="800" dirty="0"/>
              <a:t>The purchase of the license allows you to use all the images in the product.  However, the actual ownership and copyright of the presentation(s), graphic(s), and text(s) remain the property of Bible Point and its licensors.  If you had plans on using this product in your “for sale” work—think again!</a:t>
            </a:r>
          </a:p>
          <a:p>
            <a:pPr lvl="1" eaLnBrk="1" hangingPunct="1">
              <a:lnSpc>
                <a:spcPct val="80000"/>
              </a:lnSpc>
            </a:pPr>
            <a:r>
              <a:rPr lang="en-US" altLang="en-US" sz="800" b="1" dirty="0"/>
              <a:t>License Agreement</a:t>
            </a:r>
          </a:p>
          <a:p>
            <a:pPr eaLnBrk="1" hangingPunct="1">
              <a:lnSpc>
                <a:spcPct val="80000"/>
              </a:lnSpc>
            </a:pPr>
            <a:r>
              <a:rPr lang="en-US" altLang="en-US" sz="800" b="1" dirty="0"/>
              <a:t>   Article 1:  License Grant</a:t>
            </a:r>
            <a:r>
              <a:rPr lang="en-US" altLang="en-US" sz="800" dirty="0"/>
              <a:t>  </a:t>
            </a:r>
          </a:p>
          <a:p>
            <a:pPr lvl="1" eaLnBrk="1" hangingPunct="1">
              <a:lnSpc>
                <a:spcPct val="80000"/>
              </a:lnSpc>
            </a:pPr>
            <a:r>
              <a:rPr lang="en-US" altLang="en-US" sz="800" dirty="0"/>
              <a:t>All the graphics and text in Bible Point presentations (excluding quotes from the Bible and stated sources) are the intellectual and real property of Bible Point and its licensors, and is protected by law, including United States copyright laws and international treaties.  Bible Point grants to you a license:</a:t>
            </a:r>
          </a:p>
          <a:p>
            <a:pPr lvl="1" eaLnBrk="1" hangingPunct="1">
              <a:lnSpc>
                <a:spcPct val="80000"/>
              </a:lnSpc>
            </a:pPr>
            <a:r>
              <a:rPr lang="en-US" altLang="en-US" sz="800" dirty="0"/>
              <a:t>1.  To use the presentation in a single church, single school, or single office of a Christian organization.</a:t>
            </a:r>
          </a:p>
          <a:p>
            <a:pPr lvl="1" eaLnBrk="1" hangingPunct="1">
              <a:lnSpc>
                <a:spcPct val="80000"/>
              </a:lnSpc>
            </a:pPr>
            <a:r>
              <a:rPr lang="en-US" altLang="en-US" sz="800" dirty="0"/>
              <a:t>2.  To make a single archival back-up copy of the program.</a:t>
            </a:r>
          </a:p>
          <a:p>
            <a:pPr lvl="1" eaLnBrk="1" hangingPunct="1">
              <a:lnSpc>
                <a:spcPct val="80000"/>
              </a:lnSpc>
            </a:pPr>
            <a:r>
              <a:rPr lang="en-US" altLang="en-US" sz="800" dirty="0"/>
              <a:t>3.  To modify the presentation(s) and merge with other presentations in a single church, school, or Christian organization. </a:t>
            </a:r>
          </a:p>
          <a:p>
            <a:pPr lvl="1" eaLnBrk="1" hangingPunct="1">
              <a:lnSpc>
                <a:spcPct val="80000"/>
              </a:lnSpc>
            </a:pPr>
            <a:r>
              <a:rPr lang="en-US" altLang="en-US" sz="800" dirty="0"/>
              <a:t>4.  To transfer to another party if that party agrees to accept the terms and conditions of this agreement, and you do not retain any copies of the presentation, whether printed, machine readable, modified, or merged form. </a:t>
            </a:r>
          </a:p>
          <a:p>
            <a:pPr lvl="1" eaLnBrk="1" hangingPunct="1">
              <a:lnSpc>
                <a:spcPct val="80000"/>
              </a:lnSpc>
            </a:pPr>
            <a:endParaRPr lang="en-US" altLang="en-US" sz="800" dirty="0"/>
          </a:p>
          <a:p>
            <a:pPr lvl="1" eaLnBrk="1" hangingPunct="1">
              <a:lnSpc>
                <a:spcPct val="80000"/>
              </a:lnSpc>
            </a:pPr>
            <a:r>
              <a:rPr lang="en-US" altLang="en-US" sz="800" b="1" dirty="0"/>
              <a:t>Article 2:  Terms</a:t>
            </a:r>
            <a:r>
              <a:rPr lang="en-US" altLang="en-US" sz="800" dirty="0"/>
              <a:t>  </a:t>
            </a:r>
          </a:p>
          <a:p>
            <a:pPr lvl="1" eaLnBrk="1" hangingPunct="1">
              <a:lnSpc>
                <a:spcPct val="80000"/>
              </a:lnSpc>
            </a:pPr>
            <a:r>
              <a:rPr lang="en-US" altLang="en-US" sz="800" dirty="0"/>
              <a:t>This license is effective until terminated.  You may terminate the license at any time by destroying the presentation(s), graphic(s), or text(s) together with all copies, modifications and merged portions in any form.  Bible Point may terminate your license if you fail to comply with this Agreement. You agree, upon such termination, for any reason, to destroy the presentation(s), graphics, and text(s) with all copies, modifications, and merged portions in any form. </a:t>
            </a:r>
          </a:p>
          <a:p>
            <a:pPr lvl="1" eaLnBrk="1" hangingPunct="1">
              <a:lnSpc>
                <a:spcPct val="80000"/>
              </a:lnSpc>
            </a:pPr>
            <a:endParaRPr lang="en-US" altLang="en-US" sz="800" dirty="0"/>
          </a:p>
          <a:p>
            <a:pPr lvl="1" eaLnBrk="1" hangingPunct="1">
              <a:lnSpc>
                <a:spcPct val="80000"/>
              </a:lnSpc>
            </a:pPr>
            <a:r>
              <a:rPr lang="en-US" altLang="en-US" sz="800" b="1" dirty="0"/>
              <a:t>Article 3: Disclaimers</a:t>
            </a:r>
            <a:r>
              <a:rPr lang="en-US" altLang="en-US" sz="800" dirty="0"/>
              <a:t> </a:t>
            </a:r>
          </a:p>
          <a:p>
            <a:pPr lvl="1" eaLnBrk="1" hangingPunct="1">
              <a:lnSpc>
                <a:spcPct val="80000"/>
              </a:lnSpc>
            </a:pPr>
            <a:r>
              <a:rPr lang="en-US" altLang="en-US" sz="800" dirty="0"/>
              <a:t>1.  Bible Point presentations, graphics, and texts are licensed to you As Is.  You, the consumer, bear the entire risk relating to the quality and performance of the presentation(s), graphic(s), or text(s).  In no event will Bible Point be liable for damages resulting from any defect.  </a:t>
            </a:r>
          </a:p>
          <a:p>
            <a:pPr lvl="1" eaLnBrk="1" hangingPunct="1">
              <a:lnSpc>
                <a:spcPct val="80000"/>
              </a:lnSpc>
            </a:pPr>
            <a:r>
              <a:rPr lang="en-US" altLang="en-US" sz="800" dirty="0"/>
              <a:t>2.  Thirty-day limited warrantee on disks.  Bible Point warrants the disks to be free of defects in material and workmanship under normal use for 30 days after purchase.  During the 30-day period you may return a defective presentation, graphic, or text with proof of purchase and it will be replaced without charge, unless the presentation is damaged by misuse.  </a:t>
            </a:r>
          </a:p>
          <a:p>
            <a:pPr lvl="1" eaLnBrk="1" hangingPunct="1">
              <a:lnSpc>
                <a:spcPct val="80000"/>
              </a:lnSpc>
            </a:pPr>
            <a:endParaRPr lang="en-US" altLang="en-US" sz="800" dirty="0"/>
          </a:p>
          <a:p>
            <a:pPr lvl="1" eaLnBrk="1" hangingPunct="1">
              <a:lnSpc>
                <a:spcPct val="80000"/>
              </a:lnSpc>
            </a:pPr>
            <a:r>
              <a:rPr lang="en-US" altLang="en-US" sz="800" b="1" dirty="0"/>
              <a:t>Article 4:  General</a:t>
            </a:r>
            <a:endParaRPr lang="en-US" altLang="en-US" sz="800" dirty="0"/>
          </a:p>
          <a:p>
            <a:pPr lvl="1" eaLnBrk="1" hangingPunct="1">
              <a:lnSpc>
                <a:spcPct val="80000"/>
              </a:lnSpc>
            </a:pPr>
            <a:r>
              <a:rPr lang="en-US" altLang="en-US" sz="800" dirty="0"/>
              <a:t>1.  You may not sub-license, assign, or transfer the license of the presentation(s), graphic(s), or text(s) except as provided by this Agreement.   </a:t>
            </a:r>
          </a:p>
          <a:p>
            <a:pPr lvl="1" eaLnBrk="1" hangingPunct="1">
              <a:lnSpc>
                <a:spcPct val="80000"/>
              </a:lnSpc>
            </a:pPr>
            <a:r>
              <a:rPr lang="en-US" altLang="en-US" sz="800" dirty="0"/>
              <a:t>2.  This Agreement will be governed by the laws of the State of Michigan.</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p>
          <a:p>
            <a:pPr lvl="1" eaLnBrk="1" hangingPunct="1">
              <a:lnSpc>
                <a:spcPct val="80000"/>
              </a:lnSpc>
            </a:pPr>
            <a:r>
              <a:rPr lang="en-US" altLang="en-US" sz="800" i="1" dirty="0"/>
              <a:t>May I let someone borrow or copy my licensed Bible Point presentation (even after I modified it)?</a:t>
            </a:r>
            <a:r>
              <a:rPr lang="en-US" altLang="en-US" sz="800" dirty="0"/>
              <a:t>  As long as it is within your local church, or single school, or the immediate office of a Christian organization you may.  Otherwise, please refer the person interested in borrowing to: http://www.biblepoint.com or E-mail: dennis@DrDH.net with any related questions.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a:t>
            </a:fld>
            <a:endParaRPr lang="en-US"/>
          </a:p>
        </p:txBody>
      </p:sp>
    </p:spTree>
    <p:extLst>
      <p:ext uri="{BB962C8B-B14F-4D97-AF65-F5344CB8AC3E}">
        <p14:creationId xmlns:p14="http://schemas.microsoft.com/office/powerpoint/2010/main" val="111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https://p1.pxfuel.com/preview/284/870/445/christ-cross-faith-jesus-passion-catholics.jpg</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9</a:t>
            </a:fld>
            <a:endParaRPr lang="en-US"/>
          </a:p>
        </p:txBody>
      </p:sp>
    </p:spTree>
    <p:extLst>
      <p:ext uri="{BB962C8B-B14F-4D97-AF65-F5344CB8AC3E}">
        <p14:creationId xmlns:p14="http://schemas.microsoft.com/office/powerpoint/2010/main" val="122899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https://www.flickr.com/photos/kevinmgill/7187190855</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14</a:t>
            </a:fld>
            <a:endParaRPr lang="en-US"/>
          </a:p>
        </p:txBody>
      </p:sp>
    </p:spTree>
    <p:extLst>
      <p:ext uri="{BB962C8B-B14F-4D97-AF65-F5344CB8AC3E}">
        <p14:creationId xmlns:p14="http://schemas.microsoft.com/office/powerpoint/2010/main" val="8274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https://www.needpix.com/photo/download/87573/arrows-directions-up-down-left-right-move-free-vector-graphics-free-pictures</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15</a:t>
            </a:fld>
            <a:endParaRPr lang="en-US"/>
          </a:p>
        </p:txBody>
      </p:sp>
    </p:spTree>
    <p:extLst>
      <p:ext uri="{BB962C8B-B14F-4D97-AF65-F5344CB8AC3E}">
        <p14:creationId xmlns:p14="http://schemas.microsoft.com/office/powerpoint/2010/main" val="101280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https://www.publicdomainpictures.net/pictures/120000/velka/prayer-1427565125dg4.jpg</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16</a:t>
            </a:fld>
            <a:endParaRPr lang="en-US"/>
          </a:p>
        </p:txBody>
      </p:sp>
    </p:spTree>
    <p:extLst>
      <p:ext uri="{BB962C8B-B14F-4D97-AF65-F5344CB8AC3E}">
        <p14:creationId xmlns:p14="http://schemas.microsoft.com/office/powerpoint/2010/main" val="3960762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brick building&#10;&#10;Description automatically generated">
            <a:extLst>
              <a:ext uri="{FF2B5EF4-FFF2-40B4-BE49-F238E27FC236}">
                <a16:creationId xmlns:a16="http://schemas.microsoft.com/office/drawing/2014/main" id="{C3CED0DB-2019-4CE2-9BF5-3A4827C64B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B721E3-2C80-41EE-9C59-899E8A9E8119}"/>
              </a:ext>
            </a:extLst>
          </p:cNvPr>
          <p:cNvSpPr>
            <a:spLocks noGrp="1"/>
          </p:cNvSpPr>
          <p:nvPr>
            <p:ph type="ctrTitle"/>
          </p:nvPr>
        </p:nvSpPr>
        <p:spPr>
          <a:xfrm>
            <a:off x="1524000" y="1122363"/>
            <a:ext cx="9144000" cy="2387600"/>
          </a:xfrm>
        </p:spPr>
        <p:txBody>
          <a:bodyPr anchor="b"/>
          <a:lstStyle>
            <a:lvl1pPr algn="ctr">
              <a:defRPr sz="6000">
                <a:effectLst>
                  <a:outerShdw blurRad="38100" dist="38100" dir="2700000" algn="tl">
                    <a:srgbClr val="000000">
                      <a:alpha val="43137"/>
                    </a:srgb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487B72DC-A03F-48ED-BC4B-28F3C9492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670D0-979A-4D2A-A14D-63A157F8F029}"/>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DF3D4C50-8118-43D0-A2BD-4A21D842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7693A-0394-4D0A-9930-B8374ABAAD7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58899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5F94-0C47-4387-99F0-6574276B2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49772-1B44-4407-BA94-FA615009B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88423-18B2-4160-8276-9231DBA7048F}"/>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8287930C-E657-440E-A6F6-6C00AFEB4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6C5B5-E857-42DC-B3C4-FB7BDFE7BB0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21042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6B320-CC49-407B-805A-D7EEE91F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BED6B7-FAF2-4C04-94F1-7D5E39A008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C6E5A-49D4-4B16-8FAC-61487693537E}"/>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71D42D00-1DB1-43BA-88CD-B23A77467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71FAE-D222-4EAB-B2EE-7E64835D806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95750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1A6D-7562-42A2-BC36-8BA06B87672E}"/>
              </a:ext>
            </a:extLst>
          </p:cNvPr>
          <p:cNvSpPr>
            <a:spLocks noGrp="1"/>
          </p:cNvSpPr>
          <p:nvPr>
            <p:ph type="title"/>
          </p:nvPr>
        </p:nvSpPr>
        <p:spPr/>
        <p:txBody>
          <a:bodyPr>
            <a:noAutofit/>
          </a:bodyPr>
          <a:lstStyle>
            <a:lvl1pPr>
              <a:defRPr sz="5400">
                <a:effectLst>
                  <a:glow rad="127000">
                    <a:srgbClr val="F2F5F8"/>
                  </a:glow>
                </a:effectLst>
                <a:latin typeface="Posterama" panose="020B0502040204020203" pitchFamily="34" charset="0"/>
                <a:cs typeface="Posterama"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FF966B9-94FD-4BCE-A40A-7DE2A1C9D397}"/>
              </a:ext>
            </a:extLst>
          </p:cNvPr>
          <p:cNvSpPr>
            <a:spLocks noGrp="1"/>
          </p:cNvSpPr>
          <p:nvPr>
            <p:ph idx="1"/>
          </p:nvPr>
        </p:nvSpPr>
        <p:spPr/>
        <p:txBody>
          <a:bodyPr/>
          <a:lstStyle>
            <a:lvl1pPr>
              <a:defRPr b="1">
                <a:effectLst>
                  <a:glow rad="127000">
                    <a:srgbClr val="F2F5F8"/>
                  </a:glow>
                </a:effectLst>
              </a:defRPr>
            </a:lvl1pPr>
            <a:lvl2pPr>
              <a:defRPr>
                <a:effectLst>
                  <a:glow rad="127000">
                    <a:srgbClr val="F2F5F8"/>
                  </a:glow>
                </a:effectLst>
              </a:defRPr>
            </a:lvl2pPr>
            <a:lvl3pPr>
              <a:defRPr>
                <a:effectLst>
                  <a:glow rad="127000">
                    <a:srgbClr val="F2F5F8"/>
                  </a:glow>
                </a:effectLst>
              </a:defRPr>
            </a:lvl3pPr>
            <a:lvl4pPr>
              <a:defRPr>
                <a:effectLst>
                  <a:glow rad="127000">
                    <a:srgbClr val="F2F5F8"/>
                  </a:glow>
                </a:effectLst>
              </a:defRPr>
            </a:lvl4pPr>
            <a:lvl5pPr>
              <a:defRPr>
                <a:effectLst>
                  <a:glow rad="127000">
                    <a:srgbClr val="F2F5F8"/>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CEB57-E0F9-42D1-B11E-9D7C1AE0B549}"/>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00B690CA-B16F-4E5D-A5E1-2DF55828F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9AC7F-7D3D-4941-BD6F-B48DA326E00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5204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5560-D1C4-4611-AC46-3DBC86D27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0A1EC-CDED-4214-A231-9B701907D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043321-EFB8-481B-8553-FDA645DEC94F}"/>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C97F2B78-6DCC-4C3F-BD5C-877AAE82A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4767A-94D0-4F5F-B8A2-DD6C2ABEA8F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4418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8D5E-FA50-4DAC-B4B7-C752562DE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76364-5FBC-4DD6-8F2D-7965EFFDD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B7597-AAE6-43D3-AB38-054AD5208A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E3DE1-3E78-45DB-B2CB-1EE5E89D7B00}"/>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AA0C91A0-E11C-4CD2-B7EF-C1B98C4B0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D3139-89EA-4C6D-BA01-705E1DAE8525}"/>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76548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064F-07F9-4443-AC5C-C72600E2EF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C5662-3974-4FC6-8D5C-398B34378D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50917-DC95-4EA9-9DFA-0C2A409B7C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0C397-0C87-45F6-90FD-9CCB2D87D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B9B9C-5B87-4A59-AE3A-0B75175C26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48D73-5A52-4922-B444-FB07AED970AA}"/>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8" name="Footer Placeholder 7">
            <a:extLst>
              <a:ext uri="{FF2B5EF4-FFF2-40B4-BE49-F238E27FC236}">
                <a16:creationId xmlns:a16="http://schemas.microsoft.com/office/drawing/2014/main" id="{18724246-95A0-45B6-9D01-91B1C3117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7C47CC-F8AE-47A7-B012-38DB0562D304}"/>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13081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F40C-A696-4E07-AB6B-A30861D3E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22AC0-0B63-409B-93C0-14D2E24E6140}"/>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4" name="Footer Placeholder 3">
            <a:extLst>
              <a:ext uri="{FF2B5EF4-FFF2-40B4-BE49-F238E27FC236}">
                <a16:creationId xmlns:a16="http://schemas.microsoft.com/office/drawing/2014/main" id="{7B5F3384-2D9C-46C8-8AF5-AB60294C6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307FF-90ED-4519-BBA8-136E0186901D}"/>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50849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ADB04-F4D9-4DE8-B557-9ECCCC6DD734}"/>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3" name="Footer Placeholder 2">
            <a:extLst>
              <a:ext uri="{FF2B5EF4-FFF2-40B4-BE49-F238E27FC236}">
                <a16:creationId xmlns:a16="http://schemas.microsoft.com/office/drawing/2014/main" id="{4A5ED1A7-1024-41B1-A9B2-C89A1B6C5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72F3C-6324-4DE2-B1ED-6C01769AAA6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06544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CBF9-D165-4709-8D3B-E7336D9D4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62B48-39B2-4FDE-8A3B-BBC15AF4F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46D8B-37FD-47C5-99CC-6EF6646B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9B952-7759-4F49-A6BD-8D43EE29F35B}"/>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B8AC3E91-1973-4F6B-BDF5-0BBE95255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2931E-CAB6-4667-B34A-986830FB7D9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429044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9280-5028-4074-A65E-2D841158E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2E05-4593-49AE-ADC8-803BCD994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00AA2-81F9-4FBE-AE87-C972F60D4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25749-6393-45B4-8022-9DA8CCDDA5B4}"/>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8351B4BF-0C38-4E01-811F-09869C43E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9FE8D-A7E8-4A23-B886-C6BC075997B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640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building, man, black, standing&#10;&#10;Description automatically generated">
            <a:extLst>
              <a:ext uri="{FF2B5EF4-FFF2-40B4-BE49-F238E27FC236}">
                <a16:creationId xmlns:a16="http://schemas.microsoft.com/office/drawing/2014/main" id="{AFB51C4C-20FD-46F1-89D4-123C69D6AF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EAEEC2-DDE6-4E62-88C9-83D8D24C276D}"/>
              </a:ext>
            </a:extLst>
          </p:cNvPr>
          <p:cNvSpPr>
            <a:spLocks noGrp="1"/>
          </p:cNvSpPr>
          <p:nvPr>
            <p:ph type="title"/>
          </p:nvPr>
        </p:nvSpPr>
        <p:spPr>
          <a:xfrm>
            <a:off x="398585" y="118942"/>
            <a:ext cx="1134793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79C17F-76A0-4CBF-93A1-42EFF36C3D88}"/>
              </a:ext>
            </a:extLst>
          </p:cNvPr>
          <p:cNvSpPr>
            <a:spLocks noGrp="1"/>
          </p:cNvSpPr>
          <p:nvPr>
            <p:ph type="body" idx="1"/>
          </p:nvPr>
        </p:nvSpPr>
        <p:spPr>
          <a:xfrm>
            <a:off x="398585" y="1444505"/>
            <a:ext cx="10955215" cy="4732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20B639-337B-4794-B555-79F6F09C7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052AD204-CB2D-4F8A-9164-8308EA646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97FB6-6CBD-4C8D-8086-127F5DBEB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9588-6F03-4C3A-BC7D-811A5EA13291}" type="slidenum">
              <a:rPr lang="en-US" smtClean="0"/>
              <a:t>‹#›</a:t>
            </a:fld>
            <a:endParaRPr lang="en-US"/>
          </a:p>
        </p:txBody>
      </p:sp>
    </p:spTree>
    <p:extLst>
      <p:ext uri="{BB962C8B-B14F-4D97-AF65-F5344CB8AC3E}">
        <p14:creationId xmlns:p14="http://schemas.microsoft.com/office/powerpoint/2010/main" val="114256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7000" b="1" kern="1200">
          <a:solidFill>
            <a:srgbClr val="C00000"/>
          </a:solidFill>
          <a:effectLst>
            <a:outerShdw blurRad="38100" dist="38100" dir="2700000" algn="tl">
              <a:srgbClr val="000000">
                <a:alpha val="43137"/>
              </a:srgbClr>
            </a:outerShdw>
          </a:effectLst>
          <a:latin typeface="Pristina" panose="03060402040406080204" pitchFamily="66"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C00000"/>
                </a:solidFill>
                <a:effectLst>
                  <a:outerShdw blurRad="38100" dist="38100" dir="2700000" algn="tl">
                    <a:srgbClr val="000000">
                      <a:alpha val="43137"/>
                    </a:srgbClr>
                  </a:outerShd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C00000"/>
                </a:solidFill>
                <a:effectLst>
                  <a:outerShdw blurRad="38100" dist="38100" dir="2700000" algn="tl">
                    <a:srgbClr val="000000">
                      <a:alpha val="43137"/>
                    </a:srgbClr>
                  </a:outerShd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C00000"/>
                </a:solidFill>
                <a:effectLst>
                  <a:outerShdw blurRad="38100" dist="38100" dir="2700000" algn="tl">
                    <a:srgbClr val="000000">
                      <a:alpha val="43137"/>
                    </a:srgbClr>
                  </a:outerShdw>
                </a:effectLst>
                <a:latin typeface="Pristina" panose="03060402040406080204" pitchFamily="66" charset="0"/>
              </a:rPr>
              <a:t>Psalm 39:7</a:t>
            </a:r>
          </a:p>
        </p:txBody>
      </p:sp>
      <p:pic>
        <p:nvPicPr>
          <p:cNvPr id="9" name="Picture 8" descr="A close up of a sign&#10;&#10;Description automatically generated">
            <a:extLst>
              <a:ext uri="{FF2B5EF4-FFF2-40B4-BE49-F238E27FC236}">
                <a16:creationId xmlns:a16="http://schemas.microsoft.com/office/drawing/2014/main" id="{E703A003-FC9F-4169-9464-57948887B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907" y="1934307"/>
            <a:ext cx="5533293" cy="2295221"/>
          </a:xfrm>
          <a:prstGeom prst="rect">
            <a:avLst/>
          </a:prstGeom>
        </p:spPr>
      </p:pic>
      <p:grpSp>
        <p:nvGrpSpPr>
          <p:cNvPr id="7" name="Group 6">
            <a:extLst>
              <a:ext uri="{FF2B5EF4-FFF2-40B4-BE49-F238E27FC236}">
                <a16:creationId xmlns:a16="http://schemas.microsoft.com/office/drawing/2014/main" id="{8A218F0C-DF66-4705-B747-17A58A7E8472}"/>
              </a:ext>
            </a:extLst>
          </p:cNvPr>
          <p:cNvGrpSpPr/>
          <p:nvPr/>
        </p:nvGrpSpPr>
        <p:grpSpPr>
          <a:xfrm>
            <a:off x="558471" y="5066893"/>
            <a:ext cx="2477806" cy="1200783"/>
            <a:chOff x="962969" y="5030136"/>
            <a:chExt cx="2477806" cy="1200783"/>
          </a:xfrm>
          <a:effectLst>
            <a:glow rad="127000">
              <a:srgbClr val="0054A6">
                <a:alpha val="39000"/>
              </a:srgbClr>
            </a:glow>
          </a:effectLst>
        </p:grpSpPr>
        <p:pic>
          <p:nvPicPr>
            <p:cNvPr id="10" name="Picture 9">
              <a:extLst>
                <a:ext uri="{FF2B5EF4-FFF2-40B4-BE49-F238E27FC236}">
                  <a16:creationId xmlns:a16="http://schemas.microsoft.com/office/drawing/2014/main" id="{51F9023C-7D24-4FF8-9A72-A9093C4B7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6" t="59897" r="53838" b="24545"/>
            <a:stretch>
              <a:fillRect/>
            </a:stretch>
          </p:blipFill>
          <p:spPr bwMode="auto">
            <a:xfrm>
              <a:off x="992879" y="5065630"/>
              <a:ext cx="2336800" cy="1069975"/>
            </a:xfrm>
            <a:prstGeom prst="rect">
              <a:avLst/>
            </a:prstGeom>
            <a:noFill/>
            <a:effectLst>
              <a:glow rad="38100">
                <a:schemeClr val="tx1">
                  <a:alpha val="0"/>
                </a:schemeClr>
              </a:glow>
              <a:outerShdw dist="71842" dir="2700000" algn="ctr" rotWithShape="0">
                <a:schemeClr val="bg2">
                  <a:alpha val="0"/>
                </a:schemeClr>
              </a:outerShdw>
            </a:effectLst>
            <a:extLst>
              <a:ext uri="{909E8E84-426E-40DD-AFC4-6F175D3DCCD1}">
                <a14:hiddenFill xmlns:a14="http://schemas.microsoft.com/office/drawing/2010/main">
                  <a:solidFill>
                    <a:srgbClr val="FFFFFF"/>
                  </a:solidFill>
                </a14:hiddenFill>
              </a:ext>
            </a:extLst>
          </p:spPr>
        </p:pic>
        <p:pic>
          <p:nvPicPr>
            <p:cNvPr id="14" name="Picture 13" descr="Logo&#10;&#10;Description automatically generated">
              <a:extLst>
                <a:ext uri="{FF2B5EF4-FFF2-40B4-BE49-F238E27FC236}">
                  <a16:creationId xmlns:a16="http://schemas.microsoft.com/office/drawing/2014/main" id="{4B152575-2993-49D3-9E39-7D217D7B86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969" y="5030136"/>
              <a:ext cx="2477806" cy="1200783"/>
            </a:xfrm>
            <a:prstGeom prst="rect">
              <a:avLst/>
            </a:prstGeom>
            <a:effectLst>
              <a:glow rad="127000">
                <a:schemeClr val="bg1"/>
              </a:glow>
            </a:effectLst>
          </p:spPr>
        </p:pic>
      </p:grpSp>
    </p:spTree>
    <p:extLst>
      <p:ext uri="{BB962C8B-B14F-4D97-AF65-F5344CB8AC3E}">
        <p14:creationId xmlns:p14="http://schemas.microsoft.com/office/powerpoint/2010/main" val="38275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ater, man, sitting, dark&#10;&#10;Description automatically generated">
            <a:extLst>
              <a:ext uri="{FF2B5EF4-FFF2-40B4-BE49-F238E27FC236}">
                <a16:creationId xmlns:a16="http://schemas.microsoft.com/office/drawing/2014/main" id="{78D7F08E-442C-4859-AB19-FBF10E676C9D}"/>
              </a:ext>
            </a:extLst>
          </p:cNvPr>
          <p:cNvPicPr>
            <a:picLocks noChangeAspect="1"/>
          </p:cNvPicPr>
          <p:nvPr/>
        </p:nvPicPr>
        <p:blipFill rotWithShape="1">
          <a:blip r:embed="rId2">
            <a:extLst>
              <a:ext uri="{28A0092B-C50C-407E-A947-70E740481C1C}">
                <a14:useLocalDpi xmlns:a14="http://schemas.microsoft.com/office/drawing/2010/main" val="0"/>
              </a:ext>
            </a:extLst>
          </a:blip>
          <a:srcRect r="34502"/>
          <a:stretch/>
        </p:blipFill>
        <p:spPr>
          <a:xfrm>
            <a:off x="5424435" y="0"/>
            <a:ext cx="6767566" cy="6858000"/>
          </a:xfrm>
          <a:prstGeom prst="rect">
            <a:avLst/>
          </a:prstGeom>
        </p:spPr>
      </p:pic>
      <p:pic>
        <p:nvPicPr>
          <p:cNvPr id="6" name="Picture 5" descr="A picture containing water, sitting, blue, table&#10;&#10;Description automatically generated">
            <a:extLst>
              <a:ext uri="{FF2B5EF4-FFF2-40B4-BE49-F238E27FC236}">
                <a16:creationId xmlns:a16="http://schemas.microsoft.com/office/drawing/2014/main" id="{C344A9B2-95B9-4901-B58C-1621E19A0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3944814" cy="4732458"/>
          </a:xfrm>
        </p:spPr>
        <p:txBody>
          <a:bodyPr/>
          <a:lstStyle/>
          <a:p>
            <a:r>
              <a:rPr lang="en-US" baseline="30000" dirty="0">
                <a:effectLst/>
              </a:rPr>
              <a:t>9</a:t>
            </a:r>
            <a:r>
              <a:rPr lang="en-US" dirty="0">
                <a:effectLst/>
              </a:rPr>
              <a:t> In this the love of God was made manifest among us, that God sent his only Son into the world so </a:t>
            </a:r>
            <a:r>
              <a:rPr lang="en-US" dirty="0">
                <a:solidFill>
                  <a:srgbClr val="C00000"/>
                </a:solidFill>
                <a:effectLst>
                  <a:glow rad="127000">
                    <a:schemeClr val="bg1"/>
                  </a:glow>
                </a:effectLst>
              </a:rPr>
              <a:t>that</a:t>
            </a:r>
            <a:r>
              <a:rPr lang="en-US" dirty="0">
                <a:solidFill>
                  <a:srgbClr val="C00000"/>
                </a:solidFill>
                <a:effectLst/>
              </a:rPr>
              <a:t> </a:t>
            </a:r>
            <a:r>
              <a:rPr lang="en-US" dirty="0">
                <a:solidFill>
                  <a:schemeClr val="tx1">
                    <a:alpha val="0"/>
                  </a:schemeClr>
                </a:solidFill>
                <a:effectLst/>
              </a:rPr>
              <a:t>we might live through him.</a:t>
            </a:r>
          </a:p>
          <a:p>
            <a:r>
              <a:rPr lang="en-US" dirty="0">
                <a:solidFill>
                  <a:schemeClr val="tx1">
                    <a:alpha val="0"/>
                  </a:schemeClr>
                </a:solidFill>
                <a:effectLst/>
              </a:rPr>
              <a:t> </a:t>
            </a:r>
            <a:r>
              <a:rPr lang="en-US" sz="4400" baseline="30000" dirty="0">
                <a:solidFill>
                  <a:schemeClr val="tx1">
                    <a:alpha val="0"/>
                  </a:schemeClr>
                </a:solidFill>
                <a:effectLst/>
              </a:rPr>
              <a:t>1John 4:9 </a:t>
            </a:r>
            <a:endParaRPr lang="en-US" baseline="30000" dirty="0">
              <a:solidFill>
                <a:schemeClr val="tx1">
                  <a:alpha val="0"/>
                </a:schemeClr>
              </a:solidFill>
            </a:endParaRPr>
          </a:p>
        </p:txBody>
      </p:sp>
      <p:sp>
        <p:nvSpPr>
          <p:cNvPr id="4" name="Freeform: Shape 3">
            <a:extLst>
              <a:ext uri="{FF2B5EF4-FFF2-40B4-BE49-F238E27FC236}">
                <a16:creationId xmlns:a16="http://schemas.microsoft.com/office/drawing/2014/main" id="{15D10325-E662-4D6A-9E74-43D751970FDD}"/>
              </a:ext>
            </a:extLst>
          </p:cNvPr>
          <p:cNvSpPr/>
          <p:nvPr/>
        </p:nvSpPr>
        <p:spPr>
          <a:xfrm rot="10427690">
            <a:off x="6238717" y="1955238"/>
            <a:ext cx="2527984" cy="3442995"/>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 name="connsiteX0" fmla="*/ 2471057 w 3439885"/>
              <a:gd name="connsiteY0" fmla="*/ 54427 h 2394857"/>
              <a:gd name="connsiteX1" fmla="*/ 968829 w 3439885"/>
              <a:gd name="connsiteY1" fmla="*/ 544286 h 2394857"/>
              <a:gd name="connsiteX2" fmla="*/ 1219201 w 3439885"/>
              <a:gd name="connsiteY2" fmla="*/ 0 h 2394857"/>
              <a:gd name="connsiteX3" fmla="*/ 0 w 3439885"/>
              <a:gd name="connsiteY3" fmla="*/ 914398 h 2394857"/>
              <a:gd name="connsiteX4" fmla="*/ 729342 w 3439885"/>
              <a:gd name="connsiteY4" fmla="*/ 2394857 h 2394857"/>
              <a:gd name="connsiteX5" fmla="*/ 805544 w 3439885"/>
              <a:gd name="connsiteY5" fmla="*/ 1752599 h 2394857"/>
              <a:gd name="connsiteX6" fmla="*/ 2819507 w 3439885"/>
              <a:gd name="connsiteY6" fmla="*/ 1806853 h 2394857"/>
              <a:gd name="connsiteX7" fmla="*/ 3439885 w 3439885"/>
              <a:gd name="connsiteY7" fmla="*/ 1328056 h 2394857"/>
              <a:gd name="connsiteX8" fmla="*/ 2471057 w 3439885"/>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805544 w 2838099"/>
              <a:gd name="connsiteY5" fmla="*/ 1752599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1938936 w 2838099"/>
              <a:gd name="connsiteY6" fmla="*/ 1546864 h 2394857"/>
              <a:gd name="connsiteX7" fmla="*/ 2838099 w 2838099"/>
              <a:gd name="connsiteY7" fmla="*/ 1021729 h 2394857"/>
              <a:gd name="connsiteX8" fmla="*/ 2471057 w 2838099"/>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38936 w 2471057"/>
              <a:gd name="connsiteY6" fmla="*/ 1546864 h 2394857"/>
              <a:gd name="connsiteX7" fmla="*/ 2312530 w 2471057"/>
              <a:gd name="connsiteY7" fmla="*/ 920786 h 2394857"/>
              <a:gd name="connsiteX8" fmla="*/ 2471057 w 2471057"/>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82688 w 2471057"/>
              <a:gd name="connsiteY6" fmla="*/ 1748719 h 2394857"/>
              <a:gd name="connsiteX7" fmla="*/ 2312530 w 2471057"/>
              <a:gd name="connsiteY7" fmla="*/ 920786 h 2394857"/>
              <a:gd name="connsiteX8" fmla="*/ 2471057 w 2471057"/>
              <a:gd name="connsiteY8" fmla="*/ 54427 h 2394857"/>
              <a:gd name="connsiteX0" fmla="*/ 2471057 w 2471057"/>
              <a:gd name="connsiteY0" fmla="*/ 1086274 h 3426704"/>
              <a:gd name="connsiteX1" fmla="*/ 968829 w 2471057"/>
              <a:gd name="connsiteY1" fmla="*/ 1576133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426704"/>
              <a:gd name="connsiteX1" fmla="*/ 1140819 w 2471057"/>
              <a:gd name="connsiteY1" fmla="*/ 1102088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398712"/>
              <a:gd name="connsiteX1" fmla="*/ 1140819 w 2471057"/>
              <a:gd name="connsiteY1" fmla="*/ 1102088 h 3398712"/>
              <a:gd name="connsiteX2" fmla="*/ 1397089 w 2471057"/>
              <a:gd name="connsiteY2" fmla="*/ 0 h 3398712"/>
              <a:gd name="connsiteX3" fmla="*/ 0 w 2471057"/>
              <a:gd name="connsiteY3" fmla="*/ 1946245 h 3398712"/>
              <a:gd name="connsiteX4" fmla="*/ 874734 w 2471057"/>
              <a:gd name="connsiteY4" fmla="*/ 3398712 h 3398712"/>
              <a:gd name="connsiteX5" fmla="*/ 902477 w 2471057"/>
              <a:gd name="connsiteY5" fmla="*/ 2597887 h 3398712"/>
              <a:gd name="connsiteX6" fmla="*/ 1982688 w 2471057"/>
              <a:gd name="connsiteY6" fmla="*/ 2780566 h 3398712"/>
              <a:gd name="connsiteX7" fmla="*/ 2312530 w 2471057"/>
              <a:gd name="connsiteY7" fmla="*/ 1952633 h 3398712"/>
              <a:gd name="connsiteX8" fmla="*/ 2471057 w 2471057"/>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2039615 w 2527984"/>
              <a:gd name="connsiteY6" fmla="*/ 2780566 h 3398712"/>
              <a:gd name="connsiteX7" fmla="*/ 2369457 w 2527984"/>
              <a:gd name="connsiteY7" fmla="*/ 1952633 h 3398712"/>
              <a:gd name="connsiteX8" fmla="*/ 2527984 w 2527984"/>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1924335 w 2527984"/>
              <a:gd name="connsiteY6" fmla="*/ 2835202 h 3398712"/>
              <a:gd name="connsiteX7" fmla="*/ 2369457 w 2527984"/>
              <a:gd name="connsiteY7" fmla="*/ 1952633 h 3398712"/>
              <a:gd name="connsiteX8" fmla="*/ 2527984 w 2527984"/>
              <a:gd name="connsiteY8" fmla="*/ 1086274 h 33987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1924335 w 2527984"/>
              <a:gd name="connsiteY6" fmla="*/ 2835202 h 3538212"/>
              <a:gd name="connsiteX7" fmla="*/ 2369457 w 2527984"/>
              <a:gd name="connsiteY7" fmla="*/ 1952633 h 3538212"/>
              <a:gd name="connsiteX8" fmla="*/ 2527984 w 2527984"/>
              <a:gd name="connsiteY8" fmla="*/ 1086274 h 35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7984" h="3538212">
                <a:moveTo>
                  <a:pt x="2527984" y="1086274"/>
                </a:moveTo>
                <a:lnTo>
                  <a:pt x="1197746" y="1102088"/>
                </a:lnTo>
                <a:lnTo>
                  <a:pt x="1454016" y="0"/>
                </a:lnTo>
                <a:lnTo>
                  <a:pt x="0" y="1764858"/>
                </a:lnTo>
                <a:lnTo>
                  <a:pt x="971650" y="3538212"/>
                </a:lnTo>
                <a:lnTo>
                  <a:pt x="959404" y="2597887"/>
                </a:lnTo>
                <a:lnTo>
                  <a:pt x="1924335" y="2835202"/>
                </a:lnTo>
                <a:lnTo>
                  <a:pt x="2369457" y="1952633"/>
                </a:lnTo>
                <a:lnTo>
                  <a:pt x="2527984" y="1086274"/>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B55D6A93-C56C-4252-875C-6F0AE658D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sp>
        <p:nvSpPr>
          <p:cNvPr id="5" name="TextBox 4">
            <a:extLst>
              <a:ext uri="{FF2B5EF4-FFF2-40B4-BE49-F238E27FC236}">
                <a16:creationId xmlns:a16="http://schemas.microsoft.com/office/drawing/2014/main" id="{12842EBB-BF38-49A8-A0EA-74679822B452}"/>
              </a:ext>
            </a:extLst>
          </p:cNvPr>
          <p:cNvSpPr txBox="1"/>
          <p:nvPr/>
        </p:nvSpPr>
        <p:spPr>
          <a:xfrm>
            <a:off x="392358" y="4706226"/>
            <a:ext cx="6911956" cy="1938992"/>
          </a:xfrm>
          <a:prstGeom prst="rect">
            <a:avLst/>
          </a:prstGeom>
          <a:noFill/>
        </p:spPr>
        <p:txBody>
          <a:bodyPr wrap="square" rtlCol="0">
            <a:spAutoFit/>
          </a:bodyPr>
          <a:lstStyle/>
          <a:p>
            <a:r>
              <a:rPr lang="en-US" sz="4000" b="1" dirty="0">
                <a:solidFill>
                  <a:srgbClr val="C00000"/>
                </a:solidFill>
                <a:effectLst>
                  <a:glow rad="127000">
                    <a:schemeClr val="bg1"/>
                  </a:glow>
                </a:effectLst>
              </a:rPr>
              <a:t>whoever believes in </a:t>
            </a:r>
            <a:br>
              <a:rPr lang="en-US" sz="4000" b="1" dirty="0">
                <a:solidFill>
                  <a:srgbClr val="C00000"/>
                </a:solidFill>
                <a:effectLst>
                  <a:glow rad="127000">
                    <a:schemeClr val="bg1"/>
                  </a:glow>
                </a:effectLst>
              </a:rPr>
            </a:br>
            <a:r>
              <a:rPr lang="en-US" sz="4000" b="1" dirty="0">
                <a:solidFill>
                  <a:srgbClr val="C00000"/>
                </a:solidFill>
                <a:effectLst>
                  <a:glow rad="127000">
                    <a:schemeClr val="bg1"/>
                  </a:glow>
                </a:effectLst>
              </a:rPr>
              <a:t>him should not perish </a:t>
            </a:r>
            <a:br>
              <a:rPr lang="en-US" sz="4000" b="1" dirty="0">
                <a:solidFill>
                  <a:srgbClr val="C00000"/>
                </a:solidFill>
                <a:effectLst>
                  <a:glow rad="127000">
                    <a:schemeClr val="bg1"/>
                  </a:glow>
                </a:effectLst>
              </a:rPr>
            </a:br>
            <a:r>
              <a:rPr lang="en-US" sz="4000" b="1" dirty="0">
                <a:solidFill>
                  <a:srgbClr val="C00000"/>
                </a:solidFill>
                <a:effectLst>
                  <a:glow rad="127000">
                    <a:schemeClr val="bg1"/>
                  </a:glow>
                </a:effectLst>
              </a:rPr>
              <a:t>but have eternal life</a:t>
            </a:r>
            <a:r>
              <a:rPr lang="en-US" sz="4000" b="1" dirty="0"/>
              <a:t> </a:t>
            </a:r>
            <a:r>
              <a:rPr lang="en-US" sz="4000" b="1" baseline="30000" dirty="0"/>
              <a:t>John 3:16</a:t>
            </a:r>
          </a:p>
        </p:txBody>
      </p:sp>
    </p:spTree>
    <p:extLst>
      <p:ext uri="{BB962C8B-B14F-4D97-AF65-F5344CB8AC3E}">
        <p14:creationId xmlns:p14="http://schemas.microsoft.com/office/powerpoint/2010/main" val="295581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ater, man, sitting, dark&#10;&#10;Description automatically generated">
            <a:extLst>
              <a:ext uri="{FF2B5EF4-FFF2-40B4-BE49-F238E27FC236}">
                <a16:creationId xmlns:a16="http://schemas.microsoft.com/office/drawing/2014/main" id="{78D7F08E-442C-4859-AB19-FBF10E676C9D}"/>
              </a:ext>
            </a:extLst>
          </p:cNvPr>
          <p:cNvPicPr>
            <a:picLocks noChangeAspect="1"/>
          </p:cNvPicPr>
          <p:nvPr/>
        </p:nvPicPr>
        <p:blipFill rotWithShape="1">
          <a:blip r:embed="rId2">
            <a:extLst>
              <a:ext uri="{28A0092B-C50C-407E-A947-70E740481C1C}">
                <a14:useLocalDpi xmlns:a14="http://schemas.microsoft.com/office/drawing/2010/main" val="0"/>
              </a:ext>
            </a:extLst>
          </a:blip>
          <a:srcRect r="34502"/>
          <a:stretch/>
        </p:blipFill>
        <p:spPr>
          <a:xfrm>
            <a:off x="5424435" y="0"/>
            <a:ext cx="6767566" cy="6858000"/>
          </a:xfrm>
          <a:prstGeom prst="rect">
            <a:avLst/>
          </a:prstGeom>
        </p:spPr>
      </p:pic>
      <p:pic>
        <p:nvPicPr>
          <p:cNvPr id="6" name="Picture 5" descr="A picture containing water, sitting, blue, table&#10;&#10;Description automatically generated">
            <a:extLst>
              <a:ext uri="{FF2B5EF4-FFF2-40B4-BE49-F238E27FC236}">
                <a16:creationId xmlns:a16="http://schemas.microsoft.com/office/drawing/2014/main" id="{C344A9B2-95B9-4901-B58C-1621E19A0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3944814" cy="4732458"/>
          </a:xfrm>
        </p:spPr>
        <p:txBody>
          <a:bodyPr/>
          <a:lstStyle/>
          <a:p>
            <a:br>
              <a:rPr lang="en-US" b="0" dirty="0"/>
            </a:br>
            <a:br>
              <a:rPr lang="en-US" b="0" dirty="0"/>
            </a:br>
            <a:r>
              <a:rPr lang="en-US" dirty="0"/>
              <a:t> </a:t>
            </a:r>
            <a:r>
              <a:rPr lang="en-US" baseline="30000" dirty="0"/>
              <a:t>16</a:t>
            </a:r>
            <a:r>
              <a:rPr lang="en-US" dirty="0"/>
              <a:t> "For </a:t>
            </a:r>
            <a:r>
              <a:rPr lang="en-US" dirty="0">
                <a:solidFill>
                  <a:srgbClr val="C00000"/>
                </a:solidFill>
                <a:effectLst>
                  <a:glow rad="127000">
                    <a:schemeClr val="bg1"/>
                  </a:glow>
                </a:effectLst>
              </a:rPr>
              <a:t>God so loved</a:t>
            </a:r>
            <a:r>
              <a:rPr lang="en-US" dirty="0">
                <a:solidFill>
                  <a:srgbClr val="C00000"/>
                </a:solidFill>
              </a:rPr>
              <a:t> </a:t>
            </a:r>
            <a:r>
              <a:rPr lang="en-US" dirty="0"/>
              <a:t>the world, that he gave </a:t>
            </a:r>
            <a:br>
              <a:rPr lang="en-US" dirty="0"/>
            </a:br>
            <a:r>
              <a:rPr lang="en-US" dirty="0"/>
              <a:t>his only Son</a:t>
            </a:r>
            <a:r>
              <a:rPr lang="en-US" b="0" dirty="0"/>
              <a:t>, </a:t>
            </a:r>
            <a:r>
              <a:rPr lang="en-US" dirty="0">
                <a:solidFill>
                  <a:srgbClr val="C00000"/>
                </a:solidFill>
                <a:effectLst>
                  <a:glow rad="127000">
                    <a:schemeClr val="bg1"/>
                  </a:glow>
                </a:effectLst>
              </a:rPr>
              <a:t>that</a:t>
            </a:r>
            <a:r>
              <a:rPr lang="en-US" dirty="0">
                <a:solidFill>
                  <a:srgbClr val="C00000"/>
                </a:solidFill>
                <a:effectLst/>
              </a:rPr>
              <a:t> </a:t>
            </a:r>
            <a:r>
              <a:rPr lang="en-US" dirty="0">
                <a:solidFill>
                  <a:schemeClr val="tx1">
                    <a:alpha val="0"/>
                  </a:schemeClr>
                </a:solidFill>
                <a:effectLst/>
              </a:rPr>
              <a:t>we might live through him.</a:t>
            </a:r>
          </a:p>
          <a:p>
            <a:r>
              <a:rPr lang="en-US" dirty="0">
                <a:solidFill>
                  <a:schemeClr val="tx1">
                    <a:alpha val="0"/>
                  </a:schemeClr>
                </a:solidFill>
                <a:effectLst/>
              </a:rPr>
              <a:t> </a:t>
            </a:r>
            <a:r>
              <a:rPr lang="en-US" sz="4400" baseline="30000" dirty="0">
                <a:solidFill>
                  <a:schemeClr val="tx1">
                    <a:alpha val="0"/>
                  </a:schemeClr>
                </a:solidFill>
                <a:effectLst/>
              </a:rPr>
              <a:t>1John 4:9 </a:t>
            </a:r>
            <a:endParaRPr lang="en-US" baseline="30000" dirty="0">
              <a:solidFill>
                <a:schemeClr val="tx1">
                  <a:alpha val="0"/>
                </a:schemeClr>
              </a:solidFill>
            </a:endParaRPr>
          </a:p>
        </p:txBody>
      </p:sp>
      <p:sp>
        <p:nvSpPr>
          <p:cNvPr id="4" name="Freeform: Shape 3">
            <a:extLst>
              <a:ext uri="{FF2B5EF4-FFF2-40B4-BE49-F238E27FC236}">
                <a16:creationId xmlns:a16="http://schemas.microsoft.com/office/drawing/2014/main" id="{15D10325-E662-4D6A-9E74-43D751970FDD}"/>
              </a:ext>
            </a:extLst>
          </p:cNvPr>
          <p:cNvSpPr/>
          <p:nvPr/>
        </p:nvSpPr>
        <p:spPr>
          <a:xfrm rot="10427690">
            <a:off x="6238717" y="1955238"/>
            <a:ext cx="2527984" cy="3442995"/>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 name="connsiteX0" fmla="*/ 2471057 w 3439885"/>
              <a:gd name="connsiteY0" fmla="*/ 54427 h 2394857"/>
              <a:gd name="connsiteX1" fmla="*/ 968829 w 3439885"/>
              <a:gd name="connsiteY1" fmla="*/ 544286 h 2394857"/>
              <a:gd name="connsiteX2" fmla="*/ 1219201 w 3439885"/>
              <a:gd name="connsiteY2" fmla="*/ 0 h 2394857"/>
              <a:gd name="connsiteX3" fmla="*/ 0 w 3439885"/>
              <a:gd name="connsiteY3" fmla="*/ 914398 h 2394857"/>
              <a:gd name="connsiteX4" fmla="*/ 729342 w 3439885"/>
              <a:gd name="connsiteY4" fmla="*/ 2394857 h 2394857"/>
              <a:gd name="connsiteX5" fmla="*/ 805544 w 3439885"/>
              <a:gd name="connsiteY5" fmla="*/ 1752599 h 2394857"/>
              <a:gd name="connsiteX6" fmla="*/ 2819507 w 3439885"/>
              <a:gd name="connsiteY6" fmla="*/ 1806853 h 2394857"/>
              <a:gd name="connsiteX7" fmla="*/ 3439885 w 3439885"/>
              <a:gd name="connsiteY7" fmla="*/ 1328056 h 2394857"/>
              <a:gd name="connsiteX8" fmla="*/ 2471057 w 3439885"/>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805544 w 2838099"/>
              <a:gd name="connsiteY5" fmla="*/ 1752599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1938936 w 2838099"/>
              <a:gd name="connsiteY6" fmla="*/ 1546864 h 2394857"/>
              <a:gd name="connsiteX7" fmla="*/ 2838099 w 2838099"/>
              <a:gd name="connsiteY7" fmla="*/ 1021729 h 2394857"/>
              <a:gd name="connsiteX8" fmla="*/ 2471057 w 2838099"/>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38936 w 2471057"/>
              <a:gd name="connsiteY6" fmla="*/ 1546864 h 2394857"/>
              <a:gd name="connsiteX7" fmla="*/ 2312530 w 2471057"/>
              <a:gd name="connsiteY7" fmla="*/ 920786 h 2394857"/>
              <a:gd name="connsiteX8" fmla="*/ 2471057 w 2471057"/>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82688 w 2471057"/>
              <a:gd name="connsiteY6" fmla="*/ 1748719 h 2394857"/>
              <a:gd name="connsiteX7" fmla="*/ 2312530 w 2471057"/>
              <a:gd name="connsiteY7" fmla="*/ 920786 h 2394857"/>
              <a:gd name="connsiteX8" fmla="*/ 2471057 w 2471057"/>
              <a:gd name="connsiteY8" fmla="*/ 54427 h 2394857"/>
              <a:gd name="connsiteX0" fmla="*/ 2471057 w 2471057"/>
              <a:gd name="connsiteY0" fmla="*/ 1086274 h 3426704"/>
              <a:gd name="connsiteX1" fmla="*/ 968829 w 2471057"/>
              <a:gd name="connsiteY1" fmla="*/ 1576133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426704"/>
              <a:gd name="connsiteX1" fmla="*/ 1140819 w 2471057"/>
              <a:gd name="connsiteY1" fmla="*/ 1102088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398712"/>
              <a:gd name="connsiteX1" fmla="*/ 1140819 w 2471057"/>
              <a:gd name="connsiteY1" fmla="*/ 1102088 h 3398712"/>
              <a:gd name="connsiteX2" fmla="*/ 1397089 w 2471057"/>
              <a:gd name="connsiteY2" fmla="*/ 0 h 3398712"/>
              <a:gd name="connsiteX3" fmla="*/ 0 w 2471057"/>
              <a:gd name="connsiteY3" fmla="*/ 1946245 h 3398712"/>
              <a:gd name="connsiteX4" fmla="*/ 874734 w 2471057"/>
              <a:gd name="connsiteY4" fmla="*/ 3398712 h 3398712"/>
              <a:gd name="connsiteX5" fmla="*/ 902477 w 2471057"/>
              <a:gd name="connsiteY5" fmla="*/ 2597887 h 3398712"/>
              <a:gd name="connsiteX6" fmla="*/ 1982688 w 2471057"/>
              <a:gd name="connsiteY6" fmla="*/ 2780566 h 3398712"/>
              <a:gd name="connsiteX7" fmla="*/ 2312530 w 2471057"/>
              <a:gd name="connsiteY7" fmla="*/ 1952633 h 3398712"/>
              <a:gd name="connsiteX8" fmla="*/ 2471057 w 2471057"/>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2039615 w 2527984"/>
              <a:gd name="connsiteY6" fmla="*/ 2780566 h 3398712"/>
              <a:gd name="connsiteX7" fmla="*/ 2369457 w 2527984"/>
              <a:gd name="connsiteY7" fmla="*/ 1952633 h 3398712"/>
              <a:gd name="connsiteX8" fmla="*/ 2527984 w 2527984"/>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1924335 w 2527984"/>
              <a:gd name="connsiteY6" fmla="*/ 2835202 h 3398712"/>
              <a:gd name="connsiteX7" fmla="*/ 2369457 w 2527984"/>
              <a:gd name="connsiteY7" fmla="*/ 1952633 h 3398712"/>
              <a:gd name="connsiteX8" fmla="*/ 2527984 w 2527984"/>
              <a:gd name="connsiteY8" fmla="*/ 1086274 h 33987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1924335 w 2527984"/>
              <a:gd name="connsiteY6" fmla="*/ 2835202 h 3538212"/>
              <a:gd name="connsiteX7" fmla="*/ 2369457 w 2527984"/>
              <a:gd name="connsiteY7" fmla="*/ 1952633 h 3538212"/>
              <a:gd name="connsiteX8" fmla="*/ 2527984 w 2527984"/>
              <a:gd name="connsiteY8" fmla="*/ 1086274 h 35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7984" h="3538212">
                <a:moveTo>
                  <a:pt x="2527984" y="1086274"/>
                </a:moveTo>
                <a:lnTo>
                  <a:pt x="1197746" y="1102088"/>
                </a:lnTo>
                <a:lnTo>
                  <a:pt x="1454016" y="0"/>
                </a:lnTo>
                <a:lnTo>
                  <a:pt x="0" y="1764858"/>
                </a:lnTo>
                <a:lnTo>
                  <a:pt x="971650" y="3538212"/>
                </a:lnTo>
                <a:lnTo>
                  <a:pt x="959404" y="2597887"/>
                </a:lnTo>
                <a:lnTo>
                  <a:pt x="1924335" y="2835202"/>
                </a:lnTo>
                <a:lnTo>
                  <a:pt x="2369457" y="1952633"/>
                </a:lnTo>
                <a:lnTo>
                  <a:pt x="2527984" y="1086274"/>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B55D6A93-C56C-4252-875C-6F0AE658D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sp>
        <p:nvSpPr>
          <p:cNvPr id="5" name="TextBox 4">
            <a:extLst>
              <a:ext uri="{FF2B5EF4-FFF2-40B4-BE49-F238E27FC236}">
                <a16:creationId xmlns:a16="http://schemas.microsoft.com/office/drawing/2014/main" id="{12842EBB-BF38-49A8-A0EA-74679822B452}"/>
              </a:ext>
            </a:extLst>
          </p:cNvPr>
          <p:cNvSpPr txBox="1"/>
          <p:nvPr/>
        </p:nvSpPr>
        <p:spPr>
          <a:xfrm>
            <a:off x="392358" y="4706226"/>
            <a:ext cx="6911956" cy="1938992"/>
          </a:xfrm>
          <a:prstGeom prst="rect">
            <a:avLst/>
          </a:prstGeom>
          <a:noFill/>
        </p:spPr>
        <p:txBody>
          <a:bodyPr wrap="square" rtlCol="0">
            <a:spAutoFit/>
          </a:bodyPr>
          <a:lstStyle/>
          <a:p>
            <a:r>
              <a:rPr lang="en-US" sz="4000" b="1" dirty="0">
                <a:solidFill>
                  <a:srgbClr val="C00000"/>
                </a:solidFill>
                <a:effectLst>
                  <a:glow rad="127000">
                    <a:schemeClr val="bg1"/>
                  </a:glow>
                </a:effectLst>
              </a:rPr>
              <a:t>whoever believes in </a:t>
            </a:r>
            <a:br>
              <a:rPr lang="en-US" sz="4000" b="1" dirty="0">
                <a:solidFill>
                  <a:srgbClr val="C00000"/>
                </a:solidFill>
                <a:effectLst>
                  <a:glow rad="127000">
                    <a:schemeClr val="bg1"/>
                  </a:glow>
                </a:effectLst>
              </a:rPr>
            </a:br>
            <a:r>
              <a:rPr lang="en-US" sz="4000" b="1" dirty="0">
                <a:solidFill>
                  <a:srgbClr val="C00000"/>
                </a:solidFill>
                <a:effectLst>
                  <a:glow rad="127000">
                    <a:schemeClr val="bg1"/>
                  </a:glow>
                </a:effectLst>
              </a:rPr>
              <a:t>him should not perish </a:t>
            </a:r>
            <a:br>
              <a:rPr lang="en-US" sz="4000" b="1" dirty="0">
                <a:solidFill>
                  <a:srgbClr val="C00000"/>
                </a:solidFill>
                <a:effectLst>
                  <a:glow rad="127000">
                    <a:schemeClr val="bg1"/>
                  </a:glow>
                </a:effectLst>
              </a:rPr>
            </a:br>
            <a:r>
              <a:rPr lang="en-US" sz="4000" b="1" dirty="0">
                <a:solidFill>
                  <a:srgbClr val="C00000"/>
                </a:solidFill>
                <a:effectLst>
                  <a:glow rad="127000">
                    <a:schemeClr val="bg1"/>
                  </a:glow>
                </a:effectLst>
              </a:rPr>
              <a:t>but have eternal life</a:t>
            </a:r>
            <a:r>
              <a:rPr lang="en-US" sz="4000" b="1" dirty="0"/>
              <a:t> </a:t>
            </a:r>
            <a:r>
              <a:rPr lang="en-US" sz="4000" b="1" baseline="30000" dirty="0"/>
              <a:t>John 3:16</a:t>
            </a:r>
          </a:p>
        </p:txBody>
      </p:sp>
    </p:spTree>
    <p:extLst>
      <p:ext uri="{BB962C8B-B14F-4D97-AF65-F5344CB8AC3E}">
        <p14:creationId xmlns:p14="http://schemas.microsoft.com/office/powerpoint/2010/main" val="382047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ater, man, sitting, dark&#10;&#10;Description automatically generated">
            <a:extLst>
              <a:ext uri="{FF2B5EF4-FFF2-40B4-BE49-F238E27FC236}">
                <a16:creationId xmlns:a16="http://schemas.microsoft.com/office/drawing/2014/main" id="{78D7F08E-442C-4859-AB19-FBF10E676C9D}"/>
              </a:ext>
            </a:extLst>
          </p:cNvPr>
          <p:cNvPicPr>
            <a:picLocks noChangeAspect="1"/>
          </p:cNvPicPr>
          <p:nvPr/>
        </p:nvPicPr>
        <p:blipFill rotWithShape="1">
          <a:blip r:embed="rId2">
            <a:extLst>
              <a:ext uri="{28A0092B-C50C-407E-A947-70E740481C1C}">
                <a14:useLocalDpi xmlns:a14="http://schemas.microsoft.com/office/drawing/2010/main" val="0"/>
              </a:ext>
            </a:extLst>
          </a:blip>
          <a:srcRect r="34502"/>
          <a:stretch/>
        </p:blipFill>
        <p:spPr>
          <a:xfrm>
            <a:off x="5424435" y="0"/>
            <a:ext cx="6767566" cy="6858000"/>
          </a:xfrm>
          <a:prstGeom prst="rect">
            <a:avLst/>
          </a:prstGeom>
        </p:spPr>
      </p:pic>
      <p:pic>
        <p:nvPicPr>
          <p:cNvPr id="6" name="Picture 5" descr="A picture containing water, sitting, blue, table&#10;&#10;Description automatically generated">
            <a:extLst>
              <a:ext uri="{FF2B5EF4-FFF2-40B4-BE49-F238E27FC236}">
                <a16:creationId xmlns:a16="http://schemas.microsoft.com/office/drawing/2014/main" id="{C344A9B2-95B9-4901-B58C-1621E19A0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4722604" cy="4732458"/>
          </a:xfrm>
        </p:spPr>
        <p:txBody>
          <a:bodyPr/>
          <a:lstStyle/>
          <a:p>
            <a:r>
              <a:rPr lang="en-US" baseline="30000" dirty="0">
                <a:effectLst/>
              </a:rPr>
              <a:t>10</a:t>
            </a:r>
            <a:r>
              <a:rPr lang="en-US" dirty="0">
                <a:effectLst/>
              </a:rPr>
              <a:t> In this is love, not that we have loved God but that he loved us and sent his Son to be the propitiation for our sins. </a:t>
            </a:r>
            <a:r>
              <a:rPr lang="en-US" sz="4800" baseline="30000" dirty="0">
                <a:effectLst/>
              </a:rPr>
              <a:t>1John 4:10 </a:t>
            </a:r>
          </a:p>
          <a:p>
            <a:endParaRPr lang="en-US" baseline="30000" dirty="0">
              <a:solidFill>
                <a:schemeClr val="tx1">
                  <a:alpha val="0"/>
                </a:schemeClr>
              </a:solidFill>
            </a:endParaRPr>
          </a:p>
        </p:txBody>
      </p:sp>
      <p:sp>
        <p:nvSpPr>
          <p:cNvPr id="4" name="Freeform: Shape 3">
            <a:extLst>
              <a:ext uri="{FF2B5EF4-FFF2-40B4-BE49-F238E27FC236}">
                <a16:creationId xmlns:a16="http://schemas.microsoft.com/office/drawing/2014/main" id="{15D10325-E662-4D6A-9E74-43D751970FDD}"/>
              </a:ext>
            </a:extLst>
          </p:cNvPr>
          <p:cNvSpPr/>
          <p:nvPr/>
        </p:nvSpPr>
        <p:spPr>
          <a:xfrm rot="10427690">
            <a:off x="6238717" y="1955238"/>
            <a:ext cx="2527984" cy="3442995"/>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 name="connsiteX0" fmla="*/ 2471057 w 3439885"/>
              <a:gd name="connsiteY0" fmla="*/ 54427 h 2394857"/>
              <a:gd name="connsiteX1" fmla="*/ 968829 w 3439885"/>
              <a:gd name="connsiteY1" fmla="*/ 544286 h 2394857"/>
              <a:gd name="connsiteX2" fmla="*/ 1219201 w 3439885"/>
              <a:gd name="connsiteY2" fmla="*/ 0 h 2394857"/>
              <a:gd name="connsiteX3" fmla="*/ 0 w 3439885"/>
              <a:gd name="connsiteY3" fmla="*/ 914398 h 2394857"/>
              <a:gd name="connsiteX4" fmla="*/ 729342 w 3439885"/>
              <a:gd name="connsiteY4" fmla="*/ 2394857 h 2394857"/>
              <a:gd name="connsiteX5" fmla="*/ 805544 w 3439885"/>
              <a:gd name="connsiteY5" fmla="*/ 1752599 h 2394857"/>
              <a:gd name="connsiteX6" fmla="*/ 2819507 w 3439885"/>
              <a:gd name="connsiteY6" fmla="*/ 1806853 h 2394857"/>
              <a:gd name="connsiteX7" fmla="*/ 3439885 w 3439885"/>
              <a:gd name="connsiteY7" fmla="*/ 1328056 h 2394857"/>
              <a:gd name="connsiteX8" fmla="*/ 2471057 w 3439885"/>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805544 w 2838099"/>
              <a:gd name="connsiteY5" fmla="*/ 1752599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1938936 w 2838099"/>
              <a:gd name="connsiteY6" fmla="*/ 1546864 h 2394857"/>
              <a:gd name="connsiteX7" fmla="*/ 2838099 w 2838099"/>
              <a:gd name="connsiteY7" fmla="*/ 1021729 h 2394857"/>
              <a:gd name="connsiteX8" fmla="*/ 2471057 w 2838099"/>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38936 w 2471057"/>
              <a:gd name="connsiteY6" fmla="*/ 1546864 h 2394857"/>
              <a:gd name="connsiteX7" fmla="*/ 2312530 w 2471057"/>
              <a:gd name="connsiteY7" fmla="*/ 920786 h 2394857"/>
              <a:gd name="connsiteX8" fmla="*/ 2471057 w 2471057"/>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82688 w 2471057"/>
              <a:gd name="connsiteY6" fmla="*/ 1748719 h 2394857"/>
              <a:gd name="connsiteX7" fmla="*/ 2312530 w 2471057"/>
              <a:gd name="connsiteY7" fmla="*/ 920786 h 2394857"/>
              <a:gd name="connsiteX8" fmla="*/ 2471057 w 2471057"/>
              <a:gd name="connsiteY8" fmla="*/ 54427 h 2394857"/>
              <a:gd name="connsiteX0" fmla="*/ 2471057 w 2471057"/>
              <a:gd name="connsiteY0" fmla="*/ 1086274 h 3426704"/>
              <a:gd name="connsiteX1" fmla="*/ 968829 w 2471057"/>
              <a:gd name="connsiteY1" fmla="*/ 1576133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426704"/>
              <a:gd name="connsiteX1" fmla="*/ 1140819 w 2471057"/>
              <a:gd name="connsiteY1" fmla="*/ 1102088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398712"/>
              <a:gd name="connsiteX1" fmla="*/ 1140819 w 2471057"/>
              <a:gd name="connsiteY1" fmla="*/ 1102088 h 3398712"/>
              <a:gd name="connsiteX2" fmla="*/ 1397089 w 2471057"/>
              <a:gd name="connsiteY2" fmla="*/ 0 h 3398712"/>
              <a:gd name="connsiteX3" fmla="*/ 0 w 2471057"/>
              <a:gd name="connsiteY3" fmla="*/ 1946245 h 3398712"/>
              <a:gd name="connsiteX4" fmla="*/ 874734 w 2471057"/>
              <a:gd name="connsiteY4" fmla="*/ 3398712 h 3398712"/>
              <a:gd name="connsiteX5" fmla="*/ 902477 w 2471057"/>
              <a:gd name="connsiteY5" fmla="*/ 2597887 h 3398712"/>
              <a:gd name="connsiteX6" fmla="*/ 1982688 w 2471057"/>
              <a:gd name="connsiteY6" fmla="*/ 2780566 h 3398712"/>
              <a:gd name="connsiteX7" fmla="*/ 2312530 w 2471057"/>
              <a:gd name="connsiteY7" fmla="*/ 1952633 h 3398712"/>
              <a:gd name="connsiteX8" fmla="*/ 2471057 w 2471057"/>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2039615 w 2527984"/>
              <a:gd name="connsiteY6" fmla="*/ 2780566 h 3398712"/>
              <a:gd name="connsiteX7" fmla="*/ 2369457 w 2527984"/>
              <a:gd name="connsiteY7" fmla="*/ 1952633 h 3398712"/>
              <a:gd name="connsiteX8" fmla="*/ 2527984 w 2527984"/>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1924335 w 2527984"/>
              <a:gd name="connsiteY6" fmla="*/ 2835202 h 3398712"/>
              <a:gd name="connsiteX7" fmla="*/ 2369457 w 2527984"/>
              <a:gd name="connsiteY7" fmla="*/ 1952633 h 3398712"/>
              <a:gd name="connsiteX8" fmla="*/ 2527984 w 2527984"/>
              <a:gd name="connsiteY8" fmla="*/ 1086274 h 33987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1924335 w 2527984"/>
              <a:gd name="connsiteY6" fmla="*/ 2835202 h 3538212"/>
              <a:gd name="connsiteX7" fmla="*/ 2369457 w 2527984"/>
              <a:gd name="connsiteY7" fmla="*/ 1952633 h 3538212"/>
              <a:gd name="connsiteX8" fmla="*/ 2527984 w 2527984"/>
              <a:gd name="connsiteY8" fmla="*/ 1086274 h 35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7984" h="3538212">
                <a:moveTo>
                  <a:pt x="2527984" y="1086274"/>
                </a:moveTo>
                <a:lnTo>
                  <a:pt x="1197746" y="1102088"/>
                </a:lnTo>
                <a:lnTo>
                  <a:pt x="1454016" y="0"/>
                </a:lnTo>
                <a:lnTo>
                  <a:pt x="0" y="1764858"/>
                </a:lnTo>
                <a:lnTo>
                  <a:pt x="971650" y="3538212"/>
                </a:lnTo>
                <a:lnTo>
                  <a:pt x="959404" y="2597887"/>
                </a:lnTo>
                <a:lnTo>
                  <a:pt x="1924335" y="2835202"/>
                </a:lnTo>
                <a:lnTo>
                  <a:pt x="2369457" y="1952633"/>
                </a:lnTo>
                <a:lnTo>
                  <a:pt x="2527984" y="1086274"/>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B55D6A93-C56C-4252-875C-6F0AE658D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spTree>
    <p:extLst>
      <p:ext uri="{BB962C8B-B14F-4D97-AF65-F5344CB8AC3E}">
        <p14:creationId xmlns:p14="http://schemas.microsoft.com/office/powerpoint/2010/main" val="27393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ater, man, sitting, dark&#10;&#10;Description automatically generated">
            <a:extLst>
              <a:ext uri="{FF2B5EF4-FFF2-40B4-BE49-F238E27FC236}">
                <a16:creationId xmlns:a16="http://schemas.microsoft.com/office/drawing/2014/main" id="{78D7F08E-442C-4859-AB19-FBF10E676C9D}"/>
              </a:ext>
            </a:extLst>
          </p:cNvPr>
          <p:cNvPicPr>
            <a:picLocks noChangeAspect="1"/>
          </p:cNvPicPr>
          <p:nvPr/>
        </p:nvPicPr>
        <p:blipFill rotWithShape="1">
          <a:blip r:embed="rId2">
            <a:extLst>
              <a:ext uri="{28A0092B-C50C-407E-A947-70E740481C1C}">
                <a14:useLocalDpi xmlns:a14="http://schemas.microsoft.com/office/drawing/2010/main" val="0"/>
              </a:ext>
            </a:extLst>
          </a:blip>
          <a:srcRect r="34502"/>
          <a:stretch/>
        </p:blipFill>
        <p:spPr>
          <a:xfrm>
            <a:off x="5424435" y="0"/>
            <a:ext cx="6767566" cy="6858000"/>
          </a:xfrm>
          <a:prstGeom prst="rect">
            <a:avLst/>
          </a:prstGeom>
        </p:spPr>
      </p:pic>
      <p:pic>
        <p:nvPicPr>
          <p:cNvPr id="6" name="Picture 5" descr="A picture containing water, sitting, blue, table&#10;&#10;Description automatically generated">
            <a:extLst>
              <a:ext uri="{FF2B5EF4-FFF2-40B4-BE49-F238E27FC236}">
                <a16:creationId xmlns:a16="http://schemas.microsoft.com/office/drawing/2014/main" id="{C344A9B2-95B9-4901-B58C-1621E19A0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4722604" cy="4732458"/>
          </a:xfrm>
        </p:spPr>
        <p:txBody>
          <a:bodyPr/>
          <a:lstStyle/>
          <a:p>
            <a:r>
              <a:rPr lang="en-US" baseline="30000" dirty="0">
                <a:effectLst/>
              </a:rPr>
              <a:t>10</a:t>
            </a:r>
            <a:r>
              <a:rPr lang="en-US" dirty="0">
                <a:effectLst/>
              </a:rPr>
              <a:t> In this is love, not that we have loved God but that he loved us and sent his Son to be the propitiation for our sins. </a:t>
            </a:r>
            <a:r>
              <a:rPr lang="en-US" sz="4800" baseline="30000" dirty="0">
                <a:effectLst/>
              </a:rPr>
              <a:t>1John 4:10 </a:t>
            </a:r>
          </a:p>
          <a:p>
            <a:endParaRPr lang="en-US" baseline="30000" dirty="0">
              <a:solidFill>
                <a:schemeClr val="tx1">
                  <a:alpha val="0"/>
                </a:schemeClr>
              </a:solidFill>
            </a:endParaRPr>
          </a:p>
        </p:txBody>
      </p:sp>
      <p:sp>
        <p:nvSpPr>
          <p:cNvPr id="4" name="Freeform: Shape 3">
            <a:extLst>
              <a:ext uri="{FF2B5EF4-FFF2-40B4-BE49-F238E27FC236}">
                <a16:creationId xmlns:a16="http://schemas.microsoft.com/office/drawing/2014/main" id="{15D10325-E662-4D6A-9E74-43D751970FDD}"/>
              </a:ext>
            </a:extLst>
          </p:cNvPr>
          <p:cNvSpPr/>
          <p:nvPr/>
        </p:nvSpPr>
        <p:spPr>
          <a:xfrm rot="10427690">
            <a:off x="6238717" y="1955238"/>
            <a:ext cx="2527984" cy="3442995"/>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 name="connsiteX0" fmla="*/ 2471057 w 3439885"/>
              <a:gd name="connsiteY0" fmla="*/ 54427 h 2394857"/>
              <a:gd name="connsiteX1" fmla="*/ 968829 w 3439885"/>
              <a:gd name="connsiteY1" fmla="*/ 544286 h 2394857"/>
              <a:gd name="connsiteX2" fmla="*/ 1219201 w 3439885"/>
              <a:gd name="connsiteY2" fmla="*/ 0 h 2394857"/>
              <a:gd name="connsiteX3" fmla="*/ 0 w 3439885"/>
              <a:gd name="connsiteY3" fmla="*/ 914398 h 2394857"/>
              <a:gd name="connsiteX4" fmla="*/ 729342 w 3439885"/>
              <a:gd name="connsiteY4" fmla="*/ 2394857 h 2394857"/>
              <a:gd name="connsiteX5" fmla="*/ 805544 w 3439885"/>
              <a:gd name="connsiteY5" fmla="*/ 1752599 h 2394857"/>
              <a:gd name="connsiteX6" fmla="*/ 2819507 w 3439885"/>
              <a:gd name="connsiteY6" fmla="*/ 1806853 h 2394857"/>
              <a:gd name="connsiteX7" fmla="*/ 3439885 w 3439885"/>
              <a:gd name="connsiteY7" fmla="*/ 1328056 h 2394857"/>
              <a:gd name="connsiteX8" fmla="*/ 2471057 w 3439885"/>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805544 w 2838099"/>
              <a:gd name="connsiteY5" fmla="*/ 1752599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1938936 w 2838099"/>
              <a:gd name="connsiteY6" fmla="*/ 1546864 h 2394857"/>
              <a:gd name="connsiteX7" fmla="*/ 2838099 w 2838099"/>
              <a:gd name="connsiteY7" fmla="*/ 1021729 h 2394857"/>
              <a:gd name="connsiteX8" fmla="*/ 2471057 w 2838099"/>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38936 w 2471057"/>
              <a:gd name="connsiteY6" fmla="*/ 1546864 h 2394857"/>
              <a:gd name="connsiteX7" fmla="*/ 2312530 w 2471057"/>
              <a:gd name="connsiteY7" fmla="*/ 920786 h 2394857"/>
              <a:gd name="connsiteX8" fmla="*/ 2471057 w 2471057"/>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82688 w 2471057"/>
              <a:gd name="connsiteY6" fmla="*/ 1748719 h 2394857"/>
              <a:gd name="connsiteX7" fmla="*/ 2312530 w 2471057"/>
              <a:gd name="connsiteY7" fmla="*/ 920786 h 2394857"/>
              <a:gd name="connsiteX8" fmla="*/ 2471057 w 2471057"/>
              <a:gd name="connsiteY8" fmla="*/ 54427 h 2394857"/>
              <a:gd name="connsiteX0" fmla="*/ 2471057 w 2471057"/>
              <a:gd name="connsiteY0" fmla="*/ 1086274 h 3426704"/>
              <a:gd name="connsiteX1" fmla="*/ 968829 w 2471057"/>
              <a:gd name="connsiteY1" fmla="*/ 1576133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426704"/>
              <a:gd name="connsiteX1" fmla="*/ 1140819 w 2471057"/>
              <a:gd name="connsiteY1" fmla="*/ 1102088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398712"/>
              <a:gd name="connsiteX1" fmla="*/ 1140819 w 2471057"/>
              <a:gd name="connsiteY1" fmla="*/ 1102088 h 3398712"/>
              <a:gd name="connsiteX2" fmla="*/ 1397089 w 2471057"/>
              <a:gd name="connsiteY2" fmla="*/ 0 h 3398712"/>
              <a:gd name="connsiteX3" fmla="*/ 0 w 2471057"/>
              <a:gd name="connsiteY3" fmla="*/ 1946245 h 3398712"/>
              <a:gd name="connsiteX4" fmla="*/ 874734 w 2471057"/>
              <a:gd name="connsiteY4" fmla="*/ 3398712 h 3398712"/>
              <a:gd name="connsiteX5" fmla="*/ 902477 w 2471057"/>
              <a:gd name="connsiteY5" fmla="*/ 2597887 h 3398712"/>
              <a:gd name="connsiteX6" fmla="*/ 1982688 w 2471057"/>
              <a:gd name="connsiteY6" fmla="*/ 2780566 h 3398712"/>
              <a:gd name="connsiteX7" fmla="*/ 2312530 w 2471057"/>
              <a:gd name="connsiteY7" fmla="*/ 1952633 h 3398712"/>
              <a:gd name="connsiteX8" fmla="*/ 2471057 w 2471057"/>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2039615 w 2527984"/>
              <a:gd name="connsiteY6" fmla="*/ 2780566 h 3398712"/>
              <a:gd name="connsiteX7" fmla="*/ 2369457 w 2527984"/>
              <a:gd name="connsiteY7" fmla="*/ 1952633 h 3398712"/>
              <a:gd name="connsiteX8" fmla="*/ 2527984 w 2527984"/>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1924335 w 2527984"/>
              <a:gd name="connsiteY6" fmla="*/ 2835202 h 3398712"/>
              <a:gd name="connsiteX7" fmla="*/ 2369457 w 2527984"/>
              <a:gd name="connsiteY7" fmla="*/ 1952633 h 3398712"/>
              <a:gd name="connsiteX8" fmla="*/ 2527984 w 2527984"/>
              <a:gd name="connsiteY8" fmla="*/ 1086274 h 33987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1924335 w 2527984"/>
              <a:gd name="connsiteY6" fmla="*/ 2835202 h 3538212"/>
              <a:gd name="connsiteX7" fmla="*/ 2369457 w 2527984"/>
              <a:gd name="connsiteY7" fmla="*/ 1952633 h 3538212"/>
              <a:gd name="connsiteX8" fmla="*/ 2527984 w 2527984"/>
              <a:gd name="connsiteY8" fmla="*/ 1086274 h 35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7984" h="3538212">
                <a:moveTo>
                  <a:pt x="2527984" y="1086274"/>
                </a:moveTo>
                <a:lnTo>
                  <a:pt x="1197746" y="1102088"/>
                </a:lnTo>
                <a:lnTo>
                  <a:pt x="1454016" y="0"/>
                </a:lnTo>
                <a:lnTo>
                  <a:pt x="0" y="1764858"/>
                </a:lnTo>
                <a:lnTo>
                  <a:pt x="971650" y="3538212"/>
                </a:lnTo>
                <a:lnTo>
                  <a:pt x="959404" y="2597887"/>
                </a:lnTo>
                <a:lnTo>
                  <a:pt x="1924335" y="2835202"/>
                </a:lnTo>
                <a:lnTo>
                  <a:pt x="2369457" y="1952633"/>
                </a:lnTo>
                <a:lnTo>
                  <a:pt x="2527984" y="1086274"/>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B55D6A93-C56C-4252-875C-6F0AE658D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sp>
        <p:nvSpPr>
          <p:cNvPr id="5" name="TextBox 4">
            <a:extLst>
              <a:ext uri="{FF2B5EF4-FFF2-40B4-BE49-F238E27FC236}">
                <a16:creationId xmlns:a16="http://schemas.microsoft.com/office/drawing/2014/main" id="{DF5087C4-0BCE-4D75-813B-D3D2A3E41CD7}"/>
              </a:ext>
            </a:extLst>
          </p:cNvPr>
          <p:cNvSpPr txBox="1"/>
          <p:nvPr/>
        </p:nvSpPr>
        <p:spPr>
          <a:xfrm>
            <a:off x="2869190" y="5182562"/>
            <a:ext cx="5442857" cy="1015663"/>
          </a:xfrm>
          <a:prstGeom prst="rect">
            <a:avLst/>
          </a:prstGeom>
          <a:noFill/>
        </p:spPr>
        <p:txBody>
          <a:bodyPr wrap="square" rtlCol="0">
            <a:spAutoFit/>
          </a:bodyPr>
          <a:lstStyle/>
          <a:p>
            <a:r>
              <a:rPr lang="en-US" sz="6000" b="1" dirty="0">
                <a:solidFill>
                  <a:schemeClr val="bg1"/>
                </a:solidFill>
                <a:effectLst>
                  <a:glow rad="127000">
                    <a:srgbClr val="C00000"/>
                  </a:glow>
                </a:effectLst>
              </a:rPr>
              <a:t>Jesus paid it all. </a:t>
            </a:r>
          </a:p>
        </p:txBody>
      </p:sp>
    </p:spTree>
    <p:extLst>
      <p:ext uri="{BB962C8B-B14F-4D97-AF65-F5344CB8AC3E}">
        <p14:creationId xmlns:p14="http://schemas.microsoft.com/office/powerpoint/2010/main" val="2178211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itting, table, small, green&#10;&#10;Description automatically generated">
            <a:extLst>
              <a:ext uri="{FF2B5EF4-FFF2-40B4-BE49-F238E27FC236}">
                <a16:creationId xmlns:a16="http://schemas.microsoft.com/office/drawing/2014/main" id="{26CFDCE3-CCD8-40C9-B385-83C5012A6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34" y="2924071"/>
            <a:ext cx="5936176" cy="5936176"/>
          </a:xfrm>
          <a:prstGeom prst="rect">
            <a:avLst/>
          </a:prstGeom>
        </p:spPr>
      </p:pic>
      <p:pic>
        <p:nvPicPr>
          <p:cNvPr id="8" name="Picture 7" descr="A picture containing water, man, sitting, dark&#10;&#10;Description automatically generated">
            <a:extLst>
              <a:ext uri="{FF2B5EF4-FFF2-40B4-BE49-F238E27FC236}">
                <a16:creationId xmlns:a16="http://schemas.microsoft.com/office/drawing/2014/main" id="{78D7F08E-442C-4859-AB19-FBF10E676C9D}"/>
              </a:ext>
            </a:extLst>
          </p:cNvPr>
          <p:cNvPicPr>
            <a:picLocks noChangeAspect="1"/>
          </p:cNvPicPr>
          <p:nvPr/>
        </p:nvPicPr>
        <p:blipFill rotWithShape="1">
          <a:blip r:embed="rId4">
            <a:extLst>
              <a:ext uri="{28A0092B-C50C-407E-A947-70E740481C1C}">
                <a14:useLocalDpi xmlns:a14="http://schemas.microsoft.com/office/drawing/2010/main" val="0"/>
              </a:ext>
            </a:extLst>
          </a:blip>
          <a:srcRect r="34502"/>
          <a:stretch/>
        </p:blipFill>
        <p:spPr>
          <a:xfrm>
            <a:off x="5424435" y="0"/>
            <a:ext cx="6767566" cy="6858000"/>
          </a:xfrm>
          <a:prstGeom prst="rect">
            <a:avLst/>
          </a:prstGeom>
        </p:spPr>
      </p:pic>
      <p:pic>
        <p:nvPicPr>
          <p:cNvPr id="6" name="Picture 5" descr="A picture containing water, sitting, blue, table&#10;&#10;Description automatically generated">
            <a:extLst>
              <a:ext uri="{FF2B5EF4-FFF2-40B4-BE49-F238E27FC236}">
                <a16:creationId xmlns:a16="http://schemas.microsoft.com/office/drawing/2014/main" id="{C344A9B2-95B9-4901-B58C-1621E19A0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5773614" cy="4732458"/>
          </a:xfrm>
        </p:spPr>
        <p:txBody>
          <a:bodyPr/>
          <a:lstStyle/>
          <a:p>
            <a:r>
              <a:rPr lang="en-US" baseline="30000" dirty="0">
                <a:effectLst/>
              </a:rPr>
              <a:t>11</a:t>
            </a:r>
            <a:r>
              <a:rPr lang="en-US" dirty="0">
                <a:effectLst/>
              </a:rPr>
              <a:t> Beloved, if God so loved us, we also ought to love one another. </a:t>
            </a:r>
            <a:r>
              <a:rPr lang="en-US" baseline="30000" dirty="0">
                <a:effectLst/>
              </a:rPr>
              <a:t>1John 4:11 </a:t>
            </a:r>
            <a:endParaRPr lang="en-US" baseline="30000" dirty="0">
              <a:solidFill>
                <a:schemeClr val="tx1">
                  <a:alpha val="0"/>
                </a:schemeClr>
              </a:solidFill>
            </a:endParaRPr>
          </a:p>
        </p:txBody>
      </p:sp>
      <p:sp>
        <p:nvSpPr>
          <p:cNvPr id="4" name="Freeform: Shape 3">
            <a:extLst>
              <a:ext uri="{FF2B5EF4-FFF2-40B4-BE49-F238E27FC236}">
                <a16:creationId xmlns:a16="http://schemas.microsoft.com/office/drawing/2014/main" id="{15D10325-E662-4D6A-9E74-43D751970FDD}"/>
              </a:ext>
            </a:extLst>
          </p:cNvPr>
          <p:cNvSpPr/>
          <p:nvPr/>
        </p:nvSpPr>
        <p:spPr>
          <a:xfrm rot="10427690">
            <a:off x="6238717" y="1955238"/>
            <a:ext cx="2527984" cy="3442995"/>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 name="connsiteX0" fmla="*/ 2471057 w 3439885"/>
              <a:gd name="connsiteY0" fmla="*/ 54427 h 2394857"/>
              <a:gd name="connsiteX1" fmla="*/ 968829 w 3439885"/>
              <a:gd name="connsiteY1" fmla="*/ 544286 h 2394857"/>
              <a:gd name="connsiteX2" fmla="*/ 1219201 w 3439885"/>
              <a:gd name="connsiteY2" fmla="*/ 0 h 2394857"/>
              <a:gd name="connsiteX3" fmla="*/ 0 w 3439885"/>
              <a:gd name="connsiteY3" fmla="*/ 914398 h 2394857"/>
              <a:gd name="connsiteX4" fmla="*/ 729342 w 3439885"/>
              <a:gd name="connsiteY4" fmla="*/ 2394857 h 2394857"/>
              <a:gd name="connsiteX5" fmla="*/ 805544 w 3439885"/>
              <a:gd name="connsiteY5" fmla="*/ 1752599 h 2394857"/>
              <a:gd name="connsiteX6" fmla="*/ 2819507 w 3439885"/>
              <a:gd name="connsiteY6" fmla="*/ 1806853 h 2394857"/>
              <a:gd name="connsiteX7" fmla="*/ 3439885 w 3439885"/>
              <a:gd name="connsiteY7" fmla="*/ 1328056 h 2394857"/>
              <a:gd name="connsiteX8" fmla="*/ 2471057 w 3439885"/>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805544 w 2838099"/>
              <a:gd name="connsiteY5" fmla="*/ 1752599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1938936 w 2838099"/>
              <a:gd name="connsiteY6" fmla="*/ 1546864 h 2394857"/>
              <a:gd name="connsiteX7" fmla="*/ 2838099 w 2838099"/>
              <a:gd name="connsiteY7" fmla="*/ 1021729 h 2394857"/>
              <a:gd name="connsiteX8" fmla="*/ 2471057 w 2838099"/>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38936 w 2471057"/>
              <a:gd name="connsiteY6" fmla="*/ 1546864 h 2394857"/>
              <a:gd name="connsiteX7" fmla="*/ 2312530 w 2471057"/>
              <a:gd name="connsiteY7" fmla="*/ 920786 h 2394857"/>
              <a:gd name="connsiteX8" fmla="*/ 2471057 w 2471057"/>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82688 w 2471057"/>
              <a:gd name="connsiteY6" fmla="*/ 1748719 h 2394857"/>
              <a:gd name="connsiteX7" fmla="*/ 2312530 w 2471057"/>
              <a:gd name="connsiteY7" fmla="*/ 920786 h 2394857"/>
              <a:gd name="connsiteX8" fmla="*/ 2471057 w 2471057"/>
              <a:gd name="connsiteY8" fmla="*/ 54427 h 2394857"/>
              <a:gd name="connsiteX0" fmla="*/ 2471057 w 2471057"/>
              <a:gd name="connsiteY0" fmla="*/ 1086274 h 3426704"/>
              <a:gd name="connsiteX1" fmla="*/ 968829 w 2471057"/>
              <a:gd name="connsiteY1" fmla="*/ 1576133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426704"/>
              <a:gd name="connsiteX1" fmla="*/ 1140819 w 2471057"/>
              <a:gd name="connsiteY1" fmla="*/ 1102088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398712"/>
              <a:gd name="connsiteX1" fmla="*/ 1140819 w 2471057"/>
              <a:gd name="connsiteY1" fmla="*/ 1102088 h 3398712"/>
              <a:gd name="connsiteX2" fmla="*/ 1397089 w 2471057"/>
              <a:gd name="connsiteY2" fmla="*/ 0 h 3398712"/>
              <a:gd name="connsiteX3" fmla="*/ 0 w 2471057"/>
              <a:gd name="connsiteY3" fmla="*/ 1946245 h 3398712"/>
              <a:gd name="connsiteX4" fmla="*/ 874734 w 2471057"/>
              <a:gd name="connsiteY4" fmla="*/ 3398712 h 3398712"/>
              <a:gd name="connsiteX5" fmla="*/ 902477 w 2471057"/>
              <a:gd name="connsiteY5" fmla="*/ 2597887 h 3398712"/>
              <a:gd name="connsiteX6" fmla="*/ 1982688 w 2471057"/>
              <a:gd name="connsiteY6" fmla="*/ 2780566 h 3398712"/>
              <a:gd name="connsiteX7" fmla="*/ 2312530 w 2471057"/>
              <a:gd name="connsiteY7" fmla="*/ 1952633 h 3398712"/>
              <a:gd name="connsiteX8" fmla="*/ 2471057 w 2471057"/>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2039615 w 2527984"/>
              <a:gd name="connsiteY6" fmla="*/ 2780566 h 3398712"/>
              <a:gd name="connsiteX7" fmla="*/ 2369457 w 2527984"/>
              <a:gd name="connsiteY7" fmla="*/ 1952633 h 3398712"/>
              <a:gd name="connsiteX8" fmla="*/ 2527984 w 2527984"/>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1924335 w 2527984"/>
              <a:gd name="connsiteY6" fmla="*/ 2835202 h 3398712"/>
              <a:gd name="connsiteX7" fmla="*/ 2369457 w 2527984"/>
              <a:gd name="connsiteY7" fmla="*/ 1952633 h 3398712"/>
              <a:gd name="connsiteX8" fmla="*/ 2527984 w 2527984"/>
              <a:gd name="connsiteY8" fmla="*/ 1086274 h 33987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1924335 w 2527984"/>
              <a:gd name="connsiteY6" fmla="*/ 2835202 h 3538212"/>
              <a:gd name="connsiteX7" fmla="*/ 2369457 w 2527984"/>
              <a:gd name="connsiteY7" fmla="*/ 1952633 h 3538212"/>
              <a:gd name="connsiteX8" fmla="*/ 2527984 w 2527984"/>
              <a:gd name="connsiteY8" fmla="*/ 1086274 h 35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7984" h="3538212">
                <a:moveTo>
                  <a:pt x="2527984" y="1086274"/>
                </a:moveTo>
                <a:lnTo>
                  <a:pt x="1197746" y="1102088"/>
                </a:lnTo>
                <a:lnTo>
                  <a:pt x="1454016" y="0"/>
                </a:lnTo>
                <a:lnTo>
                  <a:pt x="0" y="1764858"/>
                </a:lnTo>
                <a:lnTo>
                  <a:pt x="971650" y="3538212"/>
                </a:lnTo>
                <a:lnTo>
                  <a:pt x="959404" y="2597887"/>
                </a:lnTo>
                <a:lnTo>
                  <a:pt x="1924335" y="2835202"/>
                </a:lnTo>
                <a:lnTo>
                  <a:pt x="2369457" y="1952633"/>
                </a:lnTo>
                <a:lnTo>
                  <a:pt x="2527984" y="1086274"/>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71CE52A-B621-49CD-88F7-3DBC350D1845}"/>
              </a:ext>
            </a:extLst>
          </p:cNvPr>
          <p:cNvSpPr/>
          <p:nvPr/>
        </p:nvSpPr>
        <p:spPr>
          <a:xfrm rot="19809834">
            <a:off x="3719711" y="2674133"/>
            <a:ext cx="2558950" cy="2764687"/>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 name="connsiteX0" fmla="*/ 2471057 w 3439885"/>
              <a:gd name="connsiteY0" fmla="*/ 54427 h 2394857"/>
              <a:gd name="connsiteX1" fmla="*/ 968829 w 3439885"/>
              <a:gd name="connsiteY1" fmla="*/ 544286 h 2394857"/>
              <a:gd name="connsiteX2" fmla="*/ 1219201 w 3439885"/>
              <a:gd name="connsiteY2" fmla="*/ 0 h 2394857"/>
              <a:gd name="connsiteX3" fmla="*/ 0 w 3439885"/>
              <a:gd name="connsiteY3" fmla="*/ 914398 h 2394857"/>
              <a:gd name="connsiteX4" fmla="*/ 729342 w 3439885"/>
              <a:gd name="connsiteY4" fmla="*/ 2394857 h 2394857"/>
              <a:gd name="connsiteX5" fmla="*/ 805544 w 3439885"/>
              <a:gd name="connsiteY5" fmla="*/ 1752599 h 2394857"/>
              <a:gd name="connsiteX6" fmla="*/ 2819507 w 3439885"/>
              <a:gd name="connsiteY6" fmla="*/ 1806853 h 2394857"/>
              <a:gd name="connsiteX7" fmla="*/ 3439885 w 3439885"/>
              <a:gd name="connsiteY7" fmla="*/ 1328056 h 2394857"/>
              <a:gd name="connsiteX8" fmla="*/ 2471057 w 3439885"/>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805544 w 2838099"/>
              <a:gd name="connsiteY5" fmla="*/ 1752599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1938936 w 2838099"/>
              <a:gd name="connsiteY6" fmla="*/ 1546864 h 2394857"/>
              <a:gd name="connsiteX7" fmla="*/ 2838099 w 2838099"/>
              <a:gd name="connsiteY7" fmla="*/ 1021729 h 2394857"/>
              <a:gd name="connsiteX8" fmla="*/ 2471057 w 2838099"/>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38936 w 2471057"/>
              <a:gd name="connsiteY6" fmla="*/ 1546864 h 2394857"/>
              <a:gd name="connsiteX7" fmla="*/ 2312530 w 2471057"/>
              <a:gd name="connsiteY7" fmla="*/ 920786 h 2394857"/>
              <a:gd name="connsiteX8" fmla="*/ 2471057 w 2471057"/>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82688 w 2471057"/>
              <a:gd name="connsiteY6" fmla="*/ 1748719 h 2394857"/>
              <a:gd name="connsiteX7" fmla="*/ 2312530 w 2471057"/>
              <a:gd name="connsiteY7" fmla="*/ 920786 h 2394857"/>
              <a:gd name="connsiteX8" fmla="*/ 2471057 w 2471057"/>
              <a:gd name="connsiteY8" fmla="*/ 54427 h 2394857"/>
              <a:gd name="connsiteX0" fmla="*/ 2471057 w 2471057"/>
              <a:gd name="connsiteY0" fmla="*/ 1086274 h 3426704"/>
              <a:gd name="connsiteX1" fmla="*/ 968829 w 2471057"/>
              <a:gd name="connsiteY1" fmla="*/ 1576133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426704"/>
              <a:gd name="connsiteX1" fmla="*/ 1140819 w 2471057"/>
              <a:gd name="connsiteY1" fmla="*/ 1102088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398712"/>
              <a:gd name="connsiteX1" fmla="*/ 1140819 w 2471057"/>
              <a:gd name="connsiteY1" fmla="*/ 1102088 h 3398712"/>
              <a:gd name="connsiteX2" fmla="*/ 1397089 w 2471057"/>
              <a:gd name="connsiteY2" fmla="*/ 0 h 3398712"/>
              <a:gd name="connsiteX3" fmla="*/ 0 w 2471057"/>
              <a:gd name="connsiteY3" fmla="*/ 1946245 h 3398712"/>
              <a:gd name="connsiteX4" fmla="*/ 874734 w 2471057"/>
              <a:gd name="connsiteY4" fmla="*/ 3398712 h 3398712"/>
              <a:gd name="connsiteX5" fmla="*/ 902477 w 2471057"/>
              <a:gd name="connsiteY5" fmla="*/ 2597887 h 3398712"/>
              <a:gd name="connsiteX6" fmla="*/ 1982688 w 2471057"/>
              <a:gd name="connsiteY6" fmla="*/ 2780566 h 3398712"/>
              <a:gd name="connsiteX7" fmla="*/ 2312530 w 2471057"/>
              <a:gd name="connsiteY7" fmla="*/ 1952633 h 3398712"/>
              <a:gd name="connsiteX8" fmla="*/ 2471057 w 2471057"/>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2039615 w 2527984"/>
              <a:gd name="connsiteY6" fmla="*/ 2780566 h 3398712"/>
              <a:gd name="connsiteX7" fmla="*/ 2369457 w 2527984"/>
              <a:gd name="connsiteY7" fmla="*/ 1952633 h 3398712"/>
              <a:gd name="connsiteX8" fmla="*/ 2527984 w 2527984"/>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1924335 w 2527984"/>
              <a:gd name="connsiteY6" fmla="*/ 2835202 h 3398712"/>
              <a:gd name="connsiteX7" fmla="*/ 2369457 w 2527984"/>
              <a:gd name="connsiteY7" fmla="*/ 1952633 h 3398712"/>
              <a:gd name="connsiteX8" fmla="*/ 2527984 w 2527984"/>
              <a:gd name="connsiteY8" fmla="*/ 1086274 h 33987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1924335 w 2527984"/>
              <a:gd name="connsiteY6" fmla="*/ 2835202 h 3538212"/>
              <a:gd name="connsiteX7" fmla="*/ 2369457 w 2527984"/>
              <a:gd name="connsiteY7" fmla="*/ 1952633 h 3538212"/>
              <a:gd name="connsiteX8" fmla="*/ 2527984 w 2527984"/>
              <a:gd name="connsiteY8" fmla="*/ 1086274 h 35382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2155129 w 2527984"/>
              <a:gd name="connsiteY6" fmla="*/ 2893322 h 3538212"/>
              <a:gd name="connsiteX7" fmla="*/ 2369457 w 2527984"/>
              <a:gd name="connsiteY7" fmla="*/ 1952633 h 3538212"/>
              <a:gd name="connsiteX8" fmla="*/ 2527984 w 2527984"/>
              <a:gd name="connsiteY8" fmla="*/ 1086274 h 3538212"/>
              <a:gd name="connsiteX0" fmla="*/ 2527984 w 2527984"/>
              <a:gd name="connsiteY0" fmla="*/ 1086274 h 3538212"/>
              <a:gd name="connsiteX1" fmla="*/ 1097481 w 2527984"/>
              <a:gd name="connsiteY1" fmla="*/ 1324657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2155129 w 2527984"/>
              <a:gd name="connsiteY6" fmla="*/ 2893322 h 3538212"/>
              <a:gd name="connsiteX7" fmla="*/ 2369457 w 2527984"/>
              <a:gd name="connsiteY7" fmla="*/ 1952633 h 3538212"/>
              <a:gd name="connsiteX8" fmla="*/ 2527984 w 2527984"/>
              <a:gd name="connsiteY8" fmla="*/ 1086274 h 3538212"/>
              <a:gd name="connsiteX0" fmla="*/ 2527984 w 2527984"/>
              <a:gd name="connsiteY0" fmla="*/ 626005 h 3077943"/>
              <a:gd name="connsiteX1" fmla="*/ 1097481 w 2527984"/>
              <a:gd name="connsiteY1" fmla="*/ 864388 h 3077943"/>
              <a:gd name="connsiteX2" fmla="*/ 1257516 w 2527984"/>
              <a:gd name="connsiteY2" fmla="*/ 0 h 3077943"/>
              <a:gd name="connsiteX3" fmla="*/ 0 w 2527984"/>
              <a:gd name="connsiteY3" fmla="*/ 1304589 h 3077943"/>
              <a:gd name="connsiteX4" fmla="*/ 971650 w 2527984"/>
              <a:gd name="connsiteY4" fmla="*/ 3077943 h 3077943"/>
              <a:gd name="connsiteX5" fmla="*/ 959404 w 2527984"/>
              <a:gd name="connsiteY5" fmla="*/ 2137618 h 3077943"/>
              <a:gd name="connsiteX6" fmla="*/ 2155129 w 2527984"/>
              <a:gd name="connsiteY6" fmla="*/ 2433053 h 3077943"/>
              <a:gd name="connsiteX7" fmla="*/ 2369457 w 2527984"/>
              <a:gd name="connsiteY7" fmla="*/ 1492364 h 3077943"/>
              <a:gd name="connsiteX8" fmla="*/ 2527984 w 2527984"/>
              <a:gd name="connsiteY8" fmla="*/ 626005 h 3077943"/>
              <a:gd name="connsiteX0" fmla="*/ 2592974 w 2592974"/>
              <a:gd name="connsiteY0" fmla="*/ 626005 h 3077943"/>
              <a:gd name="connsiteX1" fmla="*/ 1162471 w 2592974"/>
              <a:gd name="connsiteY1" fmla="*/ 864388 h 3077943"/>
              <a:gd name="connsiteX2" fmla="*/ 1322506 w 2592974"/>
              <a:gd name="connsiteY2" fmla="*/ 0 h 3077943"/>
              <a:gd name="connsiteX3" fmla="*/ 0 w 2592974"/>
              <a:gd name="connsiteY3" fmla="*/ 1419973 h 3077943"/>
              <a:gd name="connsiteX4" fmla="*/ 1036640 w 2592974"/>
              <a:gd name="connsiteY4" fmla="*/ 3077943 h 3077943"/>
              <a:gd name="connsiteX5" fmla="*/ 1024394 w 2592974"/>
              <a:gd name="connsiteY5" fmla="*/ 2137618 h 3077943"/>
              <a:gd name="connsiteX6" fmla="*/ 2220119 w 2592974"/>
              <a:gd name="connsiteY6" fmla="*/ 2433053 h 3077943"/>
              <a:gd name="connsiteX7" fmla="*/ 2434447 w 2592974"/>
              <a:gd name="connsiteY7" fmla="*/ 1492364 h 3077943"/>
              <a:gd name="connsiteX8" fmla="*/ 2592974 w 2592974"/>
              <a:gd name="connsiteY8" fmla="*/ 626005 h 3077943"/>
              <a:gd name="connsiteX0" fmla="*/ 2592974 w 2592974"/>
              <a:gd name="connsiteY0" fmla="*/ 626005 h 2815214"/>
              <a:gd name="connsiteX1" fmla="*/ 1162471 w 2592974"/>
              <a:gd name="connsiteY1" fmla="*/ 864388 h 2815214"/>
              <a:gd name="connsiteX2" fmla="*/ 1322506 w 2592974"/>
              <a:gd name="connsiteY2" fmla="*/ 0 h 2815214"/>
              <a:gd name="connsiteX3" fmla="*/ 0 w 2592974"/>
              <a:gd name="connsiteY3" fmla="*/ 1419973 h 2815214"/>
              <a:gd name="connsiteX4" fmla="*/ 958739 w 2592974"/>
              <a:gd name="connsiteY4" fmla="*/ 2815214 h 2815214"/>
              <a:gd name="connsiteX5" fmla="*/ 1024394 w 2592974"/>
              <a:gd name="connsiteY5" fmla="*/ 2137618 h 2815214"/>
              <a:gd name="connsiteX6" fmla="*/ 2220119 w 2592974"/>
              <a:gd name="connsiteY6" fmla="*/ 2433053 h 2815214"/>
              <a:gd name="connsiteX7" fmla="*/ 2434447 w 2592974"/>
              <a:gd name="connsiteY7" fmla="*/ 1492364 h 2815214"/>
              <a:gd name="connsiteX8" fmla="*/ 2592974 w 2592974"/>
              <a:gd name="connsiteY8" fmla="*/ 626005 h 2815214"/>
              <a:gd name="connsiteX0" fmla="*/ 2592974 w 2592974"/>
              <a:gd name="connsiteY0" fmla="*/ 626005 h 2815214"/>
              <a:gd name="connsiteX1" fmla="*/ 1162471 w 2592974"/>
              <a:gd name="connsiteY1" fmla="*/ 864388 h 2815214"/>
              <a:gd name="connsiteX2" fmla="*/ 1322506 w 2592974"/>
              <a:gd name="connsiteY2" fmla="*/ 0 h 2815214"/>
              <a:gd name="connsiteX3" fmla="*/ 0 w 2592974"/>
              <a:gd name="connsiteY3" fmla="*/ 1419973 h 2815214"/>
              <a:gd name="connsiteX4" fmla="*/ 958739 w 2592974"/>
              <a:gd name="connsiteY4" fmla="*/ 2815214 h 2815214"/>
              <a:gd name="connsiteX5" fmla="*/ 1000372 w 2592974"/>
              <a:gd name="connsiteY5" fmla="*/ 1957470 h 2815214"/>
              <a:gd name="connsiteX6" fmla="*/ 2220119 w 2592974"/>
              <a:gd name="connsiteY6" fmla="*/ 2433053 h 2815214"/>
              <a:gd name="connsiteX7" fmla="*/ 2434447 w 2592974"/>
              <a:gd name="connsiteY7" fmla="*/ 1492364 h 2815214"/>
              <a:gd name="connsiteX8" fmla="*/ 2592974 w 2592974"/>
              <a:gd name="connsiteY8" fmla="*/ 626005 h 2815214"/>
              <a:gd name="connsiteX0" fmla="*/ 2558950 w 2558950"/>
              <a:gd name="connsiteY0" fmla="*/ 626005 h 2815214"/>
              <a:gd name="connsiteX1" fmla="*/ 1128447 w 2558950"/>
              <a:gd name="connsiteY1" fmla="*/ 864388 h 2815214"/>
              <a:gd name="connsiteX2" fmla="*/ 1288482 w 2558950"/>
              <a:gd name="connsiteY2" fmla="*/ 0 h 2815214"/>
              <a:gd name="connsiteX3" fmla="*/ 0 w 2558950"/>
              <a:gd name="connsiteY3" fmla="*/ 1248169 h 2815214"/>
              <a:gd name="connsiteX4" fmla="*/ 924715 w 2558950"/>
              <a:gd name="connsiteY4" fmla="*/ 2815214 h 2815214"/>
              <a:gd name="connsiteX5" fmla="*/ 966348 w 2558950"/>
              <a:gd name="connsiteY5" fmla="*/ 1957470 h 2815214"/>
              <a:gd name="connsiteX6" fmla="*/ 2186095 w 2558950"/>
              <a:gd name="connsiteY6" fmla="*/ 2433053 h 2815214"/>
              <a:gd name="connsiteX7" fmla="*/ 2400423 w 2558950"/>
              <a:gd name="connsiteY7" fmla="*/ 1492364 h 2815214"/>
              <a:gd name="connsiteX8" fmla="*/ 2558950 w 2558950"/>
              <a:gd name="connsiteY8" fmla="*/ 626005 h 28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8950" h="2815214">
                <a:moveTo>
                  <a:pt x="2558950" y="626005"/>
                </a:moveTo>
                <a:lnTo>
                  <a:pt x="1128447" y="864388"/>
                </a:lnTo>
                <a:lnTo>
                  <a:pt x="1288482" y="0"/>
                </a:lnTo>
                <a:lnTo>
                  <a:pt x="0" y="1248169"/>
                </a:lnTo>
                <a:lnTo>
                  <a:pt x="924715" y="2815214"/>
                </a:lnTo>
                <a:lnTo>
                  <a:pt x="966348" y="1957470"/>
                </a:lnTo>
                <a:lnTo>
                  <a:pt x="2186095" y="2433053"/>
                </a:lnTo>
                <a:lnTo>
                  <a:pt x="2400423" y="1492364"/>
                </a:lnTo>
                <a:lnTo>
                  <a:pt x="2558950" y="626005"/>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B55D6A93-C56C-4252-875C-6F0AE658D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spTree>
    <p:extLst>
      <p:ext uri="{BB962C8B-B14F-4D97-AF65-F5344CB8AC3E}">
        <p14:creationId xmlns:p14="http://schemas.microsoft.com/office/powerpoint/2010/main" val="1630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itting, table, small, green&#10;&#10;Description automatically generated">
            <a:extLst>
              <a:ext uri="{FF2B5EF4-FFF2-40B4-BE49-F238E27FC236}">
                <a16:creationId xmlns:a16="http://schemas.microsoft.com/office/drawing/2014/main" id="{26CFDCE3-CCD8-40C9-B385-83C5012A6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34" y="2924071"/>
            <a:ext cx="5936176" cy="5936176"/>
          </a:xfrm>
          <a:prstGeom prst="rect">
            <a:avLst/>
          </a:prstGeom>
        </p:spPr>
      </p:pic>
      <p:pic>
        <p:nvPicPr>
          <p:cNvPr id="8" name="Picture 7" descr="A picture containing water, man, sitting, dark&#10;&#10;Description automatically generated">
            <a:extLst>
              <a:ext uri="{FF2B5EF4-FFF2-40B4-BE49-F238E27FC236}">
                <a16:creationId xmlns:a16="http://schemas.microsoft.com/office/drawing/2014/main" id="{78D7F08E-442C-4859-AB19-FBF10E676C9D}"/>
              </a:ext>
            </a:extLst>
          </p:cNvPr>
          <p:cNvPicPr>
            <a:picLocks noChangeAspect="1"/>
          </p:cNvPicPr>
          <p:nvPr/>
        </p:nvPicPr>
        <p:blipFill rotWithShape="1">
          <a:blip r:embed="rId4">
            <a:extLst>
              <a:ext uri="{28A0092B-C50C-407E-A947-70E740481C1C}">
                <a14:useLocalDpi xmlns:a14="http://schemas.microsoft.com/office/drawing/2010/main" val="0"/>
              </a:ext>
            </a:extLst>
          </a:blip>
          <a:srcRect r="34502"/>
          <a:stretch/>
        </p:blipFill>
        <p:spPr>
          <a:xfrm>
            <a:off x="5424435" y="0"/>
            <a:ext cx="6767566" cy="6858000"/>
          </a:xfrm>
          <a:prstGeom prst="rect">
            <a:avLst/>
          </a:prstGeom>
        </p:spPr>
      </p:pic>
      <p:pic>
        <p:nvPicPr>
          <p:cNvPr id="6" name="Picture 5" descr="A picture containing water, sitting, blue, table&#10;&#10;Description automatically generated">
            <a:extLst>
              <a:ext uri="{FF2B5EF4-FFF2-40B4-BE49-F238E27FC236}">
                <a16:creationId xmlns:a16="http://schemas.microsoft.com/office/drawing/2014/main" id="{C344A9B2-95B9-4901-B58C-1621E19A0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5773614" cy="4732458"/>
          </a:xfrm>
        </p:spPr>
        <p:txBody>
          <a:bodyPr/>
          <a:lstStyle/>
          <a:p>
            <a:r>
              <a:rPr lang="en-US" baseline="30000" dirty="0">
                <a:effectLst/>
              </a:rPr>
              <a:t>11</a:t>
            </a:r>
            <a:r>
              <a:rPr lang="en-US" dirty="0">
                <a:effectLst/>
              </a:rPr>
              <a:t> Beloved, if God so loved us, we also ought to love one another. </a:t>
            </a:r>
            <a:r>
              <a:rPr lang="en-US" baseline="30000" dirty="0">
                <a:effectLst/>
              </a:rPr>
              <a:t>1John 4:11 </a:t>
            </a:r>
            <a:endParaRPr lang="en-US" baseline="30000" dirty="0">
              <a:solidFill>
                <a:schemeClr val="tx1">
                  <a:alpha val="0"/>
                </a:schemeClr>
              </a:solidFill>
            </a:endParaRPr>
          </a:p>
        </p:txBody>
      </p:sp>
      <p:sp>
        <p:nvSpPr>
          <p:cNvPr id="4" name="Freeform: Shape 3">
            <a:extLst>
              <a:ext uri="{FF2B5EF4-FFF2-40B4-BE49-F238E27FC236}">
                <a16:creationId xmlns:a16="http://schemas.microsoft.com/office/drawing/2014/main" id="{15D10325-E662-4D6A-9E74-43D751970FDD}"/>
              </a:ext>
            </a:extLst>
          </p:cNvPr>
          <p:cNvSpPr/>
          <p:nvPr/>
        </p:nvSpPr>
        <p:spPr>
          <a:xfrm rot="10427690">
            <a:off x="6238717" y="1955238"/>
            <a:ext cx="2527984" cy="3442995"/>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 name="connsiteX0" fmla="*/ 2471057 w 3439885"/>
              <a:gd name="connsiteY0" fmla="*/ 54427 h 2394857"/>
              <a:gd name="connsiteX1" fmla="*/ 968829 w 3439885"/>
              <a:gd name="connsiteY1" fmla="*/ 544286 h 2394857"/>
              <a:gd name="connsiteX2" fmla="*/ 1219201 w 3439885"/>
              <a:gd name="connsiteY2" fmla="*/ 0 h 2394857"/>
              <a:gd name="connsiteX3" fmla="*/ 0 w 3439885"/>
              <a:gd name="connsiteY3" fmla="*/ 914398 h 2394857"/>
              <a:gd name="connsiteX4" fmla="*/ 729342 w 3439885"/>
              <a:gd name="connsiteY4" fmla="*/ 2394857 h 2394857"/>
              <a:gd name="connsiteX5" fmla="*/ 805544 w 3439885"/>
              <a:gd name="connsiteY5" fmla="*/ 1752599 h 2394857"/>
              <a:gd name="connsiteX6" fmla="*/ 2819507 w 3439885"/>
              <a:gd name="connsiteY6" fmla="*/ 1806853 h 2394857"/>
              <a:gd name="connsiteX7" fmla="*/ 3439885 w 3439885"/>
              <a:gd name="connsiteY7" fmla="*/ 1328056 h 2394857"/>
              <a:gd name="connsiteX8" fmla="*/ 2471057 w 3439885"/>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805544 w 2838099"/>
              <a:gd name="connsiteY5" fmla="*/ 1752599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1938936 w 2838099"/>
              <a:gd name="connsiteY6" fmla="*/ 1546864 h 2394857"/>
              <a:gd name="connsiteX7" fmla="*/ 2838099 w 2838099"/>
              <a:gd name="connsiteY7" fmla="*/ 1021729 h 2394857"/>
              <a:gd name="connsiteX8" fmla="*/ 2471057 w 2838099"/>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38936 w 2471057"/>
              <a:gd name="connsiteY6" fmla="*/ 1546864 h 2394857"/>
              <a:gd name="connsiteX7" fmla="*/ 2312530 w 2471057"/>
              <a:gd name="connsiteY7" fmla="*/ 920786 h 2394857"/>
              <a:gd name="connsiteX8" fmla="*/ 2471057 w 2471057"/>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82688 w 2471057"/>
              <a:gd name="connsiteY6" fmla="*/ 1748719 h 2394857"/>
              <a:gd name="connsiteX7" fmla="*/ 2312530 w 2471057"/>
              <a:gd name="connsiteY7" fmla="*/ 920786 h 2394857"/>
              <a:gd name="connsiteX8" fmla="*/ 2471057 w 2471057"/>
              <a:gd name="connsiteY8" fmla="*/ 54427 h 2394857"/>
              <a:gd name="connsiteX0" fmla="*/ 2471057 w 2471057"/>
              <a:gd name="connsiteY0" fmla="*/ 1086274 h 3426704"/>
              <a:gd name="connsiteX1" fmla="*/ 968829 w 2471057"/>
              <a:gd name="connsiteY1" fmla="*/ 1576133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426704"/>
              <a:gd name="connsiteX1" fmla="*/ 1140819 w 2471057"/>
              <a:gd name="connsiteY1" fmla="*/ 1102088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398712"/>
              <a:gd name="connsiteX1" fmla="*/ 1140819 w 2471057"/>
              <a:gd name="connsiteY1" fmla="*/ 1102088 h 3398712"/>
              <a:gd name="connsiteX2" fmla="*/ 1397089 w 2471057"/>
              <a:gd name="connsiteY2" fmla="*/ 0 h 3398712"/>
              <a:gd name="connsiteX3" fmla="*/ 0 w 2471057"/>
              <a:gd name="connsiteY3" fmla="*/ 1946245 h 3398712"/>
              <a:gd name="connsiteX4" fmla="*/ 874734 w 2471057"/>
              <a:gd name="connsiteY4" fmla="*/ 3398712 h 3398712"/>
              <a:gd name="connsiteX5" fmla="*/ 902477 w 2471057"/>
              <a:gd name="connsiteY5" fmla="*/ 2597887 h 3398712"/>
              <a:gd name="connsiteX6" fmla="*/ 1982688 w 2471057"/>
              <a:gd name="connsiteY6" fmla="*/ 2780566 h 3398712"/>
              <a:gd name="connsiteX7" fmla="*/ 2312530 w 2471057"/>
              <a:gd name="connsiteY7" fmla="*/ 1952633 h 3398712"/>
              <a:gd name="connsiteX8" fmla="*/ 2471057 w 2471057"/>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2039615 w 2527984"/>
              <a:gd name="connsiteY6" fmla="*/ 2780566 h 3398712"/>
              <a:gd name="connsiteX7" fmla="*/ 2369457 w 2527984"/>
              <a:gd name="connsiteY7" fmla="*/ 1952633 h 3398712"/>
              <a:gd name="connsiteX8" fmla="*/ 2527984 w 2527984"/>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1924335 w 2527984"/>
              <a:gd name="connsiteY6" fmla="*/ 2835202 h 3398712"/>
              <a:gd name="connsiteX7" fmla="*/ 2369457 w 2527984"/>
              <a:gd name="connsiteY7" fmla="*/ 1952633 h 3398712"/>
              <a:gd name="connsiteX8" fmla="*/ 2527984 w 2527984"/>
              <a:gd name="connsiteY8" fmla="*/ 1086274 h 33987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1924335 w 2527984"/>
              <a:gd name="connsiteY6" fmla="*/ 2835202 h 3538212"/>
              <a:gd name="connsiteX7" fmla="*/ 2369457 w 2527984"/>
              <a:gd name="connsiteY7" fmla="*/ 1952633 h 3538212"/>
              <a:gd name="connsiteX8" fmla="*/ 2527984 w 2527984"/>
              <a:gd name="connsiteY8" fmla="*/ 1086274 h 35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7984" h="3538212">
                <a:moveTo>
                  <a:pt x="2527984" y="1086274"/>
                </a:moveTo>
                <a:lnTo>
                  <a:pt x="1197746" y="1102088"/>
                </a:lnTo>
                <a:lnTo>
                  <a:pt x="1454016" y="0"/>
                </a:lnTo>
                <a:lnTo>
                  <a:pt x="0" y="1764858"/>
                </a:lnTo>
                <a:lnTo>
                  <a:pt x="971650" y="3538212"/>
                </a:lnTo>
                <a:lnTo>
                  <a:pt x="959404" y="2597887"/>
                </a:lnTo>
                <a:lnTo>
                  <a:pt x="1924335" y="2835202"/>
                </a:lnTo>
                <a:lnTo>
                  <a:pt x="2369457" y="1952633"/>
                </a:lnTo>
                <a:lnTo>
                  <a:pt x="2527984" y="1086274"/>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71CE52A-B621-49CD-88F7-3DBC350D1845}"/>
              </a:ext>
            </a:extLst>
          </p:cNvPr>
          <p:cNvSpPr/>
          <p:nvPr/>
        </p:nvSpPr>
        <p:spPr>
          <a:xfrm rot="19809834">
            <a:off x="3719711" y="2674133"/>
            <a:ext cx="2558950" cy="2764687"/>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 name="connsiteX0" fmla="*/ 2471057 w 3439885"/>
              <a:gd name="connsiteY0" fmla="*/ 54427 h 2394857"/>
              <a:gd name="connsiteX1" fmla="*/ 968829 w 3439885"/>
              <a:gd name="connsiteY1" fmla="*/ 544286 h 2394857"/>
              <a:gd name="connsiteX2" fmla="*/ 1219201 w 3439885"/>
              <a:gd name="connsiteY2" fmla="*/ 0 h 2394857"/>
              <a:gd name="connsiteX3" fmla="*/ 0 w 3439885"/>
              <a:gd name="connsiteY3" fmla="*/ 914398 h 2394857"/>
              <a:gd name="connsiteX4" fmla="*/ 729342 w 3439885"/>
              <a:gd name="connsiteY4" fmla="*/ 2394857 h 2394857"/>
              <a:gd name="connsiteX5" fmla="*/ 805544 w 3439885"/>
              <a:gd name="connsiteY5" fmla="*/ 1752599 h 2394857"/>
              <a:gd name="connsiteX6" fmla="*/ 2819507 w 3439885"/>
              <a:gd name="connsiteY6" fmla="*/ 1806853 h 2394857"/>
              <a:gd name="connsiteX7" fmla="*/ 3439885 w 3439885"/>
              <a:gd name="connsiteY7" fmla="*/ 1328056 h 2394857"/>
              <a:gd name="connsiteX8" fmla="*/ 2471057 w 3439885"/>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805544 w 2838099"/>
              <a:gd name="connsiteY5" fmla="*/ 1752599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1938936 w 2838099"/>
              <a:gd name="connsiteY6" fmla="*/ 1546864 h 2394857"/>
              <a:gd name="connsiteX7" fmla="*/ 2838099 w 2838099"/>
              <a:gd name="connsiteY7" fmla="*/ 1021729 h 2394857"/>
              <a:gd name="connsiteX8" fmla="*/ 2471057 w 2838099"/>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38936 w 2471057"/>
              <a:gd name="connsiteY6" fmla="*/ 1546864 h 2394857"/>
              <a:gd name="connsiteX7" fmla="*/ 2312530 w 2471057"/>
              <a:gd name="connsiteY7" fmla="*/ 920786 h 2394857"/>
              <a:gd name="connsiteX8" fmla="*/ 2471057 w 2471057"/>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82688 w 2471057"/>
              <a:gd name="connsiteY6" fmla="*/ 1748719 h 2394857"/>
              <a:gd name="connsiteX7" fmla="*/ 2312530 w 2471057"/>
              <a:gd name="connsiteY7" fmla="*/ 920786 h 2394857"/>
              <a:gd name="connsiteX8" fmla="*/ 2471057 w 2471057"/>
              <a:gd name="connsiteY8" fmla="*/ 54427 h 2394857"/>
              <a:gd name="connsiteX0" fmla="*/ 2471057 w 2471057"/>
              <a:gd name="connsiteY0" fmla="*/ 1086274 h 3426704"/>
              <a:gd name="connsiteX1" fmla="*/ 968829 w 2471057"/>
              <a:gd name="connsiteY1" fmla="*/ 1576133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426704"/>
              <a:gd name="connsiteX1" fmla="*/ 1140819 w 2471057"/>
              <a:gd name="connsiteY1" fmla="*/ 1102088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398712"/>
              <a:gd name="connsiteX1" fmla="*/ 1140819 w 2471057"/>
              <a:gd name="connsiteY1" fmla="*/ 1102088 h 3398712"/>
              <a:gd name="connsiteX2" fmla="*/ 1397089 w 2471057"/>
              <a:gd name="connsiteY2" fmla="*/ 0 h 3398712"/>
              <a:gd name="connsiteX3" fmla="*/ 0 w 2471057"/>
              <a:gd name="connsiteY3" fmla="*/ 1946245 h 3398712"/>
              <a:gd name="connsiteX4" fmla="*/ 874734 w 2471057"/>
              <a:gd name="connsiteY4" fmla="*/ 3398712 h 3398712"/>
              <a:gd name="connsiteX5" fmla="*/ 902477 w 2471057"/>
              <a:gd name="connsiteY5" fmla="*/ 2597887 h 3398712"/>
              <a:gd name="connsiteX6" fmla="*/ 1982688 w 2471057"/>
              <a:gd name="connsiteY6" fmla="*/ 2780566 h 3398712"/>
              <a:gd name="connsiteX7" fmla="*/ 2312530 w 2471057"/>
              <a:gd name="connsiteY7" fmla="*/ 1952633 h 3398712"/>
              <a:gd name="connsiteX8" fmla="*/ 2471057 w 2471057"/>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2039615 w 2527984"/>
              <a:gd name="connsiteY6" fmla="*/ 2780566 h 3398712"/>
              <a:gd name="connsiteX7" fmla="*/ 2369457 w 2527984"/>
              <a:gd name="connsiteY7" fmla="*/ 1952633 h 3398712"/>
              <a:gd name="connsiteX8" fmla="*/ 2527984 w 2527984"/>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1924335 w 2527984"/>
              <a:gd name="connsiteY6" fmla="*/ 2835202 h 3398712"/>
              <a:gd name="connsiteX7" fmla="*/ 2369457 w 2527984"/>
              <a:gd name="connsiteY7" fmla="*/ 1952633 h 3398712"/>
              <a:gd name="connsiteX8" fmla="*/ 2527984 w 2527984"/>
              <a:gd name="connsiteY8" fmla="*/ 1086274 h 33987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1924335 w 2527984"/>
              <a:gd name="connsiteY6" fmla="*/ 2835202 h 3538212"/>
              <a:gd name="connsiteX7" fmla="*/ 2369457 w 2527984"/>
              <a:gd name="connsiteY7" fmla="*/ 1952633 h 3538212"/>
              <a:gd name="connsiteX8" fmla="*/ 2527984 w 2527984"/>
              <a:gd name="connsiteY8" fmla="*/ 1086274 h 35382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2155129 w 2527984"/>
              <a:gd name="connsiteY6" fmla="*/ 2893322 h 3538212"/>
              <a:gd name="connsiteX7" fmla="*/ 2369457 w 2527984"/>
              <a:gd name="connsiteY7" fmla="*/ 1952633 h 3538212"/>
              <a:gd name="connsiteX8" fmla="*/ 2527984 w 2527984"/>
              <a:gd name="connsiteY8" fmla="*/ 1086274 h 3538212"/>
              <a:gd name="connsiteX0" fmla="*/ 2527984 w 2527984"/>
              <a:gd name="connsiteY0" fmla="*/ 1086274 h 3538212"/>
              <a:gd name="connsiteX1" fmla="*/ 1097481 w 2527984"/>
              <a:gd name="connsiteY1" fmla="*/ 1324657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2155129 w 2527984"/>
              <a:gd name="connsiteY6" fmla="*/ 2893322 h 3538212"/>
              <a:gd name="connsiteX7" fmla="*/ 2369457 w 2527984"/>
              <a:gd name="connsiteY7" fmla="*/ 1952633 h 3538212"/>
              <a:gd name="connsiteX8" fmla="*/ 2527984 w 2527984"/>
              <a:gd name="connsiteY8" fmla="*/ 1086274 h 3538212"/>
              <a:gd name="connsiteX0" fmla="*/ 2527984 w 2527984"/>
              <a:gd name="connsiteY0" fmla="*/ 626005 h 3077943"/>
              <a:gd name="connsiteX1" fmla="*/ 1097481 w 2527984"/>
              <a:gd name="connsiteY1" fmla="*/ 864388 h 3077943"/>
              <a:gd name="connsiteX2" fmla="*/ 1257516 w 2527984"/>
              <a:gd name="connsiteY2" fmla="*/ 0 h 3077943"/>
              <a:gd name="connsiteX3" fmla="*/ 0 w 2527984"/>
              <a:gd name="connsiteY3" fmla="*/ 1304589 h 3077943"/>
              <a:gd name="connsiteX4" fmla="*/ 971650 w 2527984"/>
              <a:gd name="connsiteY4" fmla="*/ 3077943 h 3077943"/>
              <a:gd name="connsiteX5" fmla="*/ 959404 w 2527984"/>
              <a:gd name="connsiteY5" fmla="*/ 2137618 h 3077943"/>
              <a:gd name="connsiteX6" fmla="*/ 2155129 w 2527984"/>
              <a:gd name="connsiteY6" fmla="*/ 2433053 h 3077943"/>
              <a:gd name="connsiteX7" fmla="*/ 2369457 w 2527984"/>
              <a:gd name="connsiteY7" fmla="*/ 1492364 h 3077943"/>
              <a:gd name="connsiteX8" fmla="*/ 2527984 w 2527984"/>
              <a:gd name="connsiteY8" fmla="*/ 626005 h 3077943"/>
              <a:gd name="connsiteX0" fmla="*/ 2592974 w 2592974"/>
              <a:gd name="connsiteY0" fmla="*/ 626005 h 3077943"/>
              <a:gd name="connsiteX1" fmla="*/ 1162471 w 2592974"/>
              <a:gd name="connsiteY1" fmla="*/ 864388 h 3077943"/>
              <a:gd name="connsiteX2" fmla="*/ 1322506 w 2592974"/>
              <a:gd name="connsiteY2" fmla="*/ 0 h 3077943"/>
              <a:gd name="connsiteX3" fmla="*/ 0 w 2592974"/>
              <a:gd name="connsiteY3" fmla="*/ 1419973 h 3077943"/>
              <a:gd name="connsiteX4" fmla="*/ 1036640 w 2592974"/>
              <a:gd name="connsiteY4" fmla="*/ 3077943 h 3077943"/>
              <a:gd name="connsiteX5" fmla="*/ 1024394 w 2592974"/>
              <a:gd name="connsiteY5" fmla="*/ 2137618 h 3077943"/>
              <a:gd name="connsiteX6" fmla="*/ 2220119 w 2592974"/>
              <a:gd name="connsiteY6" fmla="*/ 2433053 h 3077943"/>
              <a:gd name="connsiteX7" fmla="*/ 2434447 w 2592974"/>
              <a:gd name="connsiteY7" fmla="*/ 1492364 h 3077943"/>
              <a:gd name="connsiteX8" fmla="*/ 2592974 w 2592974"/>
              <a:gd name="connsiteY8" fmla="*/ 626005 h 3077943"/>
              <a:gd name="connsiteX0" fmla="*/ 2592974 w 2592974"/>
              <a:gd name="connsiteY0" fmla="*/ 626005 h 2815214"/>
              <a:gd name="connsiteX1" fmla="*/ 1162471 w 2592974"/>
              <a:gd name="connsiteY1" fmla="*/ 864388 h 2815214"/>
              <a:gd name="connsiteX2" fmla="*/ 1322506 w 2592974"/>
              <a:gd name="connsiteY2" fmla="*/ 0 h 2815214"/>
              <a:gd name="connsiteX3" fmla="*/ 0 w 2592974"/>
              <a:gd name="connsiteY3" fmla="*/ 1419973 h 2815214"/>
              <a:gd name="connsiteX4" fmla="*/ 958739 w 2592974"/>
              <a:gd name="connsiteY4" fmla="*/ 2815214 h 2815214"/>
              <a:gd name="connsiteX5" fmla="*/ 1024394 w 2592974"/>
              <a:gd name="connsiteY5" fmla="*/ 2137618 h 2815214"/>
              <a:gd name="connsiteX6" fmla="*/ 2220119 w 2592974"/>
              <a:gd name="connsiteY6" fmla="*/ 2433053 h 2815214"/>
              <a:gd name="connsiteX7" fmla="*/ 2434447 w 2592974"/>
              <a:gd name="connsiteY7" fmla="*/ 1492364 h 2815214"/>
              <a:gd name="connsiteX8" fmla="*/ 2592974 w 2592974"/>
              <a:gd name="connsiteY8" fmla="*/ 626005 h 2815214"/>
              <a:gd name="connsiteX0" fmla="*/ 2592974 w 2592974"/>
              <a:gd name="connsiteY0" fmla="*/ 626005 h 2815214"/>
              <a:gd name="connsiteX1" fmla="*/ 1162471 w 2592974"/>
              <a:gd name="connsiteY1" fmla="*/ 864388 h 2815214"/>
              <a:gd name="connsiteX2" fmla="*/ 1322506 w 2592974"/>
              <a:gd name="connsiteY2" fmla="*/ 0 h 2815214"/>
              <a:gd name="connsiteX3" fmla="*/ 0 w 2592974"/>
              <a:gd name="connsiteY3" fmla="*/ 1419973 h 2815214"/>
              <a:gd name="connsiteX4" fmla="*/ 958739 w 2592974"/>
              <a:gd name="connsiteY4" fmla="*/ 2815214 h 2815214"/>
              <a:gd name="connsiteX5" fmla="*/ 1000372 w 2592974"/>
              <a:gd name="connsiteY5" fmla="*/ 1957470 h 2815214"/>
              <a:gd name="connsiteX6" fmla="*/ 2220119 w 2592974"/>
              <a:gd name="connsiteY6" fmla="*/ 2433053 h 2815214"/>
              <a:gd name="connsiteX7" fmla="*/ 2434447 w 2592974"/>
              <a:gd name="connsiteY7" fmla="*/ 1492364 h 2815214"/>
              <a:gd name="connsiteX8" fmla="*/ 2592974 w 2592974"/>
              <a:gd name="connsiteY8" fmla="*/ 626005 h 2815214"/>
              <a:gd name="connsiteX0" fmla="*/ 2558950 w 2558950"/>
              <a:gd name="connsiteY0" fmla="*/ 626005 h 2815214"/>
              <a:gd name="connsiteX1" fmla="*/ 1128447 w 2558950"/>
              <a:gd name="connsiteY1" fmla="*/ 864388 h 2815214"/>
              <a:gd name="connsiteX2" fmla="*/ 1288482 w 2558950"/>
              <a:gd name="connsiteY2" fmla="*/ 0 h 2815214"/>
              <a:gd name="connsiteX3" fmla="*/ 0 w 2558950"/>
              <a:gd name="connsiteY3" fmla="*/ 1248169 h 2815214"/>
              <a:gd name="connsiteX4" fmla="*/ 924715 w 2558950"/>
              <a:gd name="connsiteY4" fmla="*/ 2815214 h 2815214"/>
              <a:gd name="connsiteX5" fmla="*/ 966348 w 2558950"/>
              <a:gd name="connsiteY5" fmla="*/ 1957470 h 2815214"/>
              <a:gd name="connsiteX6" fmla="*/ 2186095 w 2558950"/>
              <a:gd name="connsiteY6" fmla="*/ 2433053 h 2815214"/>
              <a:gd name="connsiteX7" fmla="*/ 2400423 w 2558950"/>
              <a:gd name="connsiteY7" fmla="*/ 1492364 h 2815214"/>
              <a:gd name="connsiteX8" fmla="*/ 2558950 w 2558950"/>
              <a:gd name="connsiteY8" fmla="*/ 626005 h 28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8950" h="2815214">
                <a:moveTo>
                  <a:pt x="2558950" y="626005"/>
                </a:moveTo>
                <a:lnTo>
                  <a:pt x="1128447" y="864388"/>
                </a:lnTo>
                <a:lnTo>
                  <a:pt x="1288482" y="0"/>
                </a:lnTo>
                <a:lnTo>
                  <a:pt x="0" y="1248169"/>
                </a:lnTo>
                <a:lnTo>
                  <a:pt x="924715" y="2815214"/>
                </a:lnTo>
                <a:lnTo>
                  <a:pt x="966348" y="1957470"/>
                </a:lnTo>
                <a:lnTo>
                  <a:pt x="2186095" y="2433053"/>
                </a:lnTo>
                <a:lnTo>
                  <a:pt x="2400423" y="1492364"/>
                </a:lnTo>
                <a:lnTo>
                  <a:pt x="2558950" y="626005"/>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B55D6A93-C56C-4252-875C-6F0AE658D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pic>
        <p:nvPicPr>
          <p:cNvPr id="10" name="Picture 9" descr="A close up of a logo&#10;&#10;Description automatically generated">
            <a:extLst>
              <a:ext uri="{FF2B5EF4-FFF2-40B4-BE49-F238E27FC236}">
                <a16:creationId xmlns:a16="http://schemas.microsoft.com/office/drawing/2014/main" id="{8756941E-A07E-4DE6-82D3-D68A636BD7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321" y="3607139"/>
            <a:ext cx="2646170" cy="2725555"/>
          </a:xfrm>
          <a:prstGeom prst="rect">
            <a:avLst/>
          </a:prstGeom>
        </p:spPr>
      </p:pic>
    </p:spTree>
    <p:extLst>
      <p:ext uri="{BB962C8B-B14F-4D97-AF65-F5344CB8AC3E}">
        <p14:creationId xmlns:p14="http://schemas.microsoft.com/office/powerpoint/2010/main" val="101304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sitting, blue, table&#10;&#10;Description automatically generated">
            <a:extLst>
              <a:ext uri="{FF2B5EF4-FFF2-40B4-BE49-F238E27FC236}">
                <a16:creationId xmlns:a16="http://schemas.microsoft.com/office/drawing/2014/main" id="{C344A9B2-95B9-4901-B58C-1621E19A0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11706328" cy="4732458"/>
          </a:xfrm>
        </p:spPr>
        <p:txBody>
          <a:bodyPr/>
          <a:lstStyle/>
          <a:p>
            <a:r>
              <a:rPr lang="en-US" dirty="0">
                <a:effectLst/>
              </a:rPr>
              <a:t>God is love, and whoever abides in love abides in God, and God abides in him. </a:t>
            </a:r>
            <a:r>
              <a:rPr lang="en-US" sz="4800" baseline="30000" dirty="0">
                <a:effectLst/>
              </a:rPr>
              <a:t>1John 4:16</a:t>
            </a:r>
            <a:endParaRPr lang="en-US" baseline="30000" dirty="0">
              <a:effectLst/>
            </a:endParaRPr>
          </a:p>
        </p:txBody>
      </p:sp>
      <p:sp>
        <p:nvSpPr>
          <p:cNvPr id="9" name="Freeform: Shape 8">
            <a:extLst>
              <a:ext uri="{FF2B5EF4-FFF2-40B4-BE49-F238E27FC236}">
                <a16:creationId xmlns:a16="http://schemas.microsoft.com/office/drawing/2014/main" id="{871CE52A-B621-49CD-88F7-3DBC350D1845}"/>
              </a:ext>
            </a:extLst>
          </p:cNvPr>
          <p:cNvSpPr/>
          <p:nvPr/>
        </p:nvSpPr>
        <p:spPr>
          <a:xfrm rot="19809834">
            <a:off x="3719711" y="2674133"/>
            <a:ext cx="2558950" cy="2764687"/>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 name="connsiteX0" fmla="*/ 2471057 w 3439885"/>
              <a:gd name="connsiteY0" fmla="*/ 54427 h 2394857"/>
              <a:gd name="connsiteX1" fmla="*/ 968829 w 3439885"/>
              <a:gd name="connsiteY1" fmla="*/ 544286 h 2394857"/>
              <a:gd name="connsiteX2" fmla="*/ 1219201 w 3439885"/>
              <a:gd name="connsiteY2" fmla="*/ 0 h 2394857"/>
              <a:gd name="connsiteX3" fmla="*/ 0 w 3439885"/>
              <a:gd name="connsiteY3" fmla="*/ 914398 h 2394857"/>
              <a:gd name="connsiteX4" fmla="*/ 729342 w 3439885"/>
              <a:gd name="connsiteY4" fmla="*/ 2394857 h 2394857"/>
              <a:gd name="connsiteX5" fmla="*/ 805544 w 3439885"/>
              <a:gd name="connsiteY5" fmla="*/ 1752599 h 2394857"/>
              <a:gd name="connsiteX6" fmla="*/ 2819507 w 3439885"/>
              <a:gd name="connsiteY6" fmla="*/ 1806853 h 2394857"/>
              <a:gd name="connsiteX7" fmla="*/ 3439885 w 3439885"/>
              <a:gd name="connsiteY7" fmla="*/ 1328056 h 2394857"/>
              <a:gd name="connsiteX8" fmla="*/ 2471057 w 3439885"/>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805544 w 2838099"/>
              <a:gd name="connsiteY5" fmla="*/ 1752599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1938936 w 2838099"/>
              <a:gd name="connsiteY6" fmla="*/ 1546864 h 2394857"/>
              <a:gd name="connsiteX7" fmla="*/ 2838099 w 2838099"/>
              <a:gd name="connsiteY7" fmla="*/ 1021729 h 2394857"/>
              <a:gd name="connsiteX8" fmla="*/ 2471057 w 2838099"/>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38936 w 2471057"/>
              <a:gd name="connsiteY6" fmla="*/ 1546864 h 2394857"/>
              <a:gd name="connsiteX7" fmla="*/ 2312530 w 2471057"/>
              <a:gd name="connsiteY7" fmla="*/ 920786 h 2394857"/>
              <a:gd name="connsiteX8" fmla="*/ 2471057 w 2471057"/>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82688 w 2471057"/>
              <a:gd name="connsiteY6" fmla="*/ 1748719 h 2394857"/>
              <a:gd name="connsiteX7" fmla="*/ 2312530 w 2471057"/>
              <a:gd name="connsiteY7" fmla="*/ 920786 h 2394857"/>
              <a:gd name="connsiteX8" fmla="*/ 2471057 w 2471057"/>
              <a:gd name="connsiteY8" fmla="*/ 54427 h 2394857"/>
              <a:gd name="connsiteX0" fmla="*/ 2471057 w 2471057"/>
              <a:gd name="connsiteY0" fmla="*/ 1086274 h 3426704"/>
              <a:gd name="connsiteX1" fmla="*/ 968829 w 2471057"/>
              <a:gd name="connsiteY1" fmla="*/ 1576133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426704"/>
              <a:gd name="connsiteX1" fmla="*/ 1140819 w 2471057"/>
              <a:gd name="connsiteY1" fmla="*/ 1102088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398712"/>
              <a:gd name="connsiteX1" fmla="*/ 1140819 w 2471057"/>
              <a:gd name="connsiteY1" fmla="*/ 1102088 h 3398712"/>
              <a:gd name="connsiteX2" fmla="*/ 1397089 w 2471057"/>
              <a:gd name="connsiteY2" fmla="*/ 0 h 3398712"/>
              <a:gd name="connsiteX3" fmla="*/ 0 w 2471057"/>
              <a:gd name="connsiteY3" fmla="*/ 1946245 h 3398712"/>
              <a:gd name="connsiteX4" fmla="*/ 874734 w 2471057"/>
              <a:gd name="connsiteY4" fmla="*/ 3398712 h 3398712"/>
              <a:gd name="connsiteX5" fmla="*/ 902477 w 2471057"/>
              <a:gd name="connsiteY5" fmla="*/ 2597887 h 3398712"/>
              <a:gd name="connsiteX6" fmla="*/ 1982688 w 2471057"/>
              <a:gd name="connsiteY6" fmla="*/ 2780566 h 3398712"/>
              <a:gd name="connsiteX7" fmla="*/ 2312530 w 2471057"/>
              <a:gd name="connsiteY7" fmla="*/ 1952633 h 3398712"/>
              <a:gd name="connsiteX8" fmla="*/ 2471057 w 2471057"/>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2039615 w 2527984"/>
              <a:gd name="connsiteY6" fmla="*/ 2780566 h 3398712"/>
              <a:gd name="connsiteX7" fmla="*/ 2369457 w 2527984"/>
              <a:gd name="connsiteY7" fmla="*/ 1952633 h 3398712"/>
              <a:gd name="connsiteX8" fmla="*/ 2527984 w 2527984"/>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1924335 w 2527984"/>
              <a:gd name="connsiteY6" fmla="*/ 2835202 h 3398712"/>
              <a:gd name="connsiteX7" fmla="*/ 2369457 w 2527984"/>
              <a:gd name="connsiteY7" fmla="*/ 1952633 h 3398712"/>
              <a:gd name="connsiteX8" fmla="*/ 2527984 w 2527984"/>
              <a:gd name="connsiteY8" fmla="*/ 1086274 h 33987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1924335 w 2527984"/>
              <a:gd name="connsiteY6" fmla="*/ 2835202 h 3538212"/>
              <a:gd name="connsiteX7" fmla="*/ 2369457 w 2527984"/>
              <a:gd name="connsiteY7" fmla="*/ 1952633 h 3538212"/>
              <a:gd name="connsiteX8" fmla="*/ 2527984 w 2527984"/>
              <a:gd name="connsiteY8" fmla="*/ 1086274 h 35382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2155129 w 2527984"/>
              <a:gd name="connsiteY6" fmla="*/ 2893322 h 3538212"/>
              <a:gd name="connsiteX7" fmla="*/ 2369457 w 2527984"/>
              <a:gd name="connsiteY7" fmla="*/ 1952633 h 3538212"/>
              <a:gd name="connsiteX8" fmla="*/ 2527984 w 2527984"/>
              <a:gd name="connsiteY8" fmla="*/ 1086274 h 3538212"/>
              <a:gd name="connsiteX0" fmla="*/ 2527984 w 2527984"/>
              <a:gd name="connsiteY0" fmla="*/ 1086274 h 3538212"/>
              <a:gd name="connsiteX1" fmla="*/ 1097481 w 2527984"/>
              <a:gd name="connsiteY1" fmla="*/ 1324657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2155129 w 2527984"/>
              <a:gd name="connsiteY6" fmla="*/ 2893322 h 3538212"/>
              <a:gd name="connsiteX7" fmla="*/ 2369457 w 2527984"/>
              <a:gd name="connsiteY7" fmla="*/ 1952633 h 3538212"/>
              <a:gd name="connsiteX8" fmla="*/ 2527984 w 2527984"/>
              <a:gd name="connsiteY8" fmla="*/ 1086274 h 3538212"/>
              <a:gd name="connsiteX0" fmla="*/ 2527984 w 2527984"/>
              <a:gd name="connsiteY0" fmla="*/ 626005 h 3077943"/>
              <a:gd name="connsiteX1" fmla="*/ 1097481 w 2527984"/>
              <a:gd name="connsiteY1" fmla="*/ 864388 h 3077943"/>
              <a:gd name="connsiteX2" fmla="*/ 1257516 w 2527984"/>
              <a:gd name="connsiteY2" fmla="*/ 0 h 3077943"/>
              <a:gd name="connsiteX3" fmla="*/ 0 w 2527984"/>
              <a:gd name="connsiteY3" fmla="*/ 1304589 h 3077943"/>
              <a:gd name="connsiteX4" fmla="*/ 971650 w 2527984"/>
              <a:gd name="connsiteY4" fmla="*/ 3077943 h 3077943"/>
              <a:gd name="connsiteX5" fmla="*/ 959404 w 2527984"/>
              <a:gd name="connsiteY5" fmla="*/ 2137618 h 3077943"/>
              <a:gd name="connsiteX6" fmla="*/ 2155129 w 2527984"/>
              <a:gd name="connsiteY6" fmla="*/ 2433053 h 3077943"/>
              <a:gd name="connsiteX7" fmla="*/ 2369457 w 2527984"/>
              <a:gd name="connsiteY7" fmla="*/ 1492364 h 3077943"/>
              <a:gd name="connsiteX8" fmla="*/ 2527984 w 2527984"/>
              <a:gd name="connsiteY8" fmla="*/ 626005 h 3077943"/>
              <a:gd name="connsiteX0" fmla="*/ 2592974 w 2592974"/>
              <a:gd name="connsiteY0" fmla="*/ 626005 h 3077943"/>
              <a:gd name="connsiteX1" fmla="*/ 1162471 w 2592974"/>
              <a:gd name="connsiteY1" fmla="*/ 864388 h 3077943"/>
              <a:gd name="connsiteX2" fmla="*/ 1322506 w 2592974"/>
              <a:gd name="connsiteY2" fmla="*/ 0 h 3077943"/>
              <a:gd name="connsiteX3" fmla="*/ 0 w 2592974"/>
              <a:gd name="connsiteY3" fmla="*/ 1419973 h 3077943"/>
              <a:gd name="connsiteX4" fmla="*/ 1036640 w 2592974"/>
              <a:gd name="connsiteY4" fmla="*/ 3077943 h 3077943"/>
              <a:gd name="connsiteX5" fmla="*/ 1024394 w 2592974"/>
              <a:gd name="connsiteY5" fmla="*/ 2137618 h 3077943"/>
              <a:gd name="connsiteX6" fmla="*/ 2220119 w 2592974"/>
              <a:gd name="connsiteY6" fmla="*/ 2433053 h 3077943"/>
              <a:gd name="connsiteX7" fmla="*/ 2434447 w 2592974"/>
              <a:gd name="connsiteY7" fmla="*/ 1492364 h 3077943"/>
              <a:gd name="connsiteX8" fmla="*/ 2592974 w 2592974"/>
              <a:gd name="connsiteY8" fmla="*/ 626005 h 3077943"/>
              <a:gd name="connsiteX0" fmla="*/ 2592974 w 2592974"/>
              <a:gd name="connsiteY0" fmla="*/ 626005 h 2815214"/>
              <a:gd name="connsiteX1" fmla="*/ 1162471 w 2592974"/>
              <a:gd name="connsiteY1" fmla="*/ 864388 h 2815214"/>
              <a:gd name="connsiteX2" fmla="*/ 1322506 w 2592974"/>
              <a:gd name="connsiteY2" fmla="*/ 0 h 2815214"/>
              <a:gd name="connsiteX3" fmla="*/ 0 w 2592974"/>
              <a:gd name="connsiteY3" fmla="*/ 1419973 h 2815214"/>
              <a:gd name="connsiteX4" fmla="*/ 958739 w 2592974"/>
              <a:gd name="connsiteY4" fmla="*/ 2815214 h 2815214"/>
              <a:gd name="connsiteX5" fmla="*/ 1024394 w 2592974"/>
              <a:gd name="connsiteY5" fmla="*/ 2137618 h 2815214"/>
              <a:gd name="connsiteX6" fmla="*/ 2220119 w 2592974"/>
              <a:gd name="connsiteY6" fmla="*/ 2433053 h 2815214"/>
              <a:gd name="connsiteX7" fmla="*/ 2434447 w 2592974"/>
              <a:gd name="connsiteY7" fmla="*/ 1492364 h 2815214"/>
              <a:gd name="connsiteX8" fmla="*/ 2592974 w 2592974"/>
              <a:gd name="connsiteY8" fmla="*/ 626005 h 2815214"/>
              <a:gd name="connsiteX0" fmla="*/ 2592974 w 2592974"/>
              <a:gd name="connsiteY0" fmla="*/ 626005 h 2815214"/>
              <a:gd name="connsiteX1" fmla="*/ 1162471 w 2592974"/>
              <a:gd name="connsiteY1" fmla="*/ 864388 h 2815214"/>
              <a:gd name="connsiteX2" fmla="*/ 1322506 w 2592974"/>
              <a:gd name="connsiteY2" fmla="*/ 0 h 2815214"/>
              <a:gd name="connsiteX3" fmla="*/ 0 w 2592974"/>
              <a:gd name="connsiteY3" fmla="*/ 1419973 h 2815214"/>
              <a:gd name="connsiteX4" fmla="*/ 958739 w 2592974"/>
              <a:gd name="connsiteY4" fmla="*/ 2815214 h 2815214"/>
              <a:gd name="connsiteX5" fmla="*/ 1000372 w 2592974"/>
              <a:gd name="connsiteY5" fmla="*/ 1957470 h 2815214"/>
              <a:gd name="connsiteX6" fmla="*/ 2220119 w 2592974"/>
              <a:gd name="connsiteY6" fmla="*/ 2433053 h 2815214"/>
              <a:gd name="connsiteX7" fmla="*/ 2434447 w 2592974"/>
              <a:gd name="connsiteY7" fmla="*/ 1492364 h 2815214"/>
              <a:gd name="connsiteX8" fmla="*/ 2592974 w 2592974"/>
              <a:gd name="connsiteY8" fmla="*/ 626005 h 2815214"/>
              <a:gd name="connsiteX0" fmla="*/ 2558950 w 2558950"/>
              <a:gd name="connsiteY0" fmla="*/ 626005 h 2815214"/>
              <a:gd name="connsiteX1" fmla="*/ 1128447 w 2558950"/>
              <a:gd name="connsiteY1" fmla="*/ 864388 h 2815214"/>
              <a:gd name="connsiteX2" fmla="*/ 1288482 w 2558950"/>
              <a:gd name="connsiteY2" fmla="*/ 0 h 2815214"/>
              <a:gd name="connsiteX3" fmla="*/ 0 w 2558950"/>
              <a:gd name="connsiteY3" fmla="*/ 1248169 h 2815214"/>
              <a:gd name="connsiteX4" fmla="*/ 924715 w 2558950"/>
              <a:gd name="connsiteY4" fmla="*/ 2815214 h 2815214"/>
              <a:gd name="connsiteX5" fmla="*/ 966348 w 2558950"/>
              <a:gd name="connsiteY5" fmla="*/ 1957470 h 2815214"/>
              <a:gd name="connsiteX6" fmla="*/ 2186095 w 2558950"/>
              <a:gd name="connsiteY6" fmla="*/ 2433053 h 2815214"/>
              <a:gd name="connsiteX7" fmla="*/ 2400423 w 2558950"/>
              <a:gd name="connsiteY7" fmla="*/ 1492364 h 2815214"/>
              <a:gd name="connsiteX8" fmla="*/ 2558950 w 2558950"/>
              <a:gd name="connsiteY8" fmla="*/ 626005 h 28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8950" h="2815214">
                <a:moveTo>
                  <a:pt x="2558950" y="626005"/>
                </a:moveTo>
                <a:lnTo>
                  <a:pt x="1128447" y="864388"/>
                </a:lnTo>
                <a:lnTo>
                  <a:pt x="1288482" y="0"/>
                </a:lnTo>
                <a:lnTo>
                  <a:pt x="0" y="1248169"/>
                </a:lnTo>
                <a:lnTo>
                  <a:pt x="924715" y="2815214"/>
                </a:lnTo>
                <a:lnTo>
                  <a:pt x="966348" y="1957470"/>
                </a:lnTo>
                <a:lnTo>
                  <a:pt x="2186095" y="2433053"/>
                </a:lnTo>
                <a:lnTo>
                  <a:pt x="2400423" y="1492364"/>
                </a:lnTo>
                <a:lnTo>
                  <a:pt x="2558950" y="626005"/>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B55D6A93-C56C-4252-875C-6F0AE658D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pic>
        <p:nvPicPr>
          <p:cNvPr id="12" name="Picture 11" descr="A person standing in front of a sunset&#10;&#10;Description automatically generated">
            <a:extLst>
              <a:ext uri="{FF2B5EF4-FFF2-40B4-BE49-F238E27FC236}">
                <a16:creationId xmlns:a16="http://schemas.microsoft.com/office/drawing/2014/main" id="{E44D10F9-04FB-47DA-89A1-3F9FFAEBAC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733" y="2220794"/>
            <a:ext cx="5015293" cy="6858000"/>
          </a:xfrm>
          <a:prstGeom prst="rect">
            <a:avLst/>
          </a:prstGeom>
        </p:spPr>
      </p:pic>
    </p:spTree>
    <p:extLst>
      <p:ext uri="{BB962C8B-B14F-4D97-AF65-F5344CB8AC3E}">
        <p14:creationId xmlns:p14="http://schemas.microsoft.com/office/powerpoint/2010/main" val="3851239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sitting, blue, table&#10;&#10;Description automatically generated">
            <a:extLst>
              <a:ext uri="{FF2B5EF4-FFF2-40B4-BE49-F238E27FC236}">
                <a16:creationId xmlns:a16="http://schemas.microsoft.com/office/drawing/2014/main" id="{C344A9B2-95B9-4901-B58C-1621E19A0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11706328" cy="4732458"/>
          </a:xfrm>
        </p:spPr>
        <p:txBody>
          <a:bodyPr/>
          <a:lstStyle/>
          <a:p>
            <a:r>
              <a:rPr lang="en-US" dirty="0">
                <a:effectLst/>
              </a:rPr>
              <a:t>God is love, and whoever </a:t>
            </a:r>
            <a:r>
              <a:rPr lang="en-US" dirty="0">
                <a:solidFill>
                  <a:schemeClr val="bg1"/>
                </a:solidFill>
                <a:effectLst>
                  <a:glow rad="127000">
                    <a:srgbClr val="C00000"/>
                  </a:glow>
                </a:effectLst>
              </a:rPr>
              <a:t>lingers</a:t>
            </a:r>
            <a:r>
              <a:rPr lang="en-US" dirty="0">
                <a:effectLst/>
              </a:rPr>
              <a:t> in love </a:t>
            </a:r>
            <a:r>
              <a:rPr lang="en-US" dirty="0">
                <a:solidFill>
                  <a:schemeClr val="bg1"/>
                </a:solidFill>
                <a:effectLst>
                  <a:glow rad="127000">
                    <a:srgbClr val="C00000"/>
                  </a:glow>
                </a:effectLst>
              </a:rPr>
              <a:t>lingers with </a:t>
            </a:r>
            <a:r>
              <a:rPr lang="en-US" dirty="0">
                <a:effectLst/>
              </a:rPr>
              <a:t>God, and God </a:t>
            </a:r>
            <a:r>
              <a:rPr lang="en-US" dirty="0">
                <a:solidFill>
                  <a:schemeClr val="bg1"/>
                </a:solidFill>
                <a:effectLst>
                  <a:glow rad="127000">
                    <a:srgbClr val="C00000"/>
                  </a:glow>
                </a:effectLst>
              </a:rPr>
              <a:t>lingers with </a:t>
            </a:r>
            <a:r>
              <a:rPr lang="en-US" dirty="0">
                <a:effectLst/>
              </a:rPr>
              <a:t>him. </a:t>
            </a:r>
            <a:r>
              <a:rPr lang="en-US" sz="4800" baseline="30000" dirty="0">
                <a:effectLst/>
              </a:rPr>
              <a:t>1John 4:16</a:t>
            </a:r>
            <a:endParaRPr lang="en-US" baseline="30000" dirty="0">
              <a:effectLst/>
            </a:endParaRPr>
          </a:p>
        </p:txBody>
      </p:sp>
      <p:sp>
        <p:nvSpPr>
          <p:cNvPr id="9" name="Freeform: Shape 8">
            <a:extLst>
              <a:ext uri="{FF2B5EF4-FFF2-40B4-BE49-F238E27FC236}">
                <a16:creationId xmlns:a16="http://schemas.microsoft.com/office/drawing/2014/main" id="{871CE52A-B621-49CD-88F7-3DBC350D1845}"/>
              </a:ext>
            </a:extLst>
          </p:cNvPr>
          <p:cNvSpPr/>
          <p:nvPr/>
        </p:nvSpPr>
        <p:spPr>
          <a:xfrm rot="19809834">
            <a:off x="3719711" y="2674133"/>
            <a:ext cx="2558950" cy="2764687"/>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 name="connsiteX0" fmla="*/ 2471057 w 3439885"/>
              <a:gd name="connsiteY0" fmla="*/ 54427 h 2394857"/>
              <a:gd name="connsiteX1" fmla="*/ 968829 w 3439885"/>
              <a:gd name="connsiteY1" fmla="*/ 544286 h 2394857"/>
              <a:gd name="connsiteX2" fmla="*/ 1219201 w 3439885"/>
              <a:gd name="connsiteY2" fmla="*/ 0 h 2394857"/>
              <a:gd name="connsiteX3" fmla="*/ 0 w 3439885"/>
              <a:gd name="connsiteY3" fmla="*/ 914398 h 2394857"/>
              <a:gd name="connsiteX4" fmla="*/ 729342 w 3439885"/>
              <a:gd name="connsiteY4" fmla="*/ 2394857 h 2394857"/>
              <a:gd name="connsiteX5" fmla="*/ 805544 w 3439885"/>
              <a:gd name="connsiteY5" fmla="*/ 1752599 h 2394857"/>
              <a:gd name="connsiteX6" fmla="*/ 2819507 w 3439885"/>
              <a:gd name="connsiteY6" fmla="*/ 1806853 h 2394857"/>
              <a:gd name="connsiteX7" fmla="*/ 3439885 w 3439885"/>
              <a:gd name="connsiteY7" fmla="*/ 1328056 h 2394857"/>
              <a:gd name="connsiteX8" fmla="*/ 2471057 w 3439885"/>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805544 w 2838099"/>
              <a:gd name="connsiteY5" fmla="*/ 1752599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1938936 w 2838099"/>
              <a:gd name="connsiteY6" fmla="*/ 1546864 h 2394857"/>
              <a:gd name="connsiteX7" fmla="*/ 2838099 w 2838099"/>
              <a:gd name="connsiteY7" fmla="*/ 1021729 h 2394857"/>
              <a:gd name="connsiteX8" fmla="*/ 2471057 w 2838099"/>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38936 w 2471057"/>
              <a:gd name="connsiteY6" fmla="*/ 1546864 h 2394857"/>
              <a:gd name="connsiteX7" fmla="*/ 2312530 w 2471057"/>
              <a:gd name="connsiteY7" fmla="*/ 920786 h 2394857"/>
              <a:gd name="connsiteX8" fmla="*/ 2471057 w 2471057"/>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82688 w 2471057"/>
              <a:gd name="connsiteY6" fmla="*/ 1748719 h 2394857"/>
              <a:gd name="connsiteX7" fmla="*/ 2312530 w 2471057"/>
              <a:gd name="connsiteY7" fmla="*/ 920786 h 2394857"/>
              <a:gd name="connsiteX8" fmla="*/ 2471057 w 2471057"/>
              <a:gd name="connsiteY8" fmla="*/ 54427 h 2394857"/>
              <a:gd name="connsiteX0" fmla="*/ 2471057 w 2471057"/>
              <a:gd name="connsiteY0" fmla="*/ 1086274 h 3426704"/>
              <a:gd name="connsiteX1" fmla="*/ 968829 w 2471057"/>
              <a:gd name="connsiteY1" fmla="*/ 1576133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426704"/>
              <a:gd name="connsiteX1" fmla="*/ 1140819 w 2471057"/>
              <a:gd name="connsiteY1" fmla="*/ 1102088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398712"/>
              <a:gd name="connsiteX1" fmla="*/ 1140819 w 2471057"/>
              <a:gd name="connsiteY1" fmla="*/ 1102088 h 3398712"/>
              <a:gd name="connsiteX2" fmla="*/ 1397089 w 2471057"/>
              <a:gd name="connsiteY2" fmla="*/ 0 h 3398712"/>
              <a:gd name="connsiteX3" fmla="*/ 0 w 2471057"/>
              <a:gd name="connsiteY3" fmla="*/ 1946245 h 3398712"/>
              <a:gd name="connsiteX4" fmla="*/ 874734 w 2471057"/>
              <a:gd name="connsiteY4" fmla="*/ 3398712 h 3398712"/>
              <a:gd name="connsiteX5" fmla="*/ 902477 w 2471057"/>
              <a:gd name="connsiteY5" fmla="*/ 2597887 h 3398712"/>
              <a:gd name="connsiteX6" fmla="*/ 1982688 w 2471057"/>
              <a:gd name="connsiteY6" fmla="*/ 2780566 h 3398712"/>
              <a:gd name="connsiteX7" fmla="*/ 2312530 w 2471057"/>
              <a:gd name="connsiteY7" fmla="*/ 1952633 h 3398712"/>
              <a:gd name="connsiteX8" fmla="*/ 2471057 w 2471057"/>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2039615 w 2527984"/>
              <a:gd name="connsiteY6" fmla="*/ 2780566 h 3398712"/>
              <a:gd name="connsiteX7" fmla="*/ 2369457 w 2527984"/>
              <a:gd name="connsiteY7" fmla="*/ 1952633 h 3398712"/>
              <a:gd name="connsiteX8" fmla="*/ 2527984 w 2527984"/>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1924335 w 2527984"/>
              <a:gd name="connsiteY6" fmla="*/ 2835202 h 3398712"/>
              <a:gd name="connsiteX7" fmla="*/ 2369457 w 2527984"/>
              <a:gd name="connsiteY7" fmla="*/ 1952633 h 3398712"/>
              <a:gd name="connsiteX8" fmla="*/ 2527984 w 2527984"/>
              <a:gd name="connsiteY8" fmla="*/ 1086274 h 33987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1924335 w 2527984"/>
              <a:gd name="connsiteY6" fmla="*/ 2835202 h 3538212"/>
              <a:gd name="connsiteX7" fmla="*/ 2369457 w 2527984"/>
              <a:gd name="connsiteY7" fmla="*/ 1952633 h 3538212"/>
              <a:gd name="connsiteX8" fmla="*/ 2527984 w 2527984"/>
              <a:gd name="connsiteY8" fmla="*/ 1086274 h 35382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2155129 w 2527984"/>
              <a:gd name="connsiteY6" fmla="*/ 2893322 h 3538212"/>
              <a:gd name="connsiteX7" fmla="*/ 2369457 w 2527984"/>
              <a:gd name="connsiteY7" fmla="*/ 1952633 h 3538212"/>
              <a:gd name="connsiteX8" fmla="*/ 2527984 w 2527984"/>
              <a:gd name="connsiteY8" fmla="*/ 1086274 h 3538212"/>
              <a:gd name="connsiteX0" fmla="*/ 2527984 w 2527984"/>
              <a:gd name="connsiteY0" fmla="*/ 1086274 h 3538212"/>
              <a:gd name="connsiteX1" fmla="*/ 1097481 w 2527984"/>
              <a:gd name="connsiteY1" fmla="*/ 1324657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2155129 w 2527984"/>
              <a:gd name="connsiteY6" fmla="*/ 2893322 h 3538212"/>
              <a:gd name="connsiteX7" fmla="*/ 2369457 w 2527984"/>
              <a:gd name="connsiteY7" fmla="*/ 1952633 h 3538212"/>
              <a:gd name="connsiteX8" fmla="*/ 2527984 w 2527984"/>
              <a:gd name="connsiteY8" fmla="*/ 1086274 h 3538212"/>
              <a:gd name="connsiteX0" fmla="*/ 2527984 w 2527984"/>
              <a:gd name="connsiteY0" fmla="*/ 626005 h 3077943"/>
              <a:gd name="connsiteX1" fmla="*/ 1097481 w 2527984"/>
              <a:gd name="connsiteY1" fmla="*/ 864388 h 3077943"/>
              <a:gd name="connsiteX2" fmla="*/ 1257516 w 2527984"/>
              <a:gd name="connsiteY2" fmla="*/ 0 h 3077943"/>
              <a:gd name="connsiteX3" fmla="*/ 0 w 2527984"/>
              <a:gd name="connsiteY3" fmla="*/ 1304589 h 3077943"/>
              <a:gd name="connsiteX4" fmla="*/ 971650 w 2527984"/>
              <a:gd name="connsiteY4" fmla="*/ 3077943 h 3077943"/>
              <a:gd name="connsiteX5" fmla="*/ 959404 w 2527984"/>
              <a:gd name="connsiteY5" fmla="*/ 2137618 h 3077943"/>
              <a:gd name="connsiteX6" fmla="*/ 2155129 w 2527984"/>
              <a:gd name="connsiteY6" fmla="*/ 2433053 h 3077943"/>
              <a:gd name="connsiteX7" fmla="*/ 2369457 w 2527984"/>
              <a:gd name="connsiteY7" fmla="*/ 1492364 h 3077943"/>
              <a:gd name="connsiteX8" fmla="*/ 2527984 w 2527984"/>
              <a:gd name="connsiteY8" fmla="*/ 626005 h 3077943"/>
              <a:gd name="connsiteX0" fmla="*/ 2592974 w 2592974"/>
              <a:gd name="connsiteY0" fmla="*/ 626005 h 3077943"/>
              <a:gd name="connsiteX1" fmla="*/ 1162471 w 2592974"/>
              <a:gd name="connsiteY1" fmla="*/ 864388 h 3077943"/>
              <a:gd name="connsiteX2" fmla="*/ 1322506 w 2592974"/>
              <a:gd name="connsiteY2" fmla="*/ 0 h 3077943"/>
              <a:gd name="connsiteX3" fmla="*/ 0 w 2592974"/>
              <a:gd name="connsiteY3" fmla="*/ 1419973 h 3077943"/>
              <a:gd name="connsiteX4" fmla="*/ 1036640 w 2592974"/>
              <a:gd name="connsiteY4" fmla="*/ 3077943 h 3077943"/>
              <a:gd name="connsiteX5" fmla="*/ 1024394 w 2592974"/>
              <a:gd name="connsiteY5" fmla="*/ 2137618 h 3077943"/>
              <a:gd name="connsiteX6" fmla="*/ 2220119 w 2592974"/>
              <a:gd name="connsiteY6" fmla="*/ 2433053 h 3077943"/>
              <a:gd name="connsiteX7" fmla="*/ 2434447 w 2592974"/>
              <a:gd name="connsiteY7" fmla="*/ 1492364 h 3077943"/>
              <a:gd name="connsiteX8" fmla="*/ 2592974 w 2592974"/>
              <a:gd name="connsiteY8" fmla="*/ 626005 h 3077943"/>
              <a:gd name="connsiteX0" fmla="*/ 2592974 w 2592974"/>
              <a:gd name="connsiteY0" fmla="*/ 626005 h 2815214"/>
              <a:gd name="connsiteX1" fmla="*/ 1162471 w 2592974"/>
              <a:gd name="connsiteY1" fmla="*/ 864388 h 2815214"/>
              <a:gd name="connsiteX2" fmla="*/ 1322506 w 2592974"/>
              <a:gd name="connsiteY2" fmla="*/ 0 h 2815214"/>
              <a:gd name="connsiteX3" fmla="*/ 0 w 2592974"/>
              <a:gd name="connsiteY3" fmla="*/ 1419973 h 2815214"/>
              <a:gd name="connsiteX4" fmla="*/ 958739 w 2592974"/>
              <a:gd name="connsiteY4" fmla="*/ 2815214 h 2815214"/>
              <a:gd name="connsiteX5" fmla="*/ 1024394 w 2592974"/>
              <a:gd name="connsiteY5" fmla="*/ 2137618 h 2815214"/>
              <a:gd name="connsiteX6" fmla="*/ 2220119 w 2592974"/>
              <a:gd name="connsiteY6" fmla="*/ 2433053 h 2815214"/>
              <a:gd name="connsiteX7" fmla="*/ 2434447 w 2592974"/>
              <a:gd name="connsiteY7" fmla="*/ 1492364 h 2815214"/>
              <a:gd name="connsiteX8" fmla="*/ 2592974 w 2592974"/>
              <a:gd name="connsiteY8" fmla="*/ 626005 h 2815214"/>
              <a:gd name="connsiteX0" fmla="*/ 2592974 w 2592974"/>
              <a:gd name="connsiteY0" fmla="*/ 626005 h 2815214"/>
              <a:gd name="connsiteX1" fmla="*/ 1162471 w 2592974"/>
              <a:gd name="connsiteY1" fmla="*/ 864388 h 2815214"/>
              <a:gd name="connsiteX2" fmla="*/ 1322506 w 2592974"/>
              <a:gd name="connsiteY2" fmla="*/ 0 h 2815214"/>
              <a:gd name="connsiteX3" fmla="*/ 0 w 2592974"/>
              <a:gd name="connsiteY3" fmla="*/ 1419973 h 2815214"/>
              <a:gd name="connsiteX4" fmla="*/ 958739 w 2592974"/>
              <a:gd name="connsiteY4" fmla="*/ 2815214 h 2815214"/>
              <a:gd name="connsiteX5" fmla="*/ 1000372 w 2592974"/>
              <a:gd name="connsiteY5" fmla="*/ 1957470 h 2815214"/>
              <a:gd name="connsiteX6" fmla="*/ 2220119 w 2592974"/>
              <a:gd name="connsiteY6" fmla="*/ 2433053 h 2815214"/>
              <a:gd name="connsiteX7" fmla="*/ 2434447 w 2592974"/>
              <a:gd name="connsiteY7" fmla="*/ 1492364 h 2815214"/>
              <a:gd name="connsiteX8" fmla="*/ 2592974 w 2592974"/>
              <a:gd name="connsiteY8" fmla="*/ 626005 h 2815214"/>
              <a:gd name="connsiteX0" fmla="*/ 2558950 w 2558950"/>
              <a:gd name="connsiteY0" fmla="*/ 626005 h 2815214"/>
              <a:gd name="connsiteX1" fmla="*/ 1128447 w 2558950"/>
              <a:gd name="connsiteY1" fmla="*/ 864388 h 2815214"/>
              <a:gd name="connsiteX2" fmla="*/ 1288482 w 2558950"/>
              <a:gd name="connsiteY2" fmla="*/ 0 h 2815214"/>
              <a:gd name="connsiteX3" fmla="*/ 0 w 2558950"/>
              <a:gd name="connsiteY3" fmla="*/ 1248169 h 2815214"/>
              <a:gd name="connsiteX4" fmla="*/ 924715 w 2558950"/>
              <a:gd name="connsiteY4" fmla="*/ 2815214 h 2815214"/>
              <a:gd name="connsiteX5" fmla="*/ 966348 w 2558950"/>
              <a:gd name="connsiteY5" fmla="*/ 1957470 h 2815214"/>
              <a:gd name="connsiteX6" fmla="*/ 2186095 w 2558950"/>
              <a:gd name="connsiteY6" fmla="*/ 2433053 h 2815214"/>
              <a:gd name="connsiteX7" fmla="*/ 2400423 w 2558950"/>
              <a:gd name="connsiteY7" fmla="*/ 1492364 h 2815214"/>
              <a:gd name="connsiteX8" fmla="*/ 2558950 w 2558950"/>
              <a:gd name="connsiteY8" fmla="*/ 626005 h 28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8950" h="2815214">
                <a:moveTo>
                  <a:pt x="2558950" y="626005"/>
                </a:moveTo>
                <a:lnTo>
                  <a:pt x="1128447" y="864388"/>
                </a:lnTo>
                <a:lnTo>
                  <a:pt x="1288482" y="0"/>
                </a:lnTo>
                <a:lnTo>
                  <a:pt x="0" y="1248169"/>
                </a:lnTo>
                <a:lnTo>
                  <a:pt x="924715" y="2815214"/>
                </a:lnTo>
                <a:lnTo>
                  <a:pt x="966348" y="1957470"/>
                </a:lnTo>
                <a:lnTo>
                  <a:pt x="2186095" y="2433053"/>
                </a:lnTo>
                <a:lnTo>
                  <a:pt x="2400423" y="1492364"/>
                </a:lnTo>
                <a:lnTo>
                  <a:pt x="2558950" y="626005"/>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B55D6A93-C56C-4252-875C-6F0AE658D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pic>
        <p:nvPicPr>
          <p:cNvPr id="5" name="Picture 4" descr="A person standing in front of a sunset&#10;&#10;Description automatically generated">
            <a:extLst>
              <a:ext uri="{FF2B5EF4-FFF2-40B4-BE49-F238E27FC236}">
                <a16:creationId xmlns:a16="http://schemas.microsoft.com/office/drawing/2014/main" id="{1D82BD7E-D173-4686-88ED-D81A6293A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733" y="2220794"/>
            <a:ext cx="5015293" cy="6858000"/>
          </a:xfrm>
          <a:prstGeom prst="rect">
            <a:avLst/>
          </a:prstGeom>
        </p:spPr>
      </p:pic>
    </p:spTree>
    <p:extLst>
      <p:ext uri="{BB962C8B-B14F-4D97-AF65-F5344CB8AC3E}">
        <p14:creationId xmlns:p14="http://schemas.microsoft.com/office/powerpoint/2010/main" val="45296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sitting, blue, table&#10;&#10;Description automatically generated">
            <a:extLst>
              <a:ext uri="{FF2B5EF4-FFF2-40B4-BE49-F238E27FC236}">
                <a16:creationId xmlns:a16="http://schemas.microsoft.com/office/drawing/2014/main" id="{C344A9B2-95B9-4901-B58C-1621E19A0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11706328" cy="4732458"/>
          </a:xfrm>
        </p:spPr>
        <p:txBody>
          <a:bodyPr/>
          <a:lstStyle/>
          <a:p>
            <a:r>
              <a:rPr lang="en-US" dirty="0">
                <a:effectLst/>
              </a:rPr>
              <a:t>God is love, and whoever </a:t>
            </a:r>
            <a:r>
              <a:rPr lang="en-US" dirty="0">
                <a:solidFill>
                  <a:schemeClr val="bg1"/>
                </a:solidFill>
                <a:effectLst>
                  <a:glow rad="127000">
                    <a:srgbClr val="C00000"/>
                  </a:glow>
                </a:effectLst>
              </a:rPr>
              <a:t>lingers</a:t>
            </a:r>
            <a:r>
              <a:rPr lang="en-US" dirty="0">
                <a:effectLst/>
              </a:rPr>
              <a:t> in love </a:t>
            </a:r>
            <a:r>
              <a:rPr lang="en-US" dirty="0">
                <a:solidFill>
                  <a:schemeClr val="bg1"/>
                </a:solidFill>
                <a:effectLst>
                  <a:glow rad="127000">
                    <a:srgbClr val="C00000"/>
                  </a:glow>
                </a:effectLst>
              </a:rPr>
              <a:t>lingers with </a:t>
            </a:r>
            <a:r>
              <a:rPr lang="en-US" dirty="0">
                <a:effectLst/>
              </a:rPr>
              <a:t>God, and God </a:t>
            </a:r>
            <a:r>
              <a:rPr lang="en-US" dirty="0">
                <a:solidFill>
                  <a:schemeClr val="bg1"/>
                </a:solidFill>
                <a:effectLst>
                  <a:glow rad="127000">
                    <a:srgbClr val="C00000"/>
                  </a:glow>
                </a:effectLst>
              </a:rPr>
              <a:t>lingers with </a:t>
            </a:r>
            <a:r>
              <a:rPr lang="en-US" dirty="0">
                <a:effectLst/>
              </a:rPr>
              <a:t>him. </a:t>
            </a:r>
            <a:r>
              <a:rPr lang="en-US" sz="4800" baseline="30000" dirty="0">
                <a:effectLst/>
              </a:rPr>
              <a:t>1John 4:16</a:t>
            </a:r>
            <a:endParaRPr lang="en-US" baseline="30000" dirty="0">
              <a:effectLst/>
            </a:endParaRPr>
          </a:p>
        </p:txBody>
      </p:sp>
      <p:sp>
        <p:nvSpPr>
          <p:cNvPr id="9" name="Freeform: Shape 8">
            <a:extLst>
              <a:ext uri="{FF2B5EF4-FFF2-40B4-BE49-F238E27FC236}">
                <a16:creationId xmlns:a16="http://schemas.microsoft.com/office/drawing/2014/main" id="{871CE52A-B621-49CD-88F7-3DBC350D1845}"/>
              </a:ext>
            </a:extLst>
          </p:cNvPr>
          <p:cNvSpPr/>
          <p:nvPr/>
        </p:nvSpPr>
        <p:spPr>
          <a:xfrm rot="19809834">
            <a:off x="3719711" y="2674133"/>
            <a:ext cx="2558950" cy="2764687"/>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 name="connsiteX0" fmla="*/ 2471057 w 3439885"/>
              <a:gd name="connsiteY0" fmla="*/ 54427 h 2394857"/>
              <a:gd name="connsiteX1" fmla="*/ 968829 w 3439885"/>
              <a:gd name="connsiteY1" fmla="*/ 544286 h 2394857"/>
              <a:gd name="connsiteX2" fmla="*/ 1219201 w 3439885"/>
              <a:gd name="connsiteY2" fmla="*/ 0 h 2394857"/>
              <a:gd name="connsiteX3" fmla="*/ 0 w 3439885"/>
              <a:gd name="connsiteY3" fmla="*/ 914398 h 2394857"/>
              <a:gd name="connsiteX4" fmla="*/ 729342 w 3439885"/>
              <a:gd name="connsiteY4" fmla="*/ 2394857 h 2394857"/>
              <a:gd name="connsiteX5" fmla="*/ 805544 w 3439885"/>
              <a:gd name="connsiteY5" fmla="*/ 1752599 h 2394857"/>
              <a:gd name="connsiteX6" fmla="*/ 2819507 w 3439885"/>
              <a:gd name="connsiteY6" fmla="*/ 1806853 h 2394857"/>
              <a:gd name="connsiteX7" fmla="*/ 3439885 w 3439885"/>
              <a:gd name="connsiteY7" fmla="*/ 1328056 h 2394857"/>
              <a:gd name="connsiteX8" fmla="*/ 2471057 w 3439885"/>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805544 w 2838099"/>
              <a:gd name="connsiteY5" fmla="*/ 1752599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1938936 w 2838099"/>
              <a:gd name="connsiteY6" fmla="*/ 1546864 h 2394857"/>
              <a:gd name="connsiteX7" fmla="*/ 2838099 w 2838099"/>
              <a:gd name="connsiteY7" fmla="*/ 1021729 h 2394857"/>
              <a:gd name="connsiteX8" fmla="*/ 2471057 w 2838099"/>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38936 w 2471057"/>
              <a:gd name="connsiteY6" fmla="*/ 1546864 h 2394857"/>
              <a:gd name="connsiteX7" fmla="*/ 2312530 w 2471057"/>
              <a:gd name="connsiteY7" fmla="*/ 920786 h 2394857"/>
              <a:gd name="connsiteX8" fmla="*/ 2471057 w 2471057"/>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82688 w 2471057"/>
              <a:gd name="connsiteY6" fmla="*/ 1748719 h 2394857"/>
              <a:gd name="connsiteX7" fmla="*/ 2312530 w 2471057"/>
              <a:gd name="connsiteY7" fmla="*/ 920786 h 2394857"/>
              <a:gd name="connsiteX8" fmla="*/ 2471057 w 2471057"/>
              <a:gd name="connsiteY8" fmla="*/ 54427 h 2394857"/>
              <a:gd name="connsiteX0" fmla="*/ 2471057 w 2471057"/>
              <a:gd name="connsiteY0" fmla="*/ 1086274 h 3426704"/>
              <a:gd name="connsiteX1" fmla="*/ 968829 w 2471057"/>
              <a:gd name="connsiteY1" fmla="*/ 1576133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426704"/>
              <a:gd name="connsiteX1" fmla="*/ 1140819 w 2471057"/>
              <a:gd name="connsiteY1" fmla="*/ 1102088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398712"/>
              <a:gd name="connsiteX1" fmla="*/ 1140819 w 2471057"/>
              <a:gd name="connsiteY1" fmla="*/ 1102088 h 3398712"/>
              <a:gd name="connsiteX2" fmla="*/ 1397089 w 2471057"/>
              <a:gd name="connsiteY2" fmla="*/ 0 h 3398712"/>
              <a:gd name="connsiteX3" fmla="*/ 0 w 2471057"/>
              <a:gd name="connsiteY3" fmla="*/ 1946245 h 3398712"/>
              <a:gd name="connsiteX4" fmla="*/ 874734 w 2471057"/>
              <a:gd name="connsiteY4" fmla="*/ 3398712 h 3398712"/>
              <a:gd name="connsiteX5" fmla="*/ 902477 w 2471057"/>
              <a:gd name="connsiteY5" fmla="*/ 2597887 h 3398712"/>
              <a:gd name="connsiteX6" fmla="*/ 1982688 w 2471057"/>
              <a:gd name="connsiteY6" fmla="*/ 2780566 h 3398712"/>
              <a:gd name="connsiteX7" fmla="*/ 2312530 w 2471057"/>
              <a:gd name="connsiteY7" fmla="*/ 1952633 h 3398712"/>
              <a:gd name="connsiteX8" fmla="*/ 2471057 w 2471057"/>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2039615 w 2527984"/>
              <a:gd name="connsiteY6" fmla="*/ 2780566 h 3398712"/>
              <a:gd name="connsiteX7" fmla="*/ 2369457 w 2527984"/>
              <a:gd name="connsiteY7" fmla="*/ 1952633 h 3398712"/>
              <a:gd name="connsiteX8" fmla="*/ 2527984 w 2527984"/>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1924335 w 2527984"/>
              <a:gd name="connsiteY6" fmla="*/ 2835202 h 3398712"/>
              <a:gd name="connsiteX7" fmla="*/ 2369457 w 2527984"/>
              <a:gd name="connsiteY7" fmla="*/ 1952633 h 3398712"/>
              <a:gd name="connsiteX8" fmla="*/ 2527984 w 2527984"/>
              <a:gd name="connsiteY8" fmla="*/ 1086274 h 33987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1924335 w 2527984"/>
              <a:gd name="connsiteY6" fmla="*/ 2835202 h 3538212"/>
              <a:gd name="connsiteX7" fmla="*/ 2369457 w 2527984"/>
              <a:gd name="connsiteY7" fmla="*/ 1952633 h 3538212"/>
              <a:gd name="connsiteX8" fmla="*/ 2527984 w 2527984"/>
              <a:gd name="connsiteY8" fmla="*/ 1086274 h 35382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2155129 w 2527984"/>
              <a:gd name="connsiteY6" fmla="*/ 2893322 h 3538212"/>
              <a:gd name="connsiteX7" fmla="*/ 2369457 w 2527984"/>
              <a:gd name="connsiteY7" fmla="*/ 1952633 h 3538212"/>
              <a:gd name="connsiteX8" fmla="*/ 2527984 w 2527984"/>
              <a:gd name="connsiteY8" fmla="*/ 1086274 h 3538212"/>
              <a:gd name="connsiteX0" fmla="*/ 2527984 w 2527984"/>
              <a:gd name="connsiteY0" fmla="*/ 1086274 h 3538212"/>
              <a:gd name="connsiteX1" fmla="*/ 1097481 w 2527984"/>
              <a:gd name="connsiteY1" fmla="*/ 1324657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2155129 w 2527984"/>
              <a:gd name="connsiteY6" fmla="*/ 2893322 h 3538212"/>
              <a:gd name="connsiteX7" fmla="*/ 2369457 w 2527984"/>
              <a:gd name="connsiteY7" fmla="*/ 1952633 h 3538212"/>
              <a:gd name="connsiteX8" fmla="*/ 2527984 w 2527984"/>
              <a:gd name="connsiteY8" fmla="*/ 1086274 h 3538212"/>
              <a:gd name="connsiteX0" fmla="*/ 2527984 w 2527984"/>
              <a:gd name="connsiteY0" fmla="*/ 626005 h 3077943"/>
              <a:gd name="connsiteX1" fmla="*/ 1097481 w 2527984"/>
              <a:gd name="connsiteY1" fmla="*/ 864388 h 3077943"/>
              <a:gd name="connsiteX2" fmla="*/ 1257516 w 2527984"/>
              <a:gd name="connsiteY2" fmla="*/ 0 h 3077943"/>
              <a:gd name="connsiteX3" fmla="*/ 0 w 2527984"/>
              <a:gd name="connsiteY3" fmla="*/ 1304589 h 3077943"/>
              <a:gd name="connsiteX4" fmla="*/ 971650 w 2527984"/>
              <a:gd name="connsiteY4" fmla="*/ 3077943 h 3077943"/>
              <a:gd name="connsiteX5" fmla="*/ 959404 w 2527984"/>
              <a:gd name="connsiteY5" fmla="*/ 2137618 h 3077943"/>
              <a:gd name="connsiteX6" fmla="*/ 2155129 w 2527984"/>
              <a:gd name="connsiteY6" fmla="*/ 2433053 h 3077943"/>
              <a:gd name="connsiteX7" fmla="*/ 2369457 w 2527984"/>
              <a:gd name="connsiteY7" fmla="*/ 1492364 h 3077943"/>
              <a:gd name="connsiteX8" fmla="*/ 2527984 w 2527984"/>
              <a:gd name="connsiteY8" fmla="*/ 626005 h 3077943"/>
              <a:gd name="connsiteX0" fmla="*/ 2592974 w 2592974"/>
              <a:gd name="connsiteY0" fmla="*/ 626005 h 3077943"/>
              <a:gd name="connsiteX1" fmla="*/ 1162471 w 2592974"/>
              <a:gd name="connsiteY1" fmla="*/ 864388 h 3077943"/>
              <a:gd name="connsiteX2" fmla="*/ 1322506 w 2592974"/>
              <a:gd name="connsiteY2" fmla="*/ 0 h 3077943"/>
              <a:gd name="connsiteX3" fmla="*/ 0 w 2592974"/>
              <a:gd name="connsiteY3" fmla="*/ 1419973 h 3077943"/>
              <a:gd name="connsiteX4" fmla="*/ 1036640 w 2592974"/>
              <a:gd name="connsiteY4" fmla="*/ 3077943 h 3077943"/>
              <a:gd name="connsiteX5" fmla="*/ 1024394 w 2592974"/>
              <a:gd name="connsiteY5" fmla="*/ 2137618 h 3077943"/>
              <a:gd name="connsiteX6" fmla="*/ 2220119 w 2592974"/>
              <a:gd name="connsiteY6" fmla="*/ 2433053 h 3077943"/>
              <a:gd name="connsiteX7" fmla="*/ 2434447 w 2592974"/>
              <a:gd name="connsiteY7" fmla="*/ 1492364 h 3077943"/>
              <a:gd name="connsiteX8" fmla="*/ 2592974 w 2592974"/>
              <a:gd name="connsiteY8" fmla="*/ 626005 h 3077943"/>
              <a:gd name="connsiteX0" fmla="*/ 2592974 w 2592974"/>
              <a:gd name="connsiteY0" fmla="*/ 626005 h 2815214"/>
              <a:gd name="connsiteX1" fmla="*/ 1162471 w 2592974"/>
              <a:gd name="connsiteY1" fmla="*/ 864388 h 2815214"/>
              <a:gd name="connsiteX2" fmla="*/ 1322506 w 2592974"/>
              <a:gd name="connsiteY2" fmla="*/ 0 h 2815214"/>
              <a:gd name="connsiteX3" fmla="*/ 0 w 2592974"/>
              <a:gd name="connsiteY3" fmla="*/ 1419973 h 2815214"/>
              <a:gd name="connsiteX4" fmla="*/ 958739 w 2592974"/>
              <a:gd name="connsiteY4" fmla="*/ 2815214 h 2815214"/>
              <a:gd name="connsiteX5" fmla="*/ 1024394 w 2592974"/>
              <a:gd name="connsiteY5" fmla="*/ 2137618 h 2815214"/>
              <a:gd name="connsiteX6" fmla="*/ 2220119 w 2592974"/>
              <a:gd name="connsiteY6" fmla="*/ 2433053 h 2815214"/>
              <a:gd name="connsiteX7" fmla="*/ 2434447 w 2592974"/>
              <a:gd name="connsiteY7" fmla="*/ 1492364 h 2815214"/>
              <a:gd name="connsiteX8" fmla="*/ 2592974 w 2592974"/>
              <a:gd name="connsiteY8" fmla="*/ 626005 h 2815214"/>
              <a:gd name="connsiteX0" fmla="*/ 2592974 w 2592974"/>
              <a:gd name="connsiteY0" fmla="*/ 626005 h 2815214"/>
              <a:gd name="connsiteX1" fmla="*/ 1162471 w 2592974"/>
              <a:gd name="connsiteY1" fmla="*/ 864388 h 2815214"/>
              <a:gd name="connsiteX2" fmla="*/ 1322506 w 2592974"/>
              <a:gd name="connsiteY2" fmla="*/ 0 h 2815214"/>
              <a:gd name="connsiteX3" fmla="*/ 0 w 2592974"/>
              <a:gd name="connsiteY3" fmla="*/ 1419973 h 2815214"/>
              <a:gd name="connsiteX4" fmla="*/ 958739 w 2592974"/>
              <a:gd name="connsiteY4" fmla="*/ 2815214 h 2815214"/>
              <a:gd name="connsiteX5" fmla="*/ 1000372 w 2592974"/>
              <a:gd name="connsiteY5" fmla="*/ 1957470 h 2815214"/>
              <a:gd name="connsiteX6" fmla="*/ 2220119 w 2592974"/>
              <a:gd name="connsiteY6" fmla="*/ 2433053 h 2815214"/>
              <a:gd name="connsiteX7" fmla="*/ 2434447 w 2592974"/>
              <a:gd name="connsiteY7" fmla="*/ 1492364 h 2815214"/>
              <a:gd name="connsiteX8" fmla="*/ 2592974 w 2592974"/>
              <a:gd name="connsiteY8" fmla="*/ 626005 h 2815214"/>
              <a:gd name="connsiteX0" fmla="*/ 2558950 w 2558950"/>
              <a:gd name="connsiteY0" fmla="*/ 626005 h 2815214"/>
              <a:gd name="connsiteX1" fmla="*/ 1128447 w 2558950"/>
              <a:gd name="connsiteY1" fmla="*/ 864388 h 2815214"/>
              <a:gd name="connsiteX2" fmla="*/ 1288482 w 2558950"/>
              <a:gd name="connsiteY2" fmla="*/ 0 h 2815214"/>
              <a:gd name="connsiteX3" fmla="*/ 0 w 2558950"/>
              <a:gd name="connsiteY3" fmla="*/ 1248169 h 2815214"/>
              <a:gd name="connsiteX4" fmla="*/ 924715 w 2558950"/>
              <a:gd name="connsiteY4" fmla="*/ 2815214 h 2815214"/>
              <a:gd name="connsiteX5" fmla="*/ 966348 w 2558950"/>
              <a:gd name="connsiteY5" fmla="*/ 1957470 h 2815214"/>
              <a:gd name="connsiteX6" fmla="*/ 2186095 w 2558950"/>
              <a:gd name="connsiteY6" fmla="*/ 2433053 h 2815214"/>
              <a:gd name="connsiteX7" fmla="*/ 2400423 w 2558950"/>
              <a:gd name="connsiteY7" fmla="*/ 1492364 h 2815214"/>
              <a:gd name="connsiteX8" fmla="*/ 2558950 w 2558950"/>
              <a:gd name="connsiteY8" fmla="*/ 626005 h 28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8950" h="2815214">
                <a:moveTo>
                  <a:pt x="2558950" y="626005"/>
                </a:moveTo>
                <a:lnTo>
                  <a:pt x="1128447" y="864388"/>
                </a:lnTo>
                <a:lnTo>
                  <a:pt x="1288482" y="0"/>
                </a:lnTo>
                <a:lnTo>
                  <a:pt x="0" y="1248169"/>
                </a:lnTo>
                <a:lnTo>
                  <a:pt x="924715" y="2815214"/>
                </a:lnTo>
                <a:lnTo>
                  <a:pt x="966348" y="1957470"/>
                </a:lnTo>
                <a:lnTo>
                  <a:pt x="2186095" y="2433053"/>
                </a:lnTo>
                <a:lnTo>
                  <a:pt x="2400423" y="1492364"/>
                </a:lnTo>
                <a:lnTo>
                  <a:pt x="2558950" y="626005"/>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sunset&#10;&#10;Description automatically generated">
            <a:extLst>
              <a:ext uri="{FF2B5EF4-FFF2-40B4-BE49-F238E27FC236}">
                <a16:creationId xmlns:a16="http://schemas.microsoft.com/office/drawing/2014/main" id="{1D82BD7E-D173-4686-88ED-D81A6293A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33" y="2220794"/>
            <a:ext cx="5015293" cy="6858000"/>
          </a:xfrm>
          <a:prstGeom prst="rect">
            <a:avLst/>
          </a:prstGeom>
        </p:spPr>
      </p:pic>
      <p:pic>
        <p:nvPicPr>
          <p:cNvPr id="8" name="Content Placeholder 5" descr="A hand holding an object in her hand&#10;&#10;Description automatically generated">
            <a:extLst>
              <a:ext uri="{FF2B5EF4-FFF2-40B4-BE49-F238E27FC236}">
                <a16:creationId xmlns:a16="http://schemas.microsoft.com/office/drawing/2014/main" id="{0F5EBE82-68AD-42C4-8718-7B9D8AF5D9D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925"/>
                    </a14:imgEffect>
                    <a14:imgEffect>
                      <a14:saturation sat="117000"/>
                    </a14:imgEffect>
                    <a14:imgEffect>
                      <a14:brightnessContrast bright="17000" contrast="14000"/>
                    </a14:imgEffect>
                  </a14:imgLayer>
                </a14:imgProps>
              </a:ext>
              <a:ext uri="{28A0092B-C50C-407E-A947-70E740481C1C}">
                <a14:useLocalDpi xmlns:a14="http://schemas.microsoft.com/office/drawing/2010/main" val="0"/>
              </a:ext>
            </a:extLst>
          </a:blip>
          <a:stretch>
            <a:fillRect/>
          </a:stretch>
        </p:blipFill>
        <p:spPr>
          <a:xfrm>
            <a:off x="8437046" y="3330433"/>
            <a:ext cx="3199380" cy="3134087"/>
          </a:xfrm>
          <a:prstGeom prst="rect">
            <a:avLst/>
          </a:prstGeom>
        </p:spPr>
      </p:pic>
      <p:sp>
        <p:nvSpPr>
          <p:cNvPr id="10" name="Freeform: Shape 9">
            <a:extLst>
              <a:ext uri="{FF2B5EF4-FFF2-40B4-BE49-F238E27FC236}">
                <a16:creationId xmlns:a16="http://schemas.microsoft.com/office/drawing/2014/main" id="{4B305FF0-73BA-42DB-8E30-C9F86A2B7745}"/>
              </a:ext>
            </a:extLst>
          </p:cNvPr>
          <p:cNvSpPr/>
          <p:nvPr/>
        </p:nvSpPr>
        <p:spPr>
          <a:xfrm rot="1790166" flipH="1">
            <a:off x="6326331" y="2681026"/>
            <a:ext cx="2558950" cy="2764687"/>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 name="connsiteX0" fmla="*/ 2471057 w 3439885"/>
              <a:gd name="connsiteY0" fmla="*/ 54427 h 2394857"/>
              <a:gd name="connsiteX1" fmla="*/ 968829 w 3439885"/>
              <a:gd name="connsiteY1" fmla="*/ 544286 h 2394857"/>
              <a:gd name="connsiteX2" fmla="*/ 1219201 w 3439885"/>
              <a:gd name="connsiteY2" fmla="*/ 0 h 2394857"/>
              <a:gd name="connsiteX3" fmla="*/ 0 w 3439885"/>
              <a:gd name="connsiteY3" fmla="*/ 914398 h 2394857"/>
              <a:gd name="connsiteX4" fmla="*/ 729342 w 3439885"/>
              <a:gd name="connsiteY4" fmla="*/ 2394857 h 2394857"/>
              <a:gd name="connsiteX5" fmla="*/ 805544 w 3439885"/>
              <a:gd name="connsiteY5" fmla="*/ 1752599 h 2394857"/>
              <a:gd name="connsiteX6" fmla="*/ 2819507 w 3439885"/>
              <a:gd name="connsiteY6" fmla="*/ 1806853 h 2394857"/>
              <a:gd name="connsiteX7" fmla="*/ 3439885 w 3439885"/>
              <a:gd name="connsiteY7" fmla="*/ 1328056 h 2394857"/>
              <a:gd name="connsiteX8" fmla="*/ 2471057 w 3439885"/>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805544 w 2838099"/>
              <a:gd name="connsiteY5" fmla="*/ 1752599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1938936 w 2838099"/>
              <a:gd name="connsiteY6" fmla="*/ 1546864 h 2394857"/>
              <a:gd name="connsiteX7" fmla="*/ 2838099 w 2838099"/>
              <a:gd name="connsiteY7" fmla="*/ 1021729 h 2394857"/>
              <a:gd name="connsiteX8" fmla="*/ 2471057 w 2838099"/>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38936 w 2471057"/>
              <a:gd name="connsiteY6" fmla="*/ 1546864 h 2394857"/>
              <a:gd name="connsiteX7" fmla="*/ 2312530 w 2471057"/>
              <a:gd name="connsiteY7" fmla="*/ 920786 h 2394857"/>
              <a:gd name="connsiteX8" fmla="*/ 2471057 w 2471057"/>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82688 w 2471057"/>
              <a:gd name="connsiteY6" fmla="*/ 1748719 h 2394857"/>
              <a:gd name="connsiteX7" fmla="*/ 2312530 w 2471057"/>
              <a:gd name="connsiteY7" fmla="*/ 920786 h 2394857"/>
              <a:gd name="connsiteX8" fmla="*/ 2471057 w 2471057"/>
              <a:gd name="connsiteY8" fmla="*/ 54427 h 2394857"/>
              <a:gd name="connsiteX0" fmla="*/ 2471057 w 2471057"/>
              <a:gd name="connsiteY0" fmla="*/ 1086274 h 3426704"/>
              <a:gd name="connsiteX1" fmla="*/ 968829 w 2471057"/>
              <a:gd name="connsiteY1" fmla="*/ 1576133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426704"/>
              <a:gd name="connsiteX1" fmla="*/ 1140819 w 2471057"/>
              <a:gd name="connsiteY1" fmla="*/ 1102088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398712"/>
              <a:gd name="connsiteX1" fmla="*/ 1140819 w 2471057"/>
              <a:gd name="connsiteY1" fmla="*/ 1102088 h 3398712"/>
              <a:gd name="connsiteX2" fmla="*/ 1397089 w 2471057"/>
              <a:gd name="connsiteY2" fmla="*/ 0 h 3398712"/>
              <a:gd name="connsiteX3" fmla="*/ 0 w 2471057"/>
              <a:gd name="connsiteY3" fmla="*/ 1946245 h 3398712"/>
              <a:gd name="connsiteX4" fmla="*/ 874734 w 2471057"/>
              <a:gd name="connsiteY4" fmla="*/ 3398712 h 3398712"/>
              <a:gd name="connsiteX5" fmla="*/ 902477 w 2471057"/>
              <a:gd name="connsiteY5" fmla="*/ 2597887 h 3398712"/>
              <a:gd name="connsiteX6" fmla="*/ 1982688 w 2471057"/>
              <a:gd name="connsiteY6" fmla="*/ 2780566 h 3398712"/>
              <a:gd name="connsiteX7" fmla="*/ 2312530 w 2471057"/>
              <a:gd name="connsiteY7" fmla="*/ 1952633 h 3398712"/>
              <a:gd name="connsiteX8" fmla="*/ 2471057 w 2471057"/>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2039615 w 2527984"/>
              <a:gd name="connsiteY6" fmla="*/ 2780566 h 3398712"/>
              <a:gd name="connsiteX7" fmla="*/ 2369457 w 2527984"/>
              <a:gd name="connsiteY7" fmla="*/ 1952633 h 3398712"/>
              <a:gd name="connsiteX8" fmla="*/ 2527984 w 2527984"/>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1924335 w 2527984"/>
              <a:gd name="connsiteY6" fmla="*/ 2835202 h 3398712"/>
              <a:gd name="connsiteX7" fmla="*/ 2369457 w 2527984"/>
              <a:gd name="connsiteY7" fmla="*/ 1952633 h 3398712"/>
              <a:gd name="connsiteX8" fmla="*/ 2527984 w 2527984"/>
              <a:gd name="connsiteY8" fmla="*/ 1086274 h 33987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1924335 w 2527984"/>
              <a:gd name="connsiteY6" fmla="*/ 2835202 h 3538212"/>
              <a:gd name="connsiteX7" fmla="*/ 2369457 w 2527984"/>
              <a:gd name="connsiteY7" fmla="*/ 1952633 h 3538212"/>
              <a:gd name="connsiteX8" fmla="*/ 2527984 w 2527984"/>
              <a:gd name="connsiteY8" fmla="*/ 1086274 h 35382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2155129 w 2527984"/>
              <a:gd name="connsiteY6" fmla="*/ 2893322 h 3538212"/>
              <a:gd name="connsiteX7" fmla="*/ 2369457 w 2527984"/>
              <a:gd name="connsiteY7" fmla="*/ 1952633 h 3538212"/>
              <a:gd name="connsiteX8" fmla="*/ 2527984 w 2527984"/>
              <a:gd name="connsiteY8" fmla="*/ 1086274 h 3538212"/>
              <a:gd name="connsiteX0" fmla="*/ 2527984 w 2527984"/>
              <a:gd name="connsiteY0" fmla="*/ 1086274 h 3538212"/>
              <a:gd name="connsiteX1" fmla="*/ 1097481 w 2527984"/>
              <a:gd name="connsiteY1" fmla="*/ 1324657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2155129 w 2527984"/>
              <a:gd name="connsiteY6" fmla="*/ 2893322 h 3538212"/>
              <a:gd name="connsiteX7" fmla="*/ 2369457 w 2527984"/>
              <a:gd name="connsiteY7" fmla="*/ 1952633 h 3538212"/>
              <a:gd name="connsiteX8" fmla="*/ 2527984 w 2527984"/>
              <a:gd name="connsiteY8" fmla="*/ 1086274 h 3538212"/>
              <a:gd name="connsiteX0" fmla="*/ 2527984 w 2527984"/>
              <a:gd name="connsiteY0" fmla="*/ 626005 h 3077943"/>
              <a:gd name="connsiteX1" fmla="*/ 1097481 w 2527984"/>
              <a:gd name="connsiteY1" fmla="*/ 864388 h 3077943"/>
              <a:gd name="connsiteX2" fmla="*/ 1257516 w 2527984"/>
              <a:gd name="connsiteY2" fmla="*/ 0 h 3077943"/>
              <a:gd name="connsiteX3" fmla="*/ 0 w 2527984"/>
              <a:gd name="connsiteY3" fmla="*/ 1304589 h 3077943"/>
              <a:gd name="connsiteX4" fmla="*/ 971650 w 2527984"/>
              <a:gd name="connsiteY4" fmla="*/ 3077943 h 3077943"/>
              <a:gd name="connsiteX5" fmla="*/ 959404 w 2527984"/>
              <a:gd name="connsiteY5" fmla="*/ 2137618 h 3077943"/>
              <a:gd name="connsiteX6" fmla="*/ 2155129 w 2527984"/>
              <a:gd name="connsiteY6" fmla="*/ 2433053 h 3077943"/>
              <a:gd name="connsiteX7" fmla="*/ 2369457 w 2527984"/>
              <a:gd name="connsiteY7" fmla="*/ 1492364 h 3077943"/>
              <a:gd name="connsiteX8" fmla="*/ 2527984 w 2527984"/>
              <a:gd name="connsiteY8" fmla="*/ 626005 h 3077943"/>
              <a:gd name="connsiteX0" fmla="*/ 2592974 w 2592974"/>
              <a:gd name="connsiteY0" fmla="*/ 626005 h 3077943"/>
              <a:gd name="connsiteX1" fmla="*/ 1162471 w 2592974"/>
              <a:gd name="connsiteY1" fmla="*/ 864388 h 3077943"/>
              <a:gd name="connsiteX2" fmla="*/ 1322506 w 2592974"/>
              <a:gd name="connsiteY2" fmla="*/ 0 h 3077943"/>
              <a:gd name="connsiteX3" fmla="*/ 0 w 2592974"/>
              <a:gd name="connsiteY3" fmla="*/ 1419973 h 3077943"/>
              <a:gd name="connsiteX4" fmla="*/ 1036640 w 2592974"/>
              <a:gd name="connsiteY4" fmla="*/ 3077943 h 3077943"/>
              <a:gd name="connsiteX5" fmla="*/ 1024394 w 2592974"/>
              <a:gd name="connsiteY5" fmla="*/ 2137618 h 3077943"/>
              <a:gd name="connsiteX6" fmla="*/ 2220119 w 2592974"/>
              <a:gd name="connsiteY6" fmla="*/ 2433053 h 3077943"/>
              <a:gd name="connsiteX7" fmla="*/ 2434447 w 2592974"/>
              <a:gd name="connsiteY7" fmla="*/ 1492364 h 3077943"/>
              <a:gd name="connsiteX8" fmla="*/ 2592974 w 2592974"/>
              <a:gd name="connsiteY8" fmla="*/ 626005 h 3077943"/>
              <a:gd name="connsiteX0" fmla="*/ 2592974 w 2592974"/>
              <a:gd name="connsiteY0" fmla="*/ 626005 h 2815214"/>
              <a:gd name="connsiteX1" fmla="*/ 1162471 w 2592974"/>
              <a:gd name="connsiteY1" fmla="*/ 864388 h 2815214"/>
              <a:gd name="connsiteX2" fmla="*/ 1322506 w 2592974"/>
              <a:gd name="connsiteY2" fmla="*/ 0 h 2815214"/>
              <a:gd name="connsiteX3" fmla="*/ 0 w 2592974"/>
              <a:gd name="connsiteY3" fmla="*/ 1419973 h 2815214"/>
              <a:gd name="connsiteX4" fmla="*/ 958739 w 2592974"/>
              <a:gd name="connsiteY4" fmla="*/ 2815214 h 2815214"/>
              <a:gd name="connsiteX5" fmla="*/ 1024394 w 2592974"/>
              <a:gd name="connsiteY5" fmla="*/ 2137618 h 2815214"/>
              <a:gd name="connsiteX6" fmla="*/ 2220119 w 2592974"/>
              <a:gd name="connsiteY6" fmla="*/ 2433053 h 2815214"/>
              <a:gd name="connsiteX7" fmla="*/ 2434447 w 2592974"/>
              <a:gd name="connsiteY7" fmla="*/ 1492364 h 2815214"/>
              <a:gd name="connsiteX8" fmla="*/ 2592974 w 2592974"/>
              <a:gd name="connsiteY8" fmla="*/ 626005 h 2815214"/>
              <a:gd name="connsiteX0" fmla="*/ 2592974 w 2592974"/>
              <a:gd name="connsiteY0" fmla="*/ 626005 h 2815214"/>
              <a:gd name="connsiteX1" fmla="*/ 1162471 w 2592974"/>
              <a:gd name="connsiteY1" fmla="*/ 864388 h 2815214"/>
              <a:gd name="connsiteX2" fmla="*/ 1322506 w 2592974"/>
              <a:gd name="connsiteY2" fmla="*/ 0 h 2815214"/>
              <a:gd name="connsiteX3" fmla="*/ 0 w 2592974"/>
              <a:gd name="connsiteY3" fmla="*/ 1419973 h 2815214"/>
              <a:gd name="connsiteX4" fmla="*/ 958739 w 2592974"/>
              <a:gd name="connsiteY4" fmla="*/ 2815214 h 2815214"/>
              <a:gd name="connsiteX5" fmla="*/ 1000372 w 2592974"/>
              <a:gd name="connsiteY5" fmla="*/ 1957470 h 2815214"/>
              <a:gd name="connsiteX6" fmla="*/ 2220119 w 2592974"/>
              <a:gd name="connsiteY6" fmla="*/ 2433053 h 2815214"/>
              <a:gd name="connsiteX7" fmla="*/ 2434447 w 2592974"/>
              <a:gd name="connsiteY7" fmla="*/ 1492364 h 2815214"/>
              <a:gd name="connsiteX8" fmla="*/ 2592974 w 2592974"/>
              <a:gd name="connsiteY8" fmla="*/ 626005 h 2815214"/>
              <a:gd name="connsiteX0" fmla="*/ 2558950 w 2558950"/>
              <a:gd name="connsiteY0" fmla="*/ 626005 h 2815214"/>
              <a:gd name="connsiteX1" fmla="*/ 1128447 w 2558950"/>
              <a:gd name="connsiteY1" fmla="*/ 864388 h 2815214"/>
              <a:gd name="connsiteX2" fmla="*/ 1288482 w 2558950"/>
              <a:gd name="connsiteY2" fmla="*/ 0 h 2815214"/>
              <a:gd name="connsiteX3" fmla="*/ 0 w 2558950"/>
              <a:gd name="connsiteY3" fmla="*/ 1248169 h 2815214"/>
              <a:gd name="connsiteX4" fmla="*/ 924715 w 2558950"/>
              <a:gd name="connsiteY4" fmla="*/ 2815214 h 2815214"/>
              <a:gd name="connsiteX5" fmla="*/ 966348 w 2558950"/>
              <a:gd name="connsiteY5" fmla="*/ 1957470 h 2815214"/>
              <a:gd name="connsiteX6" fmla="*/ 2186095 w 2558950"/>
              <a:gd name="connsiteY6" fmla="*/ 2433053 h 2815214"/>
              <a:gd name="connsiteX7" fmla="*/ 2400423 w 2558950"/>
              <a:gd name="connsiteY7" fmla="*/ 1492364 h 2815214"/>
              <a:gd name="connsiteX8" fmla="*/ 2558950 w 2558950"/>
              <a:gd name="connsiteY8" fmla="*/ 626005 h 28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8950" h="2815214">
                <a:moveTo>
                  <a:pt x="2558950" y="626005"/>
                </a:moveTo>
                <a:lnTo>
                  <a:pt x="1128447" y="864388"/>
                </a:lnTo>
                <a:lnTo>
                  <a:pt x="1288482" y="0"/>
                </a:lnTo>
                <a:lnTo>
                  <a:pt x="0" y="1248169"/>
                </a:lnTo>
                <a:lnTo>
                  <a:pt x="924715" y="2815214"/>
                </a:lnTo>
                <a:lnTo>
                  <a:pt x="966348" y="1957470"/>
                </a:lnTo>
                <a:lnTo>
                  <a:pt x="2186095" y="2433053"/>
                </a:lnTo>
                <a:lnTo>
                  <a:pt x="2400423" y="1492364"/>
                </a:lnTo>
                <a:lnTo>
                  <a:pt x="2558950" y="626005"/>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B55D6A93-C56C-4252-875C-6F0AE658D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spTree>
    <p:extLst>
      <p:ext uri="{BB962C8B-B14F-4D97-AF65-F5344CB8AC3E}">
        <p14:creationId xmlns:p14="http://schemas.microsoft.com/office/powerpoint/2010/main" val="2140291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C00000"/>
                </a:solidFill>
                <a:effectLst>
                  <a:outerShdw blurRad="38100" dist="38100" dir="2700000" algn="tl">
                    <a:srgbClr val="000000">
                      <a:alpha val="43137"/>
                    </a:srgbClr>
                  </a:outerShd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C00000"/>
                </a:solidFill>
                <a:effectLst>
                  <a:outerShdw blurRad="38100" dist="38100" dir="2700000" algn="tl">
                    <a:srgbClr val="000000">
                      <a:alpha val="43137"/>
                    </a:srgbClr>
                  </a:outerShd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C00000"/>
                </a:solidFill>
                <a:effectLst>
                  <a:outerShdw blurRad="38100" dist="38100" dir="2700000" algn="tl">
                    <a:srgbClr val="000000">
                      <a:alpha val="43137"/>
                    </a:srgbClr>
                  </a:outerShdw>
                </a:effectLst>
                <a:latin typeface="Pristina" panose="03060402040406080204" pitchFamily="66" charset="0"/>
              </a:rPr>
              <a:t>Psalm 39:7</a:t>
            </a:r>
          </a:p>
        </p:txBody>
      </p:sp>
      <p:pic>
        <p:nvPicPr>
          <p:cNvPr id="9" name="Picture 8" descr="A close up of a sign&#10;&#10;Description automatically generated">
            <a:extLst>
              <a:ext uri="{FF2B5EF4-FFF2-40B4-BE49-F238E27FC236}">
                <a16:creationId xmlns:a16="http://schemas.microsoft.com/office/drawing/2014/main" id="{E703A003-FC9F-4169-9464-57948887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907" y="1934307"/>
            <a:ext cx="5533293" cy="2295221"/>
          </a:xfrm>
          <a:prstGeom prst="rect">
            <a:avLst/>
          </a:prstGeom>
        </p:spPr>
      </p:pic>
    </p:spTree>
    <p:extLst>
      <p:ext uri="{BB962C8B-B14F-4D97-AF65-F5344CB8AC3E}">
        <p14:creationId xmlns:p14="http://schemas.microsoft.com/office/powerpoint/2010/main" val="282525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C00000"/>
                </a:solidFill>
                <a:effectLst>
                  <a:outerShdw blurRad="38100" dist="38100" dir="2700000" algn="tl">
                    <a:srgbClr val="000000">
                      <a:alpha val="43137"/>
                    </a:srgbClr>
                  </a:outerShd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C00000"/>
                </a:solidFill>
                <a:effectLst>
                  <a:outerShdw blurRad="38100" dist="38100" dir="2700000" algn="tl">
                    <a:srgbClr val="000000">
                      <a:alpha val="43137"/>
                    </a:srgbClr>
                  </a:outerShd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C00000"/>
                </a:solidFill>
                <a:effectLst>
                  <a:outerShdw blurRad="38100" dist="38100" dir="2700000" algn="tl">
                    <a:srgbClr val="000000">
                      <a:alpha val="43137"/>
                    </a:srgbClr>
                  </a:outerShdw>
                </a:effectLst>
                <a:latin typeface="Pristina" panose="03060402040406080204" pitchFamily="66" charset="0"/>
              </a:rPr>
              <a:t>Psalm 39:7</a:t>
            </a:r>
          </a:p>
        </p:txBody>
      </p:sp>
      <p:pic>
        <p:nvPicPr>
          <p:cNvPr id="9" name="Picture 8" descr="A close up of a sign&#10;&#10;Description automatically generated">
            <a:extLst>
              <a:ext uri="{FF2B5EF4-FFF2-40B4-BE49-F238E27FC236}">
                <a16:creationId xmlns:a16="http://schemas.microsoft.com/office/drawing/2014/main" id="{E703A003-FC9F-4169-9464-57948887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907" y="1934307"/>
            <a:ext cx="5533293" cy="2295221"/>
          </a:xfrm>
          <a:prstGeom prst="rect">
            <a:avLst/>
          </a:prstGeom>
        </p:spPr>
      </p:pic>
    </p:spTree>
    <p:extLst>
      <p:ext uri="{BB962C8B-B14F-4D97-AF65-F5344CB8AC3E}">
        <p14:creationId xmlns:p14="http://schemas.microsoft.com/office/powerpoint/2010/main" val="313561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ter, sitting, blue, table&#10;&#10;Description automatically generated">
            <a:extLst>
              <a:ext uri="{FF2B5EF4-FFF2-40B4-BE49-F238E27FC236}">
                <a16:creationId xmlns:a16="http://schemas.microsoft.com/office/drawing/2014/main" id="{6B2AD9A1-DB0B-47F2-AF07-5FC647797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p:txBody>
          <a:bodyPr/>
          <a:lstStyle/>
          <a:p>
            <a:r>
              <a:rPr lang="en-US" dirty="0">
                <a:effectLst/>
              </a:rPr>
              <a:t>“God is love.” </a:t>
            </a:r>
          </a:p>
          <a:p>
            <a:r>
              <a:rPr lang="en-US" baseline="30000" dirty="0">
                <a:effectLst/>
              </a:rPr>
              <a:t>       1 John 4:8</a:t>
            </a:r>
            <a:endParaRPr lang="en-US" baseline="30000" dirty="0"/>
          </a:p>
        </p:txBody>
      </p:sp>
    </p:spTree>
    <p:extLst>
      <p:ext uri="{BB962C8B-B14F-4D97-AF65-F5344CB8AC3E}">
        <p14:creationId xmlns:p14="http://schemas.microsoft.com/office/powerpoint/2010/main" val="353126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ter, sitting, blue, table&#10;&#10;Description automatically generated">
            <a:extLst>
              <a:ext uri="{FF2B5EF4-FFF2-40B4-BE49-F238E27FC236}">
                <a16:creationId xmlns:a16="http://schemas.microsoft.com/office/drawing/2014/main" id="{6B2AD9A1-DB0B-47F2-AF07-5FC647797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p:txBody>
          <a:bodyPr/>
          <a:lstStyle/>
          <a:p>
            <a:r>
              <a:rPr lang="en-US" dirty="0">
                <a:effectLst/>
              </a:rPr>
              <a:t>“God is love.” </a:t>
            </a:r>
          </a:p>
          <a:p>
            <a:r>
              <a:rPr lang="en-US" baseline="30000" dirty="0">
                <a:effectLst/>
              </a:rPr>
              <a:t>       1 John 4:8</a:t>
            </a:r>
            <a:endParaRPr lang="en-US" baseline="30000" dirty="0"/>
          </a:p>
        </p:txBody>
      </p:sp>
      <p:pic>
        <p:nvPicPr>
          <p:cNvPr id="8" name="Picture 7" descr="A picture containing drawing&#10;&#10;Description automatically generated">
            <a:extLst>
              <a:ext uri="{FF2B5EF4-FFF2-40B4-BE49-F238E27FC236}">
                <a16:creationId xmlns:a16="http://schemas.microsoft.com/office/drawing/2014/main" id="{9B897EA0-75A6-4629-AFA6-0B4EF4CC7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542" y="3030414"/>
            <a:ext cx="2986873" cy="3146549"/>
          </a:xfrm>
          <a:prstGeom prst="rect">
            <a:avLst/>
          </a:prstGeom>
        </p:spPr>
      </p:pic>
    </p:spTree>
    <p:extLst>
      <p:ext uri="{BB962C8B-B14F-4D97-AF65-F5344CB8AC3E}">
        <p14:creationId xmlns:p14="http://schemas.microsoft.com/office/powerpoint/2010/main" val="223275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ter, sitting, blue, table&#10;&#10;Description automatically generated">
            <a:extLst>
              <a:ext uri="{FF2B5EF4-FFF2-40B4-BE49-F238E27FC236}">
                <a16:creationId xmlns:a16="http://schemas.microsoft.com/office/drawing/2014/main" id="{6B2AD9A1-DB0B-47F2-AF07-5FC647797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p:txBody>
          <a:bodyPr/>
          <a:lstStyle/>
          <a:p>
            <a:r>
              <a:rPr lang="en-US" dirty="0">
                <a:effectLst/>
              </a:rPr>
              <a:t>“God is love.” </a:t>
            </a:r>
          </a:p>
          <a:p>
            <a:r>
              <a:rPr lang="en-US" baseline="30000" dirty="0">
                <a:effectLst/>
              </a:rPr>
              <a:t>       1 John 4:8</a:t>
            </a:r>
            <a:endParaRPr lang="en-US" baseline="30000" dirty="0"/>
          </a:p>
        </p:txBody>
      </p:sp>
      <p:pic>
        <p:nvPicPr>
          <p:cNvPr id="8" name="Picture 7" descr="A picture containing drawing&#10;&#10;Description automatically generated">
            <a:extLst>
              <a:ext uri="{FF2B5EF4-FFF2-40B4-BE49-F238E27FC236}">
                <a16:creationId xmlns:a16="http://schemas.microsoft.com/office/drawing/2014/main" id="{9B897EA0-75A6-4629-AFA6-0B4EF4CC7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spTree>
    <p:extLst>
      <p:ext uri="{BB962C8B-B14F-4D97-AF65-F5344CB8AC3E}">
        <p14:creationId xmlns:p14="http://schemas.microsoft.com/office/powerpoint/2010/main" val="123223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3944814" cy="4732458"/>
          </a:xfrm>
        </p:spPr>
        <p:txBody>
          <a:bodyPr/>
          <a:lstStyle/>
          <a:p>
            <a:r>
              <a:rPr lang="en-US" baseline="30000" dirty="0">
                <a:effectLst/>
              </a:rPr>
              <a:t>8</a:t>
            </a:r>
            <a:r>
              <a:rPr lang="en-US" dirty="0">
                <a:effectLst/>
              </a:rPr>
              <a:t> Anyone who does not love does not know God, because God is love.</a:t>
            </a:r>
            <a:br>
              <a:rPr lang="en-US" dirty="0">
                <a:effectLst/>
              </a:rPr>
            </a:br>
            <a:r>
              <a:rPr lang="en-US" dirty="0">
                <a:effectLst/>
              </a:rPr>
              <a:t> </a:t>
            </a:r>
            <a:r>
              <a:rPr lang="en-US" sz="4400" baseline="30000" dirty="0">
                <a:effectLst/>
              </a:rPr>
              <a:t>1John 4:8 </a:t>
            </a:r>
            <a:endParaRPr lang="en-US" baseline="30000" dirty="0"/>
          </a:p>
        </p:txBody>
      </p:sp>
      <p:pic>
        <p:nvPicPr>
          <p:cNvPr id="6" name="Picture 5" descr="A picture containing water, sitting, blue, table&#10;&#10;Description automatically generated">
            <a:extLst>
              <a:ext uri="{FF2B5EF4-FFF2-40B4-BE49-F238E27FC236}">
                <a16:creationId xmlns:a16="http://schemas.microsoft.com/office/drawing/2014/main" id="{C344A9B2-95B9-4901-B58C-1621E19A0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B55D6A93-C56C-4252-875C-6F0AE658D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2BB4C3D-9668-46CB-B918-0EBD3DB3C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542" y="3030414"/>
            <a:ext cx="2986873" cy="3146549"/>
          </a:xfrm>
          <a:prstGeom prst="rect">
            <a:avLst/>
          </a:prstGeom>
        </p:spPr>
      </p:pic>
      <p:sp>
        <p:nvSpPr>
          <p:cNvPr id="5" name="&quot;Not Allowed&quot; Symbol 4">
            <a:extLst>
              <a:ext uri="{FF2B5EF4-FFF2-40B4-BE49-F238E27FC236}">
                <a16:creationId xmlns:a16="http://schemas.microsoft.com/office/drawing/2014/main" id="{F66D060E-EFE5-4FD5-ABCB-F69CE92CE8EC}"/>
              </a:ext>
            </a:extLst>
          </p:cNvPr>
          <p:cNvSpPr/>
          <p:nvPr/>
        </p:nvSpPr>
        <p:spPr>
          <a:xfrm>
            <a:off x="9361983" y="3607139"/>
            <a:ext cx="1875989" cy="1819990"/>
          </a:xfrm>
          <a:prstGeom prst="noSmoking">
            <a:avLst>
              <a:gd name="adj" fmla="val 9515"/>
            </a:avLst>
          </a:prstGeom>
          <a:solidFill>
            <a:schemeClr val="tx1"/>
          </a:solid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4069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5" y="1444505"/>
            <a:ext cx="4293157" cy="4732458"/>
          </a:xfrm>
        </p:spPr>
        <p:txBody>
          <a:bodyPr/>
          <a:lstStyle/>
          <a:p>
            <a:r>
              <a:rPr lang="en-US" baseline="30000" dirty="0">
                <a:effectLst/>
              </a:rPr>
              <a:t>8</a:t>
            </a:r>
            <a:r>
              <a:rPr lang="en-US" dirty="0">
                <a:effectLst/>
              </a:rPr>
              <a:t> Anyone who </a:t>
            </a:r>
            <a:br>
              <a:rPr lang="en-US" dirty="0">
                <a:effectLst/>
              </a:rPr>
            </a:br>
            <a:r>
              <a:rPr lang="en-US" dirty="0">
                <a:effectLst/>
              </a:rPr>
              <a:t>does not love </a:t>
            </a:r>
            <a:br>
              <a:rPr lang="en-US" dirty="0">
                <a:effectLst/>
              </a:rPr>
            </a:br>
            <a:r>
              <a:rPr lang="en-US" dirty="0">
                <a:effectLst/>
              </a:rPr>
              <a:t>does not know God, because </a:t>
            </a:r>
            <a:br>
              <a:rPr lang="en-US" dirty="0">
                <a:effectLst/>
              </a:rPr>
            </a:br>
            <a:r>
              <a:rPr lang="en-US" dirty="0">
                <a:effectLst/>
              </a:rPr>
              <a:t>God is love. </a:t>
            </a:r>
          </a:p>
          <a:p>
            <a:r>
              <a:rPr lang="en-US" sz="4400" baseline="30000" dirty="0">
                <a:effectLst/>
              </a:rPr>
              <a:t>1John 4:8 </a:t>
            </a:r>
            <a:endParaRPr lang="en-US" baseline="30000" dirty="0"/>
          </a:p>
        </p:txBody>
      </p:sp>
      <p:pic>
        <p:nvPicPr>
          <p:cNvPr id="6" name="Picture 5" descr="A picture containing water, sitting, blue, table&#10;&#10;Description automatically generated">
            <a:extLst>
              <a:ext uri="{FF2B5EF4-FFF2-40B4-BE49-F238E27FC236}">
                <a16:creationId xmlns:a16="http://schemas.microsoft.com/office/drawing/2014/main" id="{C344A9B2-95B9-4901-B58C-1621E19A0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B55D6A93-C56C-4252-875C-6F0AE658D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2BB4C3D-9668-46CB-B918-0EBD3DB3C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542" y="3030414"/>
            <a:ext cx="2986873" cy="3146549"/>
          </a:xfrm>
          <a:prstGeom prst="rect">
            <a:avLst/>
          </a:prstGeom>
        </p:spPr>
      </p:pic>
      <p:sp>
        <p:nvSpPr>
          <p:cNvPr id="5" name="&quot;Not Allowed&quot; Symbol 4">
            <a:extLst>
              <a:ext uri="{FF2B5EF4-FFF2-40B4-BE49-F238E27FC236}">
                <a16:creationId xmlns:a16="http://schemas.microsoft.com/office/drawing/2014/main" id="{F66D060E-EFE5-4FD5-ABCB-F69CE92CE8EC}"/>
              </a:ext>
            </a:extLst>
          </p:cNvPr>
          <p:cNvSpPr/>
          <p:nvPr/>
        </p:nvSpPr>
        <p:spPr>
          <a:xfrm>
            <a:off x="9361983" y="3607139"/>
            <a:ext cx="1875989" cy="1819990"/>
          </a:xfrm>
          <a:prstGeom prst="noSmoking">
            <a:avLst>
              <a:gd name="adj" fmla="val 9515"/>
            </a:avLst>
          </a:prstGeom>
          <a:solidFill>
            <a:schemeClr val="tx1"/>
          </a:solid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quot;Not Allowed&quot; Symbol 9">
            <a:extLst>
              <a:ext uri="{FF2B5EF4-FFF2-40B4-BE49-F238E27FC236}">
                <a16:creationId xmlns:a16="http://schemas.microsoft.com/office/drawing/2014/main" id="{51D6E776-A1F2-4736-8131-4512A37A40D5}"/>
              </a:ext>
            </a:extLst>
          </p:cNvPr>
          <p:cNvSpPr/>
          <p:nvPr/>
        </p:nvSpPr>
        <p:spPr>
          <a:xfrm>
            <a:off x="4159650" y="1702139"/>
            <a:ext cx="4091449" cy="3969318"/>
          </a:xfrm>
          <a:prstGeom prst="noSmoking">
            <a:avLst>
              <a:gd name="adj" fmla="val 9515"/>
            </a:avLst>
          </a:prstGeom>
          <a:solidFill>
            <a:schemeClr val="tx1"/>
          </a:solid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2197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pic>
        <p:nvPicPr>
          <p:cNvPr id="6" name="Picture 5" descr="A picture containing water, sitting, blue, table&#10;&#10;Description automatically generated">
            <a:extLst>
              <a:ext uri="{FF2B5EF4-FFF2-40B4-BE49-F238E27FC236}">
                <a16:creationId xmlns:a16="http://schemas.microsoft.com/office/drawing/2014/main" id="{C344A9B2-95B9-4901-B58C-1621E19A0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B55D6A93-C56C-4252-875C-6F0AE658D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5" y="1444505"/>
            <a:ext cx="5109586" cy="4732458"/>
          </a:xfrm>
        </p:spPr>
        <p:txBody>
          <a:bodyPr/>
          <a:lstStyle/>
          <a:p>
            <a:r>
              <a:rPr lang="en-US" baseline="30000" dirty="0">
                <a:effectLst/>
              </a:rPr>
              <a:t>8</a:t>
            </a:r>
            <a:r>
              <a:rPr lang="en-US" dirty="0">
                <a:effectLst/>
              </a:rPr>
              <a:t> Anyone who </a:t>
            </a:r>
            <a:br>
              <a:rPr lang="en-US" dirty="0">
                <a:effectLst/>
              </a:rPr>
            </a:br>
            <a:r>
              <a:rPr lang="en-US" dirty="0">
                <a:effectLst/>
              </a:rPr>
              <a:t>does not love </a:t>
            </a:r>
            <a:br>
              <a:rPr lang="en-US" dirty="0">
                <a:effectLst/>
              </a:rPr>
            </a:br>
            <a:r>
              <a:rPr lang="en-US" dirty="0">
                <a:effectLst/>
              </a:rPr>
              <a:t>does not know </a:t>
            </a:r>
            <a:br>
              <a:rPr lang="en-US" dirty="0">
                <a:effectLst/>
              </a:rPr>
            </a:br>
            <a:r>
              <a:rPr lang="en-US" dirty="0">
                <a:effectLst/>
              </a:rPr>
              <a:t>God, because </a:t>
            </a:r>
            <a:br>
              <a:rPr lang="en-US" dirty="0">
                <a:effectLst/>
              </a:rPr>
            </a:br>
            <a:r>
              <a:rPr lang="en-US" dirty="0">
                <a:effectLst/>
              </a:rPr>
              <a:t>God is love. </a:t>
            </a:r>
          </a:p>
          <a:p>
            <a:r>
              <a:rPr lang="en-US" sz="4400" baseline="30000" dirty="0">
                <a:effectLst/>
              </a:rPr>
              <a:t>1John 4:8 </a:t>
            </a:r>
          </a:p>
          <a:p>
            <a:r>
              <a:rPr lang="en-US" dirty="0">
                <a:solidFill>
                  <a:srgbClr val="C00000"/>
                </a:solidFill>
                <a:effectLst>
                  <a:glow rad="127000">
                    <a:schemeClr val="bg1"/>
                  </a:glow>
                </a:effectLst>
              </a:rPr>
              <a:t>Anyone who really loves knows God, because God is love.</a:t>
            </a:r>
            <a:endParaRPr lang="en-US" baseline="30000" dirty="0">
              <a:solidFill>
                <a:srgbClr val="C00000"/>
              </a:solidFill>
              <a:effectLst>
                <a:glow rad="127000">
                  <a:schemeClr val="bg1"/>
                </a:glow>
              </a:effectLst>
            </a:endParaRPr>
          </a:p>
        </p:txBody>
      </p:sp>
      <p:sp>
        <p:nvSpPr>
          <p:cNvPr id="8" name="Freeform: Shape 7">
            <a:extLst>
              <a:ext uri="{FF2B5EF4-FFF2-40B4-BE49-F238E27FC236}">
                <a16:creationId xmlns:a16="http://schemas.microsoft.com/office/drawing/2014/main" id="{9C0CD3FD-F613-45B4-BA26-3742FD973276}"/>
              </a:ext>
            </a:extLst>
          </p:cNvPr>
          <p:cNvSpPr/>
          <p:nvPr/>
        </p:nvSpPr>
        <p:spPr>
          <a:xfrm>
            <a:off x="6988628" y="2982687"/>
            <a:ext cx="3439885" cy="3145971"/>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9885" h="3145971">
                <a:moveTo>
                  <a:pt x="2471057" y="54427"/>
                </a:moveTo>
                <a:lnTo>
                  <a:pt x="968829" y="544286"/>
                </a:lnTo>
                <a:lnTo>
                  <a:pt x="1219201" y="0"/>
                </a:lnTo>
                <a:lnTo>
                  <a:pt x="0" y="914398"/>
                </a:lnTo>
                <a:lnTo>
                  <a:pt x="729342" y="2394857"/>
                </a:lnTo>
                <a:lnTo>
                  <a:pt x="805544" y="1752599"/>
                </a:lnTo>
                <a:lnTo>
                  <a:pt x="3352801" y="3145971"/>
                </a:lnTo>
                <a:lnTo>
                  <a:pt x="3439885" y="1328056"/>
                </a:lnTo>
                <a:lnTo>
                  <a:pt x="2471057" y="54427"/>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32BB4C3D-9668-46CB-B918-0EBD3DB3C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542" y="3030414"/>
            <a:ext cx="2986873" cy="3146549"/>
          </a:xfrm>
          <a:prstGeom prst="rect">
            <a:avLst/>
          </a:prstGeom>
        </p:spPr>
      </p:pic>
    </p:spTree>
    <p:extLst>
      <p:ext uri="{BB962C8B-B14F-4D97-AF65-F5344CB8AC3E}">
        <p14:creationId xmlns:p14="http://schemas.microsoft.com/office/powerpoint/2010/main" val="229169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ater, man, sitting, dark&#10;&#10;Description automatically generated">
            <a:extLst>
              <a:ext uri="{FF2B5EF4-FFF2-40B4-BE49-F238E27FC236}">
                <a16:creationId xmlns:a16="http://schemas.microsoft.com/office/drawing/2014/main" id="{78D7F08E-442C-4859-AB19-FBF10E676C9D}"/>
              </a:ext>
            </a:extLst>
          </p:cNvPr>
          <p:cNvPicPr>
            <a:picLocks noChangeAspect="1"/>
          </p:cNvPicPr>
          <p:nvPr/>
        </p:nvPicPr>
        <p:blipFill rotWithShape="1">
          <a:blip r:embed="rId3">
            <a:extLst>
              <a:ext uri="{28A0092B-C50C-407E-A947-70E740481C1C}">
                <a14:useLocalDpi xmlns:a14="http://schemas.microsoft.com/office/drawing/2010/main" val="0"/>
              </a:ext>
            </a:extLst>
          </a:blip>
          <a:srcRect r="34502"/>
          <a:stretch/>
        </p:blipFill>
        <p:spPr>
          <a:xfrm>
            <a:off x="5424435" y="0"/>
            <a:ext cx="6767566" cy="6858000"/>
          </a:xfrm>
          <a:prstGeom prst="rect">
            <a:avLst/>
          </a:prstGeom>
        </p:spPr>
      </p:pic>
      <p:pic>
        <p:nvPicPr>
          <p:cNvPr id="6" name="Picture 5" descr="A picture containing water, sitting, blue, table&#10;&#10;Description automatically generated">
            <a:extLst>
              <a:ext uri="{FF2B5EF4-FFF2-40B4-BE49-F238E27FC236}">
                <a16:creationId xmlns:a16="http://schemas.microsoft.com/office/drawing/2014/main" id="{C344A9B2-95B9-4901-B58C-1621E19A0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057"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t>Because He is </a:t>
            </a:r>
            <a:r>
              <a:rPr lang="en-US" dirty="0">
                <a:solidFill>
                  <a:schemeClr val="bg1"/>
                </a:solidFill>
                <a:effectLst>
                  <a:glow rad="127000">
                    <a:srgbClr val="C00000"/>
                  </a:glow>
                </a:effectLst>
              </a:rPr>
              <a:t>LOVE</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3944814" cy="4732458"/>
          </a:xfrm>
        </p:spPr>
        <p:txBody>
          <a:bodyPr/>
          <a:lstStyle/>
          <a:p>
            <a:r>
              <a:rPr lang="en-US" baseline="30000" dirty="0">
                <a:effectLst/>
              </a:rPr>
              <a:t>9</a:t>
            </a:r>
            <a:r>
              <a:rPr lang="en-US" dirty="0">
                <a:effectLst/>
              </a:rPr>
              <a:t> In this the love of God was made manifest among us, that God sent his only Son into the world so</a:t>
            </a:r>
            <a:r>
              <a:rPr lang="en-US" dirty="0">
                <a:solidFill>
                  <a:srgbClr val="C00000"/>
                </a:solidFill>
                <a:effectLst>
                  <a:glow rad="127000">
                    <a:schemeClr val="bg1"/>
                  </a:glow>
                </a:effectLst>
              </a:rPr>
              <a:t> that we might live through him</a:t>
            </a:r>
            <a:r>
              <a:rPr lang="en-US" dirty="0">
                <a:effectLst/>
              </a:rPr>
              <a:t>.</a:t>
            </a:r>
          </a:p>
          <a:p>
            <a:r>
              <a:rPr lang="en-US" dirty="0">
                <a:effectLst/>
              </a:rPr>
              <a:t> </a:t>
            </a:r>
            <a:r>
              <a:rPr lang="en-US" sz="4400" baseline="30000" dirty="0">
                <a:effectLst/>
              </a:rPr>
              <a:t>1John 4:9 </a:t>
            </a:r>
            <a:endParaRPr lang="en-US" baseline="30000" dirty="0"/>
          </a:p>
        </p:txBody>
      </p:sp>
      <p:sp>
        <p:nvSpPr>
          <p:cNvPr id="4" name="Freeform: Shape 3">
            <a:extLst>
              <a:ext uri="{FF2B5EF4-FFF2-40B4-BE49-F238E27FC236}">
                <a16:creationId xmlns:a16="http://schemas.microsoft.com/office/drawing/2014/main" id="{15D10325-E662-4D6A-9E74-43D751970FDD}"/>
              </a:ext>
            </a:extLst>
          </p:cNvPr>
          <p:cNvSpPr/>
          <p:nvPr/>
        </p:nvSpPr>
        <p:spPr>
          <a:xfrm rot="10427690">
            <a:off x="6238717" y="1955238"/>
            <a:ext cx="2527984" cy="3442995"/>
          </a:xfrm>
          <a:custGeom>
            <a:avLst/>
            <a:gdLst>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870857 w 3559629"/>
              <a:gd name="connsiteY4" fmla="*/ 2764971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849086 w 3559629"/>
              <a:gd name="connsiteY5" fmla="*/ 1970314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208314 w 3559629"/>
              <a:gd name="connsiteY1" fmla="*/ 859971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511628 h 3624943"/>
              <a:gd name="connsiteX1" fmla="*/ 1132114 w 3559629"/>
              <a:gd name="connsiteY1" fmla="*/ 1023257 h 3624943"/>
              <a:gd name="connsiteX2" fmla="*/ 1556657 w 3559629"/>
              <a:gd name="connsiteY2" fmla="*/ 0 h 3624943"/>
              <a:gd name="connsiteX3" fmla="*/ 0 w 3559629"/>
              <a:gd name="connsiteY3" fmla="*/ 1153885 h 3624943"/>
              <a:gd name="connsiteX4" fmla="*/ 1001485 w 3559629"/>
              <a:gd name="connsiteY4" fmla="*/ 3233057 h 3624943"/>
              <a:gd name="connsiteX5" fmla="*/ 936172 w 3559629"/>
              <a:gd name="connsiteY5" fmla="*/ 2002971 h 3624943"/>
              <a:gd name="connsiteX6" fmla="*/ 3559629 w 3559629"/>
              <a:gd name="connsiteY6" fmla="*/ 3624943 h 3624943"/>
              <a:gd name="connsiteX7" fmla="*/ 2732314 w 3559629"/>
              <a:gd name="connsiteY7" fmla="*/ 555171 h 3624943"/>
              <a:gd name="connsiteX8" fmla="*/ 2699657 w 3559629"/>
              <a:gd name="connsiteY8" fmla="*/ 511628 h 3624943"/>
              <a:gd name="connsiteX0" fmla="*/ 2699657 w 3559629"/>
              <a:gd name="connsiteY0" fmla="*/ 489856 h 3603171"/>
              <a:gd name="connsiteX1" fmla="*/ 1132114 w 3559629"/>
              <a:gd name="connsiteY1" fmla="*/ 1001485 h 3603171"/>
              <a:gd name="connsiteX2" fmla="*/ 1349829 w 3559629"/>
              <a:gd name="connsiteY2" fmla="*/ 0 h 3603171"/>
              <a:gd name="connsiteX3" fmla="*/ 0 w 3559629"/>
              <a:gd name="connsiteY3" fmla="*/ 1132113 h 3603171"/>
              <a:gd name="connsiteX4" fmla="*/ 1001485 w 3559629"/>
              <a:gd name="connsiteY4" fmla="*/ 3211285 h 3603171"/>
              <a:gd name="connsiteX5" fmla="*/ 936172 w 3559629"/>
              <a:gd name="connsiteY5" fmla="*/ 1981199 h 3603171"/>
              <a:gd name="connsiteX6" fmla="*/ 3559629 w 3559629"/>
              <a:gd name="connsiteY6" fmla="*/ 3603171 h 3603171"/>
              <a:gd name="connsiteX7" fmla="*/ 2732314 w 3559629"/>
              <a:gd name="connsiteY7" fmla="*/ 533399 h 3603171"/>
              <a:gd name="connsiteX8" fmla="*/ 2699657 w 3559629"/>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132114 w 3690258"/>
              <a:gd name="connsiteY4" fmla="*/ 3211285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066801 w 3690258"/>
              <a:gd name="connsiteY5" fmla="*/ 1981199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830286 w 3690258"/>
              <a:gd name="connsiteY0" fmla="*/ 489856 h 3603171"/>
              <a:gd name="connsiteX1" fmla="*/ 1262743 w 3690258"/>
              <a:gd name="connsiteY1" fmla="*/ 1001485 h 3603171"/>
              <a:gd name="connsiteX2" fmla="*/ 1480458 w 3690258"/>
              <a:gd name="connsiteY2" fmla="*/ 0 h 3603171"/>
              <a:gd name="connsiteX3" fmla="*/ 0 w 3690258"/>
              <a:gd name="connsiteY3" fmla="*/ 1349827 h 3603171"/>
              <a:gd name="connsiteX4" fmla="*/ 1491342 w 3690258"/>
              <a:gd name="connsiteY4" fmla="*/ 3505199 h 3603171"/>
              <a:gd name="connsiteX5" fmla="*/ 1175658 w 3690258"/>
              <a:gd name="connsiteY5" fmla="*/ 2329542 h 3603171"/>
              <a:gd name="connsiteX6" fmla="*/ 3690258 w 3690258"/>
              <a:gd name="connsiteY6" fmla="*/ 3603171 h 3603171"/>
              <a:gd name="connsiteX7" fmla="*/ 2862943 w 3690258"/>
              <a:gd name="connsiteY7" fmla="*/ 533399 h 3603171"/>
              <a:gd name="connsiteX8" fmla="*/ 2830286 w 3690258"/>
              <a:gd name="connsiteY8" fmla="*/ 489856 h 3603171"/>
              <a:gd name="connsiteX0" fmla="*/ 2667000 w 3526972"/>
              <a:gd name="connsiteY0" fmla="*/ 489856 h 3603171"/>
              <a:gd name="connsiteX1" fmla="*/ 1099457 w 3526972"/>
              <a:gd name="connsiteY1" fmla="*/ 1001485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1012372 w 3526972"/>
              <a:gd name="connsiteY5" fmla="*/ 2329542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67000 w 3526972"/>
              <a:gd name="connsiteY0" fmla="*/ 489856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67000 w 3526972"/>
              <a:gd name="connsiteY8" fmla="*/ 489856 h 3603171"/>
              <a:gd name="connsiteX0" fmla="*/ 2645228 w 3526972"/>
              <a:gd name="connsiteY0" fmla="*/ 511627 h 3603171"/>
              <a:gd name="connsiteX1" fmla="*/ 1055914 w 3526972"/>
              <a:gd name="connsiteY1" fmla="*/ 1240971 h 3603171"/>
              <a:gd name="connsiteX2" fmla="*/ 1317172 w 3526972"/>
              <a:gd name="connsiteY2" fmla="*/ 0 h 3603171"/>
              <a:gd name="connsiteX3" fmla="*/ 0 w 3526972"/>
              <a:gd name="connsiteY3" fmla="*/ 1600198 h 3603171"/>
              <a:gd name="connsiteX4" fmla="*/ 1328056 w 3526972"/>
              <a:gd name="connsiteY4" fmla="*/ 3505199 h 3603171"/>
              <a:gd name="connsiteX5" fmla="*/ 979715 w 3526972"/>
              <a:gd name="connsiteY5" fmla="*/ 2209799 h 3603171"/>
              <a:gd name="connsiteX6" fmla="*/ 3526972 w 3526972"/>
              <a:gd name="connsiteY6" fmla="*/ 3603171 h 3603171"/>
              <a:gd name="connsiteX7" fmla="*/ 2699657 w 3526972"/>
              <a:gd name="connsiteY7" fmla="*/ 533399 h 3603171"/>
              <a:gd name="connsiteX8" fmla="*/ 2645228 w 3526972"/>
              <a:gd name="connsiteY8" fmla="*/ 511627 h 3603171"/>
              <a:gd name="connsiteX0" fmla="*/ 2645228 w 4397828"/>
              <a:gd name="connsiteY0" fmla="*/ 511627 h 3603171"/>
              <a:gd name="connsiteX1" fmla="*/ 1055914 w 4397828"/>
              <a:gd name="connsiteY1" fmla="*/ 1240971 h 3603171"/>
              <a:gd name="connsiteX2" fmla="*/ 1317172 w 4397828"/>
              <a:gd name="connsiteY2" fmla="*/ 0 h 3603171"/>
              <a:gd name="connsiteX3" fmla="*/ 0 w 4397828"/>
              <a:gd name="connsiteY3" fmla="*/ 1600198 h 3603171"/>
              <a:gd name="connsiteX4" fmla="*/ 1328056 w 4397828"/>
              <a:gd name="connsiteY4" fmla="*/ 3505199 h 3603171"/>
              <a:gd name="connsiteX5" fmla="*/ 979715 w 4397828"/>
              <a:gd name="connsiteY5" fmla="*/ 2209799 h 3603171"/>
              <a:gd name="connsiteX6" fmla="*/ 3526972 w 4397828"/>
              <a:gd name="connsiteY6" fmla="*/ 3603171 h 3603171"/>
              <a:gd name="connsiteX7" fmla="*/ 4397828 w 4397828"/>
              <a:gd name="connsiteY7" fmla="*/ 522513 h 3603171"/>
              <a:gd name="connsiteX8" fmla="*/ 2645228 w 4397828"/>
              <a:gd name="connsiteY8" fmla="*/ 511627 h 3603171"/>
              <a:gd name="connsiteX0" fmla="*/ 2471057 w 4223657"/>
              <a:gd name="connsiteY0" fmla="*/ 511627 h 3603171"/>
              <a:gd name="connsiteX1" fmla="*/ 881743 w 4223657"/>
              <a:gd name="connsiteY1" fmla="*/ 1240971 h 3603171"/>
              <a:gd name="connsiteX2" fmla="*/ 1143001 w 4223657"/>
              <a:gd name="connsiteY2" fmla="*/ 0 h 3603171"/>
              <a:gd name="connsiteX3" fmla="*/ 0 w 4223657"/>
              <a:gd name="connsiteY3" fmla="*/ 1371598 h 3603171"/>
              <a:gd name="connsiteX4" fmla="*/ 1153885 w 4223657"/>
              <a:gd name="connsiteY4" fmla="*/ 3505199 h 3603171"/>
              <a:gd name="connsiteX5" fmla="*/ 805544 w 4223657"/>
              <a:gd name="connsiteY5" fmla="*/ 2209799 h 3603171"/>
              <a:gd name="connsiteX6" fmla="*/ 3352801 w 4223657"/>
              <a:gd name="connsiteY6" fmla="*/ 3603171 h 3603171"/>
              <a:gd name="connsiteX7" fmla="*/ 4223657 w 4223657"/>
              <a:gd name="connsiteY7" fmla="*/ 522513 h 3603171"/>
              <a:gd name="connsiteX8" fmla="*/ 2471057 w 4223657"/>
              <a:gd name="connsiteY8" fmla="*/ 511627 h 3603171"/>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1153885 w 4223657"/>
              <a:gd name="connsiteY4" fmla="*/ 3091542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97970 h 3189514"/>
              <a:gd name="connsiteX1" fmla="*/ 881743 w 4223657"/>
              <a:gd name="connsiteY1" fmla="*/ 827314 h 3189514"/>
              <a:gd name="connsiteX2" fmla="*/ 925287 w 4223657"/>
              <a:gd name="connsiteY2" fmla="*/ 0 h 3189514"/>
              <a:gd name="connsiteX3" fmla="*/ 0 w 4223657"/>
              <a:gd name="connsiteY3" fmla="*/ 957941 h 3189514"/>
              <a:gd name="connsiteX4" fmla="*/ 729342 w 4223657"/>
              <a:gd name="connsiteY4" fmla="*/ 2438400 h 3189514"/>
              <a:gd name="connsiteX5" fmla="*/ 805544 w 4223657"/>
              <a:gd name="connsiteY5" fmla="*/ 1796142 h 3189514"/>
              <a:gd name="connsiteX6" fmla="*/ 3352801 w 4223657"/>
              <a:gd name="connsiteY6" fmla="*/ 3189514 h 3189514"/>
              <a:gd name="connsiteX7" fmla="*/ 4223657 w 4223657"/>
              <a:gd name="connsiteY7" fmla="*/ 108856 h 3189514"/>
              <a:gd name="connsiteX8" fmla="*/ 2471057 w 4223657"/>
              <a:gd name="connsiteY8" fmla="*/ 97970 h 3189514"/>
              <a:gd name="connsiteX0" fmla="*/ 2471057 w 4223657"/>
              <a:gd name="connsiteY0" fmla="*/ 54427 h 3145971"/>
              <a:gd name="connsiteX1" fmla="*/ 881743 w 4223657"/>
              <a:gd name="connsiteY1" fmla="*/ 783771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4223657"/>
              <a:gd name="connsiteY0" fmla="*/ 54427 h 3145971"/>
              <a:gd name="connsiteX1" fmla="*/ 968829 w 4223657"/>
              <a:gd name="connsiteY1" fmla="*/ 544286 h 3145971"/>
              <a:gd name="connsiteX2" fmla="*/ 1219201 w 4223657"/>
              <a:gd name="connsiteY2" fmla="*/ 0 h 3145971"/>
              <a:gd name="connsiteX3" fmla="*/ 0 w 4223657"/>
              <a:gd name="connsiteY3" fmla="*/ 914398 h 3145971"/>
              <a:gd name="connsiteX4" fmla="*/ 729342 w 4223657"/>
              <a:gd name="connsiteY4" fmla="*/ 2394857 h 3145971"/>
              <a:gd name="connsiteX5" fmla="*/ 805544 w 4223657"/>
              <a:gd name="connsiteY5" fmla="*/ 1752599 h 3145971"/>
              <a:gd name="connsiteX6" fmla="*/ 3352801 w 4223657"/>
              <a:gd name="connsiteY6" fmla="*/ 3145971 h 3145971"/>
              <a:gd name="connsiteX7" fmla="*/ 4223657 w 4223657"/>
              <a:gd name="connsiteY7" fmla="*/ 65313 h 3145971"/>
              <a:gd name="connsiteX8" fmla="*/ 2471057 w 4223657"/>
              <a:gd name="connsiteY8" fmla="*/ 54427 h 3145971"/>
              <a:gd name="connsiteX0" fmla="*/ 2471057 w 3439885"/>
              <a:gd name="connsiteY0" fmla="*/ 54427 h 3145971"/>
              <a:gd name="connsiteX1" fmla="*/ 968829 w 3439885"/>
              <a:gd name="connsiteY1" fmla="*/ 544286 h 3145971"/>
              <a:gd name="connsiteX2" fmla="*/ 1219201 w 3439885"/>
              <a:gd name="connsiteY2" fmla="*/ 0 h 3145971"/>
              <a:gd name="connsiteX3" fmla="*/ 0 w 3439885"/>
              <a:gd name="connsiteY3" fmla="*/ 914398 h 3145971"/>
              <a:gd name="connsiteX4" fmla="*/ 729342 w 3439885"/>
              <a:gd name="connsiteY4" fmla="*/ 2394857 h 3145971"/>
              <a:gd name="connsiteX5" fmla="*/ 805544 w 3439885"/>
              <a:gd name="connsiteY5" fmla="*/ 1752599 h 3145971"/>
              <a:gd name="connsiteX6" fmla="*/ 3352801 w 3439885"/>
              <a:gd name="connsiteY6" fmla="*/ 3145971 h 3145971"/>
              <a:gd name="connsiteX7" fmla="*/ 3439885 w 3439885"/>
              <a:gd name="connsiteY7" fmla="*/ 1328056 h 3145971"/>
              <a:gd name="connsiteX8" fmla="*/ 2471057 w 3439885"/>
              <a:gd name="connsiteY8" fmla="*/ 54427 h 3145971"/>
              <a:gd name="connsiteX0" fmla="*/ 2471057 w 3439885"/>
              <a:gd name="connsiteY0" fmla="*/ 54427 h 2394857"/>
              <a:gd name="connsiteX1" fmla="*/ 968829 w 3439885"/>
              <a:gd name="connsiteY1" fmla="*/ 544286 h 2394857"/>
              <a:gd name="connsiteX2" fmla="*/ 1219201 w 3439885"/>
              <a:gd name="connsiteY2" fmla="*/ 0 h 2394857"/>
              <a:gd name="connsiteX3" fmla="*/ 0 w 3439885"/>
              <a:gd name="connsiteY3" fmla="*/ 914398 h 2394857"/>
              <a:gd name="connsiteX4" fmla="*/ 729342 w 3439885"/>
              <a:gd name="connsiteY4" fmla="*/ 2394857 h 2394857"/>
              <a:gd name="connsiteX5" fmla="*/ 805544 w 3439885"/>
              <a:gd name="connsiteY5" fmla="*/ 1752599 h 2394857"/>
              <a:gd name="connsiteX6" fmla="*/ 2819507 w 3439885"/>
              <a:gd name="connsiteY6" fmla="*/ 1806853 h 2394857"/>
              <a:gd name="connsiteX7" fmla="*/ 3439885 w 3439885"/>
              <a:gd name="connsiteY7" fmla="*/ 1328056 h 2394857"/>
              <a:gd name="connsiteX8" fmla="*/ 2471057 w 3439885"/>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805544 w 2838099"/>
              <a:gd name="connsiteY5" fmla="*/ 1752599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2819507 w 2838099"/>
              <a:gd name="connsiteY6" fmla="*/ 1806853 h 2394857"/>
              <a:gd name="connsiteX7" fmla="*/ 2838099 w 2838099"/>
              <a:gd name="connsiteY7" fmla="*/ 1021729 h 2394857"/>
              <a:gd name="connsiteX8" fmla="*/ 2471057 w 2838099"/>
              <a:gd name="connsiteY8" fmla="*/ 54427 h 2394857"/>
              <a:gd name="connsiteX0" fmla="*/ 2471057 w 2838099"/>
              <a:gd name="connsiteY0" fmla="*/ 54427 h 2394857"/>
              <a:gd name="connsiteX1" fmla="*/ 968829 w 2838099"/>
              <a:gd name="connsiteY1" fmla="*/ 544286 h 2394857"/>
              <a:gd name="connsiteX2" fmla="*/ 1219201 w 2838099"/>
              <a:gd name="connsiteY2" fmla="*/ 0 h 2394857"/>
              <a:gd name="connsiteX3" fmla="*/ 0 w 2838099"/>
              <a:gd name="connsiteY3" fmla="*/ 914398 h 2394857"/>
              <a:gd name="connsiteX4" fmla="*/ 729342 w 2838099"/>
              <a:gd name="connsiteY4" fmla="*/ 2394857 h 2394857"/>
              <a:gd name="connsiteX5" fmla="*/ 902477 w 2838099"/>
              <a:gd name="connsiteY5" fmla="*/ 1566040 h 2394857"/>
              <a:gd name="connsiteX6" fmla="*/ 1938936 w 2838099"/>
              <a:gd name="connsiteY6" fmla="*/ 1546864 h 2394857"/>
              <a:gd name="connsiteX7" fmla="*/ 2838099 w 2838099"/>
              <a:gd name="connsiteY7" fmla="*/ 1021729 h 2394857"/>
              <a:gd name="connsiteX8" fmla="*/ 2471057 w 2838099"/>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38936 w 2471057"/>
              <a:gd name="connsiteY6" fmla="*/ 1546864 h 2394857"/>
              <a:gd name="connsiteX7" fmla="*/ 2312530 w 2471057"/>
              <a:gd name="connsiteY7" fmla="*/ 920786 h 2394857"/>
              <a:gd name="connsiteX8" fmla="*/ 2471057 w 2471057"/>
              <a:gd name="connsiteY8" fmla="*/ 54427 h 2394857"/>
              <a:gd name="connsiteX0" fmla="*/ 2471057 w 2471057"/>
              <a:gd name="connsiteY0" fmla="*/ 54427 h 2394857"/>
              <a:gd name="connsiteX1" fmla="*/ 968829 w 2471057"/>
              <a:gd name="connsiteY1" fmla="*/ 544286 h 2394857"/>
              <a:gd name="connsiteX2" fmla="*/ 1219201 w 2471057"/>
              <a:gd name="connsiteY2" fmla="*/ 0 h 2394857"/>
              <a:gd name="connsiteX3" fmla="*/ 0 w 2471057"/>
              <a:gd name="connsiteY3" fmla="*/ 914398 h 2394857"/>
              <a:gd name="connsiteX4" fmla="*/ 729342 w 2471057"/>
              <a:gd name="connsiteY4" fmla="*/ 2394857 h 2394857"/>
              <a:gd name="connsiteX5" fmla="*/ 902477 w 2471057"/>
              <a:gd name="connsiteY5" fmla="*/ 1566040 h 2394857"/>
              <a:gd name="connsiteX6" fmla="*/ 1982688 w 2471057"/>
              <a:gd name="connsiteY6" fmla="*/ 1748719 h 2394857"/>
              <a:gd name="connsiteX7" fmla="*/ 2312530 w 2471057"/>
              <a:gd name="connsiteY7" fmla="*/ 920786 h 2394857"/>
              <a:gd name="connsiteX8" fmla="*/ 2471057 w 2471057"/>
              <a:gd name="connsiteY8" fmla="*/ 54427 h 2394857"/>
              <a:gd name="connsiteX0" fmla="*/ 2471057 w 2471057"/>
              <a:gd name="connsiteY0" fmla="*/ 1086274 h 3426704"/>
              <a:gd name="connsiteX1" fmla="*/ 968829 w 2471057"/>
              <a:gd name="connsiteY1" fmla="*/ 1576133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426704"/>
              <a:gd name="connsiteX1" fmla="*/ 1140819 w 2471057"/>
              <a:gd name="connsiteY1" fmla="*/ 1102088 h 3426704"/>
              <a:gd name="connsiteX2" fmla="*/ 1397089 w 2471057"/>
              <a:gd name="connsiteY2" fmla="*/ 0 h 3426704"/>
              <a:gd name="connsiteX3" fmla="*/ 0 w 2471057"/>
              <a:gd name="connsiteY3" fmla="*/ 1946245 h 3426704"/>
              <a:gd name="connsiteX4" fmla="*/ 729342 w 2471057"/>
              <a:gd name="connsiteY4" fmla="*/ 3426704 h 3426704"/>
              <a:gd name="connsiteX5" fmla="*/ 902477 w 2471057"/>
              <a:gd name="connsiteY5" fmla="*/ 2597887 h 3426704"/>
              <a:gd name="connsiteX6" fmla="*/ 1982688 w 2471057"/>
              <a:gd name="connsiteY6" fmla="*/ 2780566 h 3426704"/>
              <a:gd name="connsiteX7" fmla="*/ 2312530 w 2471057"/>
              <a:gd name="connsiteY7" fmla="*/ 1952633 h 3426704"/>
              <a:gd name="connsiteX8" fmla="*/ 2471057 w 2471057"/>
              <a:gd name="connsiteY8" fmla="*/ 1086274 h 3426704"/>
              <a:gd name="connsiteX0" fmla="*/ 2471057 w 2471057"/>
              <a:gd name="connsiteY0" fmla="*/ 1086274 h 3398712"/>
              <a:gd name="connsiteX1" fmla="*/ 1140819 w 2471057"/>
              <a:gd name="connsiteY1" fmla="*/ 1102088 h 3398712"/>
              <a:gd name="connsiteX2" fmla="*/ 1397089 w 2471057"/>
              <a:gd name="connsiteY2" fmla="*/ 0 h 3398712"/>
              <a:gd name="connsiteX3" fmla="*/ 0 w 2471057"/>
              <a:gd name="connsiteY3" fmla="*/ 1946245 h 3398712"/>
              <a:gd name="connsiteX4" fmla="*/ 874734 w 2471057"/>
              <a:gd name="connsiteY4" fmla="*/ 3398712 h 3398712"/>
              <a:gd name="connsiteX5" fmla="*/ 902477 w 2471057"/>
              <a:gd name="connsiteY5" fmla="*/ 2597887 h 3398712"/>
              <a:gd name="connsiteX6" fmla="*/ 1982688 w 2471057"/>
              <a:gd name="connsiteY6" fmla="*/ 2780566 h 3398712"/>
              <a:gd name="connsiteX7" fmla="*/ 2312530 w 2471057"/>
              <a:gd name="connsiteY7" fmla="*/ 1952633 h 3398712"/>
              <a:gd name="connsiteX8" fmla="*/ 2471057 w 2471057"/>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2039615 w 2527984"/>
              <a:gd name="connsiteY6" fmla="*/ 2780566 h 3398712"/>
              <a:gd name="connsiteX7" fmla="*/ 2369457 w 2527984"/>
              <a:gd name="connsiteY7" fmla="*/ 1952633 h 3398712"/>
              <a:gd name="connsiteX8" fmla="*/ 2527984 w 2527984"/>
              <a:gd name="connsiteY8" fmla="*/ 1086274 h 3398712"/>
              <a:gd name="connsiteX0" fmla="*/ 2527984 w 2527984"/>
              <a:gd name="connsiteY0" fmla="*/ 1086274 h 3398712"/>
              <a:gd name="connsiteX1" fmla="*/ 1197746 w 2527984"/>
              <a:gd name="connsiteY1" fmla="*/ 1102088 h 3398712"/>
              <a:gd name="connsiteX2" fmla="*/ 1454016 w 2527984"/>
              <a:gd name="connsiteY2" fmla="*/ 0 h 3398712"/>
              <a:gd name="connsiteX3" fmla="*/ 0 w 2527984"/>
              <a:gd name="connsiteY3" fmla="*/ 1764858 h 3398712"/>
              <a:gd name="connsiteX4" fmla="*/ 931661 w 2527984"/>
              <a:gd name="connsiteY4" fmla="*/ 3398712 h 3398712"/>
              <a:gd name="connsiteX5" fmla="*/ 959404 w 2527984"/>
              <a:gd name="connsiteY5" fmla="*/ 2597887 h 3398712"/>
              <a:gd name="connsiteX6" fmla="*/ 1924335 w 2527984"/>
              <a:gd name="connsiteY6" fmla="*/ 2835202 h 3398712"/>
              <a:gd name="connsiteX7" fmla="*/ 2369457 w 2527984"/>
              <a:gd name="connsiteY7" fmla="*/ 1952633 h 3398712"/>
              <a:gd name="connsiteX8" fmla="*/ 2527984 w 2527984"/>
              <a:gd name="connsiteY8" fmla="*/ 1086274 h 3398712"/>
              <a:gd name="connsiteX0" fmla="*/ 2527984 w 2527984"/>
              <a:gd name="connsiteY0" fmla="*/ 1086274 h 3538212"/>
              <a:gd name="connsiteX1" fmla="*/ 1197746 w 2527984"/>
              <a:gd name="connsiteY1" fmla="*/ 1102088 h 3538212"/>
              <a:gd name="connsiteX2" fmla="*/ 1454016 w 2527984"/>
              <a:gd name="connsiteY2" fmla="*/ 0 h 3538212"/>
              <a:gd name="connsiteX3" fmla="*/ 0 w 2527984"/>
              <a:gd name="connsiteY3" fmla="*/ 1764858 h 3538212"/>
              <a:gd name="connsiteX4" fmla="*/ 971650 w 2527984"/>
              <a:gd name="connsiteY4" fmla="*/ 3538212 h 3538212"/>
              <a:gd name="connsiteX5" fmla="*/ 959404 w 2527984"/>
              <a:gd name="connsiteY5" fmla="*/ 2597887 h 3538212"/>
              <a:gd name="connsiteX6" fmla="*/ 1924335 w 2527984"/>
              <a:gd name="connsiteY6" fmla="*/ 2835202 h 3538212"/>
              <a:gd name="connsiteX7" fmla="*/ 2369457 w 2527984"/>
              <a:gd name="connsiteY7" fmla="*/ 1952633 h 3538212"/>
              <a:gd name="connsiteX8" fmla="*/ 2527984 w 2527984"/>
              <a:gd name="connsiteY8" fmla="*/ 1086274 h 35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7984" h="3538212">
                <a:moveTo>
                  <a:pt x="2527984" y="1086274"/>
                </a:moveTo>
                <a:lnTo>
                  <a:pt x="1197746" y="1102088"/>
                </a:lnTo>
                <a:lnTo>
                  <a:pt x="1454016" y="0"/>
                </a:lnTo>
                <a:lnTo>
                  <a:pt x="0" y="1764858"/>
                </a:lnTo>
                <a:lnTo>
                  <a:pt x="971650" y="3538212"/>
                </a:lnTo>
                <a:lnTo>
                  <a:pt x="959404" y="2597887"/>
                </a:lnTo>
                <a:lnTo>
                  <a:pt x="1924335" y="2835202"/>
                </a:lnTo>
                <a:lnTo>
                  <a:pt x="2369457" y="1952633"/>
                </a:lnTo>
                <a:lnTo>
                  <a:pt x="2527984" y="1086274"/>
                </a:lnTo>
                <a:close/>
              </a:path>
            </a:pathLst>
          </a:cu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B55D6A93-C56C-4252-875C-6F0AE658D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434" y="2691490"/>
            <a:ext cx="1738366" cy="1831298"/>
          </a:xfrm>
          <a:prstGeom prst="rect">
            <a:avLst/>
          </a:prstGeom>
        </p:spPr>
      </p:pic>
    </p:spTree>
    <p:extLst>
      <p:ext uri="{BB962C8B-B14F-4D97-AF65-F5344CB8AC3E}">
        <p14:creationId xmlns:p14="http://schemas.microsoft.com/office/powerpoint/2010/main" val="2716771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5481292D5DA446A15ABEAA765E4995" ma:contentTypeVersion="10" ma:contentTypeDescription="Create a new document." ma:contentTypeScope="" ma:versionID="1637d78e60513517a5bd537bcc816ab2">
  <xsd:schema xmlns:xsd="http://www.w3.org/2001/XMLSchema" xmlns:xs="http://www.w3.org/2001/XMLSchema" xmlns:p="http://schemas.microsoft.com/office/2006/metadata/properties" xmlns:ns3="8c4c45f5-121e-489d-a1f0-70c412b0108b" targetNamespace="http://schemas.microsoft.com/office/2006/metadata/properties" ma:root="true" ma:fieldsID="fb2093741666d1c571d305f9529c2952" ns3:_="">
    <xsd:import namespace="8c4c45f5-121e-489d-a1f0-70c412b010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c45f5-121e-489d-a1f0-70c412b010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5A0C98-33A7-49EA-A13F-6133C98695D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F0BDCF-A7FA-4170-A17D-C7B6966A4FB1}">
  <ds:schemaRefs>
    <ds:schemaRef ds:uri="http://schemas.microsoft.com/sharepoint/v3/contenttype/forms"/>
  </ds:schemaRefs>
</ds:datastoreItem>
</file>

<file path=customXml/itemProps3.xml><?xml version="1.0" encoding="utf-8"?>
<ds:datastoreItem xmlns:ds="http://schemas.openxmlformats.org/officeDocument/2006/customXml" ds:itemID="{07EC4EB3-75F3-457A-8B92-BDD3EA12D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4c45f5-121e-489d-a1f0-70c412b01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1231</TotalTime>
  <Words>1331</Words>
  <Application>Microsoft Office PowerPoint</Application>
  <PresentationFormat>Widescreen</PresentationFormat>
  <Paragraphs>89</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Posterama</vt:lpstr>
      <vt:lpstr>Pristina</vt:lpstr>
      <vt:lpstr>Symbol</vt:lpstr>
      <vt:lpstr>Office Theme</vt:lpstr>
      <vt:lpstr>PowerPoint Presentation</vt:lpstr>
      <vt:lpstr>PowerPoint Presentation</vt:lpstr>
      <vt:lpstr>Because He is LOVE</vt:lpstr>
      <vt:lpstr>Because He is LOVE</vt:lpstr>
      <vt:lpstr>Because He is LOVE</vt:lpstr>
      <vt:lpstr>Because He is LOVE</vt:lpstr>
      <vt:lpstr>Because He is LOVE</vt:lpstr>
      <vt:lpstr>Because He is LOVE</vt:lpstr>
      <vt:lpstr>Because He is LOVE</vt:lpstr>
      <vt:lpstr>Because He is LOVE</vt:lpstr>
      <vt:lpstr>Because He is LOVE</vt:lpstr>
      <vt:lpstr>Because He is LOVE</vt:lpstr>
      <vt:lpstr>Because He is LOVE</vt:lpstr>
      <vt:lpstr>Because He is LOVE</vt:lpstr>
      <vt:lpstr>Because He is LOVE</vt:lpstr>
      <vt:lpstr>Because He is LOVE</vt:lpstr>
      <vt:lpstr>Because He is LOVE</vt:lpstr>
      <vt:lpstr>Because He is LOVE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Henderson</dc:creator>
  <cp:lastModifiedBy>Dennis Henderson</cp:lastModifiedBy>
  <cp:revision>43</cp:revision>
  <dcterms:created xsi:type="dcterms:W3CDTF">2020-03-19T13:50:31Z</dcterms:created>
  <dcterms:modified xsi:type="dcterms:W3CDTF">2021-07-10T15:13:34Z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0x0101005E5481292D5DA446A15ABEAA765E4995</vt:lpwstr>
  </property>
</Properties>
</file>