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321" r:id="rId6"/>
    <p:sldId id="265" r:id="rId7"/>
    <p:sldId id="336" r:id="rId8"/>
    <p:sldId id="322" r:id="rId9"/>
    <p:sldId id="323" r:id="rId10"/>
    <p:sldId id="324" r:id="rId11"/>
    <p:sldId id="325" r:id="rId12"/>
    <p:sldId id="326" r:id="rId13"/>
    <p:sldId id="327" r:id="rId14"/>
    <p:sldId id="328" r:id="rId15"/>
    <p:sldId id="337" r:id="rId16"/>
    <p:sldId id="338" r:id="rId17"/>
    <p:sldId id="260" r:id="rId18"/>
    <p:sldId id="329" r:id="rId19"/>
    <p:sldId id="331" r:id="rId20"/>
    <p:sldId id="333" r:id="rId21"/>
    <p:sldId id="332" r:id="rId22"/>
    <p:sldId id="334"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5912" autoAdjust="0"/>
  </p:normalViewPr>
  <p:slideViewPr>
    <p:cSldViewPr snapToGrid="0">
      <p:cViewPr varScale="1">
        <p:scale>
          <a:sx n="70" d="100"/>
          <a:sy n="70" d="100"/>
        </p:scale>
        <p:origin x="9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horiavarlan/454042620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horiavarlan/454042620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edpix.com/photo/175326/thought-bubble-think-comic-blank-dialog-emotion-feelin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publicdomainpictures.net/en/view-image.php?image=130388&amp;picture=pointing-finger" TargetMode="External"/><Relationship Id="rId4" Type="http://schemas.openxmlformats.org/officeDocument/2006/relationships/hyperlink" Target="https://commons.wikimedia.org/wiki/File:Linecons_speech-bubble.sv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bible-open-bible-christian-480034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p:txBody>
      </p:sp>
      <p:sp>
        <p:nvSpPr>
          <p:cNvPr id="4" name="Slide Number Placeholder 3"/>
          <p:cNvSpPr>
            <a:spLocks noGrp="1"/>
          </p:cNvSpPr>
          <p:nvPr>
            <p:ph type="sldNum" sz="quarter" idx="5"/>
          </p:nvPr>
        </p:nvSpPr>
        <p:spPr/>
        <p:txBody>
          <a:bodyPr/>
          <a:lstStyle/>
          <a:p>
            <a:fld id="{7D779DC1-973B-4AE5-BD01-62F46D0F1152}" type="slidenum">
              <a:rPr lang="en-US" smtClean="0"/>
              <a:t>1</a:t>
            </a:fld>
            <a:endParaRPr lang="en-US"/>
          </a:p>
        </p:txBody>
      </p:sp>
    </p:spTree>
    <p:extLst>
      <p:ext uri="{BB962C8B-B14F-4D97-AF65-F5344CB8AC3E}">
        <p14:creationId xmlns:p14="http://schemas.microsoft.com/office/powerpoint/2010/main" val="137411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 </a:t>
            </a:r>
            <a:r>
              <a:rPr lang="en-US" dirty="0">
                <a:hlinkClick r:id="rId3"/>
              </a:rPr>
              <a:t>https://www.flickr.com/photos/horiavarlan/4540426204</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3</a:t>
            </a:fld>
            <a:endParaRPr lang="en-US"/>
          </a:p>
        </p:txBody>
      </p:sp>
    </p:spTree>
    <p:extLst>
      <p:ext uri="{BB962C8B-B14F-4D97-AF65-F5344CB8AC3E}">
        <p14:creationId xmlns:p14="http://schemas.microsoft.com/office/powerpoint/2010/main" val="11540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 </a:t>
            </a:r>
            <a:r>
              <a:rPr lang="en-US" dirty="0">
                <a:hlinkClick r:id="rId3"/>
              </a:rPr>
              <a:t>https://www.flickr.com/photos/horiavarlan/4540426204</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4</a:t>
            </a:fld>
            <a:endParaRPr lang="en-US"/>
          </a:p>
        </p:txBody>
      </p:sp>
    </p:spTree>
    <p:extLst>
      <p:ext uri="{BB962C8B-B14F-4D97-AF65-F5344CB8AC3E}">
        <p14:creationId xmlns:p14="http://schemas.microsoft.com/office/powerpoint/2010/main" val="270376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https://www.needpix.com/photo/175326/thought-bubble-think-comic-blank-dialog-emotion-feeling</a:t>
            </a:r>
            <a:endParaRPr lang="en-US" dirty="0"/>
          </a:p>
          <a:p>
            <a:r>
              <a:rPr lang="en-US" dirty="0">
                <a:hlinkClick r:id="rId4"/>
              </a:rPr>
              <a:t>https://commons.wikimedia.org/wiki/File:Linecons_speech-bubble.svg</a:t>
            </a:r>
            <a:endParaRPr lang="en-US" dirty="0"/>
          </a:p>
          <a:p>
            <a:r>
              <a:rPr lang="en-US" dirty="0">
                <a:hlinkClick r:id="rId5"/>
              </a:rPr>
              <a:t>https://www.publicdomainpictures.net/en/view-image.php?image=130388&amp;picture=pointing-finger</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10</a:t>
            </a:fld>
            <a:endParaRPr lang="en-US"/>
          </a:p>
        </p:txBody>
      </p:sp>
    </p:spTree>
    <p:extLst>
      <p:ext uri="{BB962C8B-B14F-4D97-AF65-F5344CB8AC3E}">
        <p14:creationId xmlns:p14="http://schemas.microsoft.com/office/powerpoint/2010/main" val="60666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https://pixabay.com/photos/bible-open-bible-christian-4800347/</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19</a:t>
            </a:fld>
            <a:endParaRPr lang="en-US"/>
          </a:p>
        </p:txBody>
      </p:sp>
    </p:spTree>
    <p:extLst>
      <p:ext uri="{BB962C8B-B14F-4D97-AF65-F5344CB8AC3E}">
        <p14:creationId xmlns:p14="http://schemas.microsoft.com/office/powerpoint/2010/main" val="2602448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brick wall&#10;&#10;Description automatically generated">
            <a:extLst>
              <a:ext uri="{FF2B5EF4-FFF2-40B4-BE49-F238E27FC236}">
                <a16:creationId xmlns:a16="http://schemas.microsoft.com/office/drawing/2014/main" id="{6F24E417-19E6-42A1-B7A1-6999BEDFA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now, riding, red, sitting&#10;&#10;Description automatically generated">
            <a:extLst>
              <a:ext uri="{FF2B5EF4-FFF2-40B4-BE49-F238E27FC236}">
                <a16:creationId xmlns:a16="http://schemas.microsoft.com/office/drawing/2014/main" id="{4F62C6E1-B6D5-4CEF-813C-4BAC4DB192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rgbClr val="C00000"/>
          </a:solidFill>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0054A6"/>
                </a:solidFill>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0054A6"/>
                </a:solidFill>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0054A6"/>
                </a:solidFill>
                <a:latin typeface="Pristina" panose="03060402040406080204" pitchFamily="66" charset="0"/>
              </a:rPr>
              <a:t>Psalm 39:7</a:t>
            </a:r>
          </a:p>
        </p:txBody>
      </p:sp>
      <p:pic>
        <p:nvPicPr>
          <p:cNvPr id="15" name="Picture 14" descr="A close up of a sign&#10;&#10;Description automatically generated">
            <a:extLst>
              <a:ext uri="{FF2B5EF4-FFF2-40B4-BE49-F238E27FC236}">
                <a16:creationId xmlns:a16="http://schemas.microsoft.com/office/drawing/2014/main" id="{214E845D-55C2-4520-9B55-3EDDB7A9B90A}"/>
              </a:ext>
            </a:extLst>
          </p:cNvPr>
          <p:cNvPicPr>
            <a:picLocks noChangeAspect="1"/>
          </p:cNvPicPr>
          <p:nvPr/>
        </p:nvPicPr>
        <p:blipFill rotWithShape="1">
          <a:blip r:embed="rId3">
            <a:extLst>
              <a:ext uri="{28A0092B-C50C-407E-A947-70E740481C1C}">
                <a14:useLocalDpi xmlns:a14="http://schemas.microsoft.com/office/drawing/2010/main" val="0"/>
              </a:ext>
            </a:extLst>
          </a:blip>
          <a:srcRect l="30816" t="35331" r="25895" b="33968"/>
          <a:stretch/>
        </p:blipFill>
        <p:spPr>
          <a:xfrm>
            <a:off x="3305907" y="1934307"/>
            <a:ext cx="5533293" cy="2292945"/>
          </a:xfrm>
          <a:prstGeom prst="rect">
            <a:avLst/>
          </a:prstGeom>
        </p:spPr>
      </p:pic>
      <p:grpSp>
        <p:nvGrpSpPr>
          <p:cNvPr id="7" name="Group 6">
            <a:extLst>
              <a:ext uri="{FF2B5EF4-FFF2-40B4-BE49-F238E27FC236}">
                <a16:creationId xmlns:a16="http://schemas.microsoft.com/office/drawing/2014/main" id="{7B1CA17A-CA69-4DAD-AAF3-FFF23099504A}"/>
              </a:ext>
            </a:extLst>
          </p:cNvPr>
          <p:cNvGrpSpPr/>
          <p:nvPr/>
        </p:nvGrpSpPr>
        <p:grpSpPr>
          <a:xfrm>
            <a:off x="558471" y="5066893"/>
            <a:ext cx="2477806" cy="1200783"/>
            <a:chOff x="962969" y="5030136"/>
            <a:chExt cx="2477806" cy="1200783"/>
          </a:xfrm>
          <a:effectLst>
            <a:glow rad="127000">
              <a:srgbClr val="0054A6">
                <a:alpha val="39000"/>
              </a:srgbClr>
            </a:glow>
          </a:effectLst>
        </p:grpSpPr>
        <p:pic>
          <p:nvPicPr>
            <p:cNvPr id="9" name="Picture 8">
              <a:extLst>
                <a:ext uri="{FF2B5EF4-FFF2-40B4-BE49-F238E27FC236}">
                  <a16:creationId xmlns:a16="http://schemas.microsoft.com/office/drawing/2014/main" id="{434069AF-F061-454F-80B2-398C6EFE9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D1E0A3C3-3515-438D-ACDD-CB8F69B0C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38275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E526D0D4-B02A-49B7-8E70-2EC8A73CD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pic>
        <p:nvPicPr>
          <p:cNvPr id="9" name="Picture 8" descr="A close up of a logo&#10;&#10;Description automatically generated">
            <a:extLst>
              <a:ext uri="{FF2B5EF4-FFF2-40B4-BE49-F238E27FC236}">
                <a16:creationId xmlns:a16="http://schemas.microsoft.com/office/drawing/2014/main" id="{DC8B5325-05CE-4EDB-8238-2EDF87FC1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473" y="611822"/>
            <a:ext cx="4068345" cy="2229349"/>
          </a:xfrm>
          <a:prstGeom prst="rect">
            <a:avLst/>
          </a:prstGeom>
        </p:spPr>
      </p:pic>
      <p:sp>
        <p:nvSpPr>
          <p:cNvPr id="6" name="TextBox 5">
            <a:extLst>
              <a:ext uri="{FF2B5EF4-FFF2-40B4-BE49-F238E27FC236}">
                <a16:creationId xmlns:a16="http://schemas.microsoft.com/office/drawing/2014/main" id="{040D070A-A797-4292-8E52-89AAE00AAF3D}"/>
              </a:ext>
            </a:extLst>
          </p:cNvPr>
          <p:cNvSpPr txBox="1"/>
          <p:nvPr/>
        </p:nvSpPr>
        <p:spPr>
          <a:xfrm>
            <a:off x="7996814" y="1172498"/>
            <a:ext cx="3265714" cy="1107996"/>
          </a:xfrm>
          <a:prstGeom prst="rect">
            <a:avLst/>
          </a:prstGeom>
          <a:noFill/>
        </p:spPr>
        <p:txBody>
          <a:bodyPr wrap="square" rtlCol="0">
            <a:spAutoFit/>
          </a:bodyPr>
          <a:lstStyle/>
          <a:p>
            <a:pPr algn="ctr"/>
            <a:r>
              <a:rPr lang="en-US" sz="6600" b="1" dirty="0"/>
              <a:t>TRUTH</a:t>
            </a:r>
          </a:p>
        </p:txBody>
      </p:sp>
      <p:pic>
        <p:nvPicPr>
          <p:cNvPr id="4" name="Picture 3" descr="A picture containing drawing&#10;&#10;Description automatically generated">
            <a:extLst>
              <a:ext uri="{FF2B5EF4-FFF2-40B4-BE49-F238E27FC236}">
                <a16:creationId xmlns:a16="http://schemas.microsoft.com/office/drawing/2014/main" id="{1D7B2F9C-1F46-4EA5-AE15-DD0F83C6A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42182" y="1172498"/>
            <a:ext cx="3951234" cy="3376947"/>
          </a:xfrm>
          <a:prstGeom prst="rect">
            <a:avLst/>
          </a:prstGeom>
        </p:spPr>
      </p:pic>
      <p:sp>
        <p:nvSpPr>
          <p:cNvPr id="8" name="TextBox 7">
            <a:extLst>
              <a:ext uri="{FF2B5EF4-FFF2-40B4-BE49-F238E27FC236}">
                <a16:creationId xmlns:a16="http://schemas.microsoft.com/office/drawing/2014/main" id="{7F92A60F-1F34-49AC-B24E-258CB00AA07E}"/>
              </a:ext>
            </a:extLst>
          </p:cNvPr>
          <p:cNvSpPr txBox="1"/>
          <p:nvPr/>
        </p:nvSpPr>
        <p:spPr>
          <a:xfrm>
            <a:off x="1043707" y="2066157"/>
            <a:ext cx="3265714" cy="1107996"/>
          </a:xfrm>
          <a:prstGeom prst="rect">
            <a:avLst/>
          </a:prstGeom>
          <a:noFill/>
        </p:spPr>
        <p:txBody>
          <a:bodyPr wrap="square" rtlCol="0">
            <a:spAutoFit/>
          </a:bodyPr>
          <a:lstStyle/>
          <a:p>
            <a:pPr algn="ctr"/>
            <a:r>
              <a:rPr lang="en-US" sz="6600" b="1" dirty="0"/>
              <a:t>TRUTH</a:t>
            </a:r>
          </a:p>
        </p:txBody>
      </p:sp>
      <p:pic>
        <p:nvPicPr>
          <p:cNvPr id="5" name="Picture 4" descr="A picture containing mirror, guitar&#10;&#10;Description automatically generated">
            <a:extLst>
              <a:ext uri="{FF2B5EF4-FFF2-40B4-BE49-F238E27FC236}">
                <a16:creationId xmlns:a16="http://schemas.microsoft.com/office/drawing/2014/main" id="{B682BB6D-9EBA-41AB-94ED-B14B562DC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3296" y="3796717"/>
            <a:ext cx="3636752" cy="1505455"/>
          </a:xfrm>
          <a:prstGeom prst="rect">
            <a:avLst/>
          </a:prstGeom>
        </p:spPr>
      </p:pic>
      <p:sp>
        <p:nvSpPr>
          <p:cNvPr id="10" name="TextBox 9">
            <a:extLst>
              <a:ext uri="{FF2B5EF4-FFF2-40B4-BE49-F238E27FC236}">
                <a16:creationId xmlns:a16="http://schemas.microsoft.com/office/drawing/2014/main" id="{ECBA2DF1-3F5F-4D4C-85DC-0F30E357F2F4}"/>
              </a:ext>
            </a:extLst>
          </p:cNvPr>
          <p:cNvSpPr txBox="1"/>
          <p:nvPr/>
        </p:nvSpPr>
        <p:spPr>
          <a:xfrm>
            <a:off x="8480809" y="4275957"/>
            <a:ext cx="3265714" cy="1107996"/>
          </a:xfrm>
          <a:prstGeom prst="rect">
            <a:avLst/>
          </a:prstGeom>
          <a:noFill/>
        </p:spPr>
        <p:txBody>
          <a:bodyPr wrap="square" rtlCol="0">
            <a:spAutoFit/>
          </a:bodyPr>
          <a:lstStyle/>
          <a:p>
            <a:pPr algn="ctr"/>
            <a:r>
              <a:rPr lang="en-US" sz="6600" b="1" dirty="0"/>
              <a:t>TRUTH</a:t>
            </a:r>
          </a:p>
        </p:txBody>
      </p:sp>
    </p:spTree>
    <p:extLst>
      <p:ext uri="{BB962C8B-B14F-4D97-AF65-F5344CB8AC3E}">
        <p14:creationId xmlns:p14="http://schemas.microsoft.com/office/powerpoint/2010/main" val="300820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E526D0D4-B02A-49B7-8E70-2EC8A73CD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pic>
        <p:nvPicPr>
          <p:cNvPr id="6" name="Picture 5" descr="A close up of a logo&#10;&#10;Description automatically generated">
            <a:extLst>
              <a:ext uri="{FF2B5EF4-FFF2-40B4-BE49-F238E27FC236}">
                <a16:creationId xmlns:a16="http://schemas.microsoft.com/office/drawing/2014/main" id="{0920F0D9-E320-472B-BAA9-FC24BE440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77" y="2166257"/>
            <a:ext cx="1957989" cy="1072928"/>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sp>
        <p:nvSpPr>
          <p:cNvPr id="4" name="TextBox 3">
            <a:extLst>
              <a:ext uri="{FF2B5EF4-FFF2-40B4-BE49-F238E27FC236}">
                <a16:creationId xmlns:a16="http://schemas.microsoft.com/office/drawing/2014/main" id="{A74B588A-B9DB-47F2-8F3B-63C8E90D2134}"/>
              </a:ext>
            </a:extLst>
          </p:cNvPr>
          <p:cNvSpPr txBox="1"/>
          <p:nvPr/>
        </p:nvSpPr>
        <p:spPr>
          <a:xfrm>
            <a:off x="5386335" y="1837872"/>
            <a:ext cx="1240972" cy="4456605"/>
          </a:xfrm>
          <a:prstGeom prst="rect">
            <a:avLst/>
          </a:prstGeom>
          <a:noFill/>
        </p:spPr>
        <p:txBody>
          <a:bodyPr wrap="square" rtlCol="0">
            <a:spAutoFit/>
          </a:bodyPr>
          <a:lstStyle/>
          <a:p>
            <a:pPr algn="ctr">
              <a:lnSpc>
                <a:spcPct val="70000"/>
              </a:lnSpc>
            </a:pPr>
            <a:r>
              <a:rPr lang="en-US" sz="8000" b="1" dirty="0"/>
              <a:t>TRUTH</a:t>
            </a:r>
          </a:p>
        </p:txBody>
      </p:sp>
    </p:spTree>
    <p:extLst>
      <p:ext uri="{BB962C8B-B14F-4D97-AF65-F5344CB8AC3E}">
        <p14:creationId xmlns:p14="http://schemas.microsoft.com/office/powerpoint/2010/main" val="141298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E526D0D4-B02A-49B7-8E70-2EC8A73CD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pic>
        <p:nvPicPr>
          <p:cNvPr id="6" name="Picture 5" descr="A close up of a logo&#10;&#10;Description automatically generated">
            <a:extLst>
              <a:ext uri="{FF2B5EF4-FFF2-40B4-BE49-F238E27FC236}">
                <a16:creationId xmlns:a16="http://schemas.microsoft.com/office/drawing/2014/main" id="{0920F0D9-E320-472B-BAA9-FC24BE440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77" y="2166257"/>
            <a:ext cx="1957989" cy="1072928"/>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pic>
        <p:nvPicPr>
          <p:cNvPr id="9" name="Picture 8" descr="A picture containing drawing&#10;&#10;Description automatically generated">
            <a:extLst>
              <a:ext uri="{FF2B5EF4-FFF2-40B4-BE49-F238E27FC236}">
                <a16:creationId xmlns:a16="http://schemas.microsoft.com/office/drawing/2014/main" id="{7C05BF6C-6E96-4BFB-ACA2-5CE770A34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72476" y="3326714"/>
            <a:ext cx="1484159" cy="1268446"/>
          </a:xfrm>
          <a:prstGeom prst="rect">
            <a:avLst/>
          </a:prstGeom>
        </p:spPr>
      </p:pic>
      <p:sp>
        <p:nvSpPr>
          <p:cNvPr id="4" name="TextBox 3">
            <a:extLst>
              <a:ext uri="{FF2B5EF4-FFF2-40B4-BE49-F238E27FC236}">
                <a16:creationId xmlns:a16="http://schemas.microsoft.com/office/drawing/2014/main" id="{A74B588A-B9DB-47F2-8F3B-63C8E90D2134}"/>
              </a:ext>
            </a:extLst>
          </p:cNvPr>
          <p:cNvSpPr txBox="1"/>
          <p:nvPr/>
        </p:nvSpPr>
        <p:spPr>
          <a:xfrm>
            <a:off x="5386335" y="1837872"/>
            <a:ext cx="1240972" cy="4456605"/>
          </a:xfrm>
          <a:prstGeom prst="rect">
            <a:avLst/>
          </a:prstGeom>
          <a:noFill/>
        </p:spPr>
        <p:txBody>
          <a:bodyPr wrap="square" rtlCol="0">
            <a:spAutoFit/>
          </a:bodyPr>
          <a:lstStyle/>
          <a:p>
            <a:pPr algn="ctr">
              <a:lnSpc>
                <a:spcPct val="70000"/>
              </a:lnSpc>
            </a:pPr>
            <a:r>
              <a:rPr lang="en-US" sz="8000" b="1" dirty="0"/>
              <a:t>TRUTH</a:t>
            </a:r>
          </a:p>
        </p:txBody>
      </p:sp>
    </p:spTree>
    <p:extLst>
      <p:ext uri="{BB962C8B-B14F-4D97-AF65-F5344CB8AC3E}">
        <p14:creationId xmlns:p14="http://schemas.microsoft.com/office/powerpoint/2010/main" val="340944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E526D0D4-B02A-49B7-8E70-2EC8A73CD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pic>
        <p:nvPicPr>
          <p:cNvPr id="10" name="Picture 9" descr="A picture containing mirror, guitar&#10;&#10;Description automatically generated">
            <a:extLst>
              <a:ext uri="{FF2B5EF4-FFF2-40B4-BE49-F238E27FC236}">
                <a16:creationId xmlns:a16="http://schemas.microsoft.com/office/drawing/2014/main" id="{ED2D54B0-5B9F-4E1D-B807-A0DC69F3F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348" y="4682689"/>
            <a:ext cx="1576818" cy="771054"/>
          </a:xfrm>
          <a:prstGeom prst="rect">
            <a:avLst/>
          </a:prstGeom>
        </p:spPr>
      </p:pic>
      <p:pic>
        <p:nvPicPr>
          <p:cNvPr id="6" name="Picture 5" descr="A close up of a logo&#10;&#10;Description automatically generated">
            <a:extLst>
              <a:ext uri="{FF2B5EF4-FFF2-40B4-BE49-F238E27FC236}">
                <a16:creationId xmlns:a16="http://schemas.microsoft.com/office/drawing/2014/main" id="{0920F0D9-E320-472B-BAA9-FC24BE440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177" y="2166257"/>
            <a:ext cx="1957989" cy="1072928"/>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pic>
        <p:nvPicPr>
          <p:cNvPr id="9" name="Picture 8" descr="A picture containing drawing&#10;&#10;Description automatically generated">
            <a:extLst>
              <a:ext uri="{FF2B5EF4-FFF2-40B4-BE49-F238E27FC236}">
                <a16:creationId xmlns:a16="http://schemas.microsoft.com/office/drawing/2014/main" id="{7C05BF6C-6E96-4BFB-ACA2-5CE770A34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72476" y="3326714"/>
            <a:ext cx="1484159" cy="1268446"/>
          </a:xfrm>
          <a:prstGeom prst="rect">
            <a:avLst/>
          </a:prstGeom>
        </p:spPr>
      </p:pic>
      <p:sp>
        <p:nvSpPr>
          <p:cNvPr id="4" name="TextBox 3">
            <a:extLst>
              <a:ext uri="{FF2B5EF4-FFF2-40B4-BE49-F238E27FC236}">
                <a16:creationId xmlns:a16="http://schemas.microsoft.com/office/drawing/2014/main" id="{A74B588A-B9DB-47F2-8F3B-63C8E90D2134}"/>
              </a:ext>
            </a:extLst>
          </p:cNvPr>
          <p:cNvSpPr txBox="1"/>
          <p:nvPr/>
        </p:nvSpPr>
        <p:spPr>
          <a:xfrm>
            <a:off x="5386335" y="1837872"/>
            <a:ext cx="1240972" cy="4456605"/>
          </a:xfrm>
          <a:prstGeom prst="rect">
            <a:avLst/>
          </a:prstGeom>
          <a:noFill/>
        </p:spPr>
        <p:txBody>
          <a:bodyPr wrap="square" rtlCol="0">
            <a:spAutoFit/>
          </a:bodyPr>
          <a:lstStyle/>
          <a:p>
            <a:pPr algn="ctr">
              <a:lnSpc>
                <a:spcPct val="70000"/>
              </a:lnSpc>
            </a:pPr>
            <a:r>
              <a:rPr lang="en-US" sz="8000" b="1" dirty="0"/>
              <a:t>TRUTH</a:t>
            </a:r>
          </a:p>
        </p:txBody>
      </p:sp>
    </p:spTree>
    <p:extLst>
      <p:ext uri="{BB962C8B-B14F-4D97-AF65-F5344CB8AC3E}">
        <p14:creationId xmlns:p14="http://schemas.microsoft.com/office/powerpoint/2010/main" val="276020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4AD64DD4-868F-4200-8A77-6E3046E47E83}"/>
              </a:ext>
            </a:extLst>
          </p:cNvPr>
          <p:cNvSpPr/>
          <p:nvPr/>
        </p:nvSpPr>
        <p:spPr>
          <a:xfrm>
            <a:off x="398585" y="1828800"/>
            <a:ext cx="6372329" cy="1817914"/>
          </a:xfrm>
          <a:prstGeom prst="wedgeRoundRectCallout">
            <a:avLst>
              <a:gd name="adj1" fmla="val 78247"/>
              <a:gd name="adj2" fmla="val -452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a:t>
            </a:r>
            <a:r>
              <a:rPr lang="en-US" dirty="0">
                <a:solidFill>
                  <a:srgbClr val="800000"/>
                </a:solidFill>
              </a:rPr>
              <a:t> TRUTH</a:t>
            </a:r>
            <a:endParaRPr lang="en-US" dirty="0"/>
          </a:p>
        </p:txBody>
      </p:sp>
      <p:sp>
        <p:nvSpPr>
          <p:cNvPr id="7" name="Content Placeholder 6">
            <a:extLst>
              <a:ext uri="{FF2B5EF4-FFF2-40B4-BE49-F238E27FC236}">
                <a16:creationId xmlns:a16="http://schemas.microsoft.com/office/drawing/2014/main" id="{F16526CC-0FC8-41BB-BFF4-ED4F91F4198E}"/>
              </a:ext>
            </a:extLst>
          </p:cNvPr>
          <p:cNvSpPr>
            <a:spLocks noGrp="1"/>
          </p:cNvSpPr>
          <p:nvPr>
            <p:ph idx="1"/>
          </p:nvPr>
        </p:nvSpPr>
        <p:spPr>
          <a:xfrm>
            <a:off x="485674" y="2122715"/>
            <a:ext cx="6644472" cy="4108677"/>
          </a:xfrm>
        </p:spPr>
        <p:txBody>
          <a:bodyPr/>
          <a:lstStyle/>
          <a:p>
            <a:r>
              <a:rPr lang="en-US" baseline="30000" dirty="0">
                <a:effectLst/>
              </a:rPr>
              <a:t>17</a:t>
            </a:r>
            <a:r>
              <a:rPr lang="en-US" dirty="0">
                <a:effectLst/>
              </a:rPr>
              <a:t> Sanctify them in the truth; your word is truth. </a:t>
            </a:r>
            <a:r>
              <a:rPr lang="en-US" baseline="30000" dirty="0">
                <a:effectLst/>
              </a:rPr>
              <a:t>John 17:17</a:t>
            </a:r>
          </a:p>
          <a:p>
            <a:endParaRPr lang="en-US" dirty="0"/>
          </a:p>
        </p:txBody>
      </p:sp>
      <p:pic>
        <p:nvPicPr>
          <p:cNvPr id="8" name="Content Placeholder 4" descr="A person wearing a red shirt&#10;&#10;Description automatically generated">
            <a:extLst>
              <a:ext uri="{FF2B5EF4-FFF2-40B4-BE49-F238E27FC236}">
                <a16:creationId xmlns:a16="http://schemas.microsoft.com/office/drawing/2014/main" id="{3BF9E236-A96A-496E-9960-29A664DC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9605"/>
            <a:ext cx="6096000" cy="6608396"/>
          </a:xfrm>
          <a:prstGeom prst="rect">
            <a:avLst/>
          </a:prstGeom>
        </p:spPr>
      </p:pic>
    </p:spTree>
    <p:extLst>
      <p:ext uri="{BB962C8B-B14F-4D97-AF65-F5344CB8AC3E}">
        <p14:creationId xmlns:p14="http://schemas.microsoft.com/office/powerpoint/2010/main" val="353126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4AD64DD4-868F-4200-8A77-6E3046E47E83}"/>
              </a:ext>
            </a:extLst>
          </p:cNvPr>
          <p:cNvSpPr/>
          <p:nvPr/>
        </p:nvSpPr>
        <p:spPr>
          <a:xfrm>
            <a:off x="398585" y="1828800"/>
            <a:ext cx="6372329" cy="1817914"/>
          </a:xfrm>
          <a:prstGeom prst="wedgeRoundRectCallout">
            <a:avLst>
              <a:gd name="adj1" fmla="val 78247"/>
              <a:gd name="adj2" fmla="val -452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a:t>
            </a:r>
            <a:r>
              <a:rPr lang="en-US" dirty="0">
                <a:solidFill>
                  <a:srgbClr val="800000"/>
                </a:solidFill>
              </a:rPr>
              <a:t> TRUTH</a:t>
            </a:r>
            <a:endParaRPr lang="en-US" dirty="0"/>
          </a:p>
        </p:txBody>
      </p:sp>
      <p:sp>
        <p:nvSpPr>
          <p:cNvPr id="7" name="Content Placeholder 6">
            <a:extLst>
              <a:ext uri="{FF2B5EF4-FFF2-40B4-BE49-F238E27FC236}">
                <a16:creationId xmlns:a16="http://schemas.microsoft.com/office/drawing/2014/main" id="{F16526CC-0FC8-41BB-BFF4-ED4F91F4198E}"/>
              </a:ext>
            </a:extLst>
          </p:cNvPr>
          <p:cNvSpPr>
            <a:spLocks noGrp="1"/>
          </p:cNvSpPr>
          <p:nvPr>
            <p:ph idx="1"/>
          </p:nvPr>
        </p:nvSpPr>
        <p:spPr>
          <a:xfrm>
            <a:off x="642257" y="2122715"/>
            <a:ext cx="5758544" cy="4108677"/>
          </a:xfrm>
        </p:spPr>
        <p:txBody>
          <a:bodyPr/>
          <a:lstStyle/>
          <a:p>
            <a:pPr algn="ctr"/>
            <a:r>
              <a:rPr lang="en-US" dirty="0">
                <a:effectLst/>
              </a:rPr>
              <a:t>“I am the way, the truth, </a:t>
            </a:r>
            <a:br>
              <a:rPr lang="en-US" dirty="0">
                <a:effectLst/>
              </a:rPr>
            </a:br>
            <a:r>
              <a:rPr lang="en-US" dirty="0">
                <a:effectLst/>
              </a:rPr>
              <a:t>and the life” </a:t>
            </a:r>
            <a:r>
              <a:rPr lang="en-US" baseline="30000" dirty="0">
                <a:effectLst/>
              </a:rPr>
              <a:t>John 14:6</a:t>
            </a:r>
            <a:endParaRPr lang="en-US" baseline="30000" dirty="0"/>
          </a:p>
        </p:txBody>
      </p:sp>
      <p:pic>
        <p:nvPicPr>
          <p:cNvPr id="8" name="Content Placeholder 4" descr="A person wearing a red shirt&#10;&#10;Description automatically generated">
            <a:extLst>
              <a:ext uri="{FF2B5EF4-FFF2-40B4-BE49-F238E27FC236}">
                <a16:creationId xmlns:a16="http://schemas.microsoft.com/office/drawing/2014/main" id="{3BF9E236-A96A-496E-9960-29A664DC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9605"/>
            <a:ext cx="6096000" cy="6608396"/>
          </a:xfrm>
          <a:prstGeom prst="rect">
            <a:avLst/>
          </a:prstGeom>
        </p:spPr>
      </p:pic>
    </p:spTree>
    <p:extLst>
      <p:ext uri="{BB962C8B-B14F-4D97-AF65-F5344CB8AC3E}">
        <p14:creationId xmlns:p14="http://schemas.microsoft.com/office/powerpoint/2010/main" val="186676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4AD64DD4-868F-4200-8A77-6E3046E47E83}"/>
              </a:ext>
            </a:extLst>
          </p:cNvPr>
          <p:cNvSpPr/>
          <p:nvPr/>
        </p:nvSpPr>
        <p:spPr>
          <a:xfrm>
            <a:off x="398585" y="1828800"/>
            <a:ext cx="6372329" cy="1817914"/>
          </a:xfrm>
          <a:prstGeom prst="wedgeRoundRectCallout">
            <a:avLst>
              <a:gd name="adj1" fmla="val 78247"/>
              <a:gd name="adj2" fmla="val -452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a:t>
            </a:r>
            <a:r>
              <a:rPr lang="en-US" dirty="0">
                <a:solidFill>
                  <a:srgbClr val="800000"/>
                </a:solidFill>
              </a:rPr>
              <a:t> TRUTH</a:t>
            </a:r>
            <a:endParaRPr lang="en-US" dirty="0"/>
          </a:p>
        </p:txBody>
      </p:sp>
      <p:sp>
        <p:nvSpPr>
          <p:cNvPr id="7" name="Content Placeholder 6">
            <a:extLst>
              <a:ext uri="{FF2B5EF4-FFF2-40B4-BE49-F238E27FC236}">
                <a16:creationId xmlns:a16="http://schemas.microsoft.com/office/drawing/2014/main" id="{F16526CC-0FC8-41BB-BFF4-ED4F91F4198E}"/>
              </a:ext>
            </a:extLst>
          </p:cNvPr>
          <p:cNvSpPr>
            <a:spLocks noGrp="1"/>
          </p:cNvSpPr>
          <p:nvPr>
            <p:ph idx="1"/>
          </p:nvPr>
        </p:nvSpPr>
        <p:spPr>
          <a:xfrm>
            <a:off x="642257" y="2122715"/>
            <a:ext cx="5758544" cy="4108677"/>
          </a:xfrm>
        </p:spPr>
        <p:txBody>
          <a:bodyPr/>
          <a:lstStyle/>
          <a:p>
            <a:pPr algn="ctr"/>
            <a:r>
              <a:rPr lang="en-US" dirty="0">
                <a:effectLst/>
              </a:rPr>
              <a:t>“I am the way, the </a:t>
            </a:r>
            <a:r>
              <a:rPr lang="en-US" dirty="0">
                <a:solidFill>
                  <a:schemeClr val="bg1"/>
                </a:solidFill>
                <a:effectLst>
                  <a:glow rad="127000">
                    <a:srgbClr val="C00000"/>
                  </a:glow>
                </a:effectLst>
              </a:rPr>
              <a:t>truth</a:t>
            </a:r>
            <a:r>
              <a:rPr lang="en-US" dirty="0">
                <a:effectLst/>
              </a:rPr>
              <a:t>, </a:t>
            </a:r>
            <a:br>
              <a:rPr lang="en-US" dirty="0">
                <a:effectLst/>
              </a:rPr>
            </a:br>
            <a:r>
              <a:rPr lang="en-US" dirty="0">
                <a:effectLst/>
              </a:rPr>
              <a:t>and the life” </a:t>
            </a:r>
            <a:r>
              <a:rPr lang="en-US" baseline="30000" dirty="0">
                <a:effectLst/>
              </a:rPr>
              <a:t>John 14:6</a:t>
            </a:r>
            <a:endParaRPr lang="en-US" baseline="30000" dirty="0"/>
          </a:p>
        </p:txBody>
      </p:sp>
      <p:pic>
        <p:nvPicPr>
          <p:cNvPr id="8" name="Content Placeholder 4" descr="A person wearing a red shirt&#10;&#10;Description automatically generated">
            <a:extLst>
              <a:ext uri="{FF2B5EF4-FFF2-40B4-BE49-F238E27FC236}">
                <a16:creationId xmlns:a16="http://schemas.microsoft.com/office/drawing/2014/main" id="{3BF9E236-A96A-496E-9960-29A664DC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9605"/>
            <a:ext cx="6096000" cy="6608396"/>
          </a:xfrm>
          <a:prstGeom prst="rect">
            <a:avLst/>
          </a:prstGeom>
        </p:spPr>
      </p:pic>
    </p:spTree>
    <p:extLst>
      <p:ext uri="{BB962C8B-B14F-4D97-AF65-F5344CB8AC3E}">
        <p14:creationId xmlns:p14="http://schemas.microsoft.com/office/powerpoint/2010/main" val="175823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4AD64DD4-868F-4200-8A77-6E3046E47E83}"/>
              </a:ext>
            </a:extLst>
          </p:cNvPr>
          <p:cNvSpPr/>
          <p:nvPr/>
        </p:nvSpPr>
        <p:spPr>
          <a:xfrm>
            <a:off x="398585" y="1828799"/>
            <a:ext cx="6372329" cy="3091543"/>
          </a:xfrm>
          <a:prstGeom prst="wedgeRoundRectCallout">
            <a:avLst>
              <a:gd name="adj1" fmla="val 78247"/>
              <a:gd name="adj2" fmla="val -452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a:t>
            </a:r>
            <a:r>
              <a:rPr lang="en-US" dirty="0">
                <a:solidFill>
                  <a:srgbClr val="800000"/>
                </a:solidFill>
              </a:rPr>
              <a:t> TRUTH</a:t>
            </a:r>
            <a:endParaRPr lang="en-US" dirty="0"/>
          </a:p>
        </p:txBody>
      </p:sp>
      <p:sp>
        <p:nvSpPr>
          <p:cNvPr id="7" name="Content Placeholder 6">
            <a:extLst>
              <a:ext uri="{FF2B5EF4-FFF2-40B4-BE49-F238E27FC236}">
                <a16:creationId xmlns:a16="http://schemas.microsoft.com/office/drawing/2014/main" id="{F16526CC-0FC8-41BB-BFF4-ED4F91F4198E}"/>
              </a:ext>
            </a:extLst>
          </p:cNvPr>
          <p:cNvSpPr>
            <a:spLocks noGrp="1"/>
          </p:cNvSpPr>
          <p:nvPr>
            <p:ph idx="1"/>
          </p:nvPr>
        </p:nvSpPr>
        <p:spPr>
          <a:xfrm>
            <a:off x="642257" y="2122715"/>
            <a:ext cx="5758544" cy="4108677"/>
          </a:xfrm>
        </p:spPr>
        <p:txBody>
          <a:bodyPr/>
          <a:lstStyle/>
          <a:p>
            <a:pPr algn="ctr"/>
            <a:r>
              <a:rPr lang="en-US" dirty="0">
                <a:effectLst/>
              </a:rPr>
              <a:t>… this is eternal life, that they know you the only true God, and Jesus Christ whom you have sent. </a:t>
            </a:r>
            <a:r>
              <a:rPr lang="en-US" baseline="30000" dirty="0">
                <a:effectLst/>
              </a:rPr>
              <a:t>John</a:t>
            </a:r>
            <a:r>
              <a:rPr lang="en-US" dirty="0">
                <a:effectLst/>
              </a:rPr>
              <a:t> </a:t>
            </a:r>
            <a:r>
              <a:rPr lang="en-US" baseline="30000" dirty="0">
                <a:effectLst/>
              </a:rPr>
              <a:t>17:3</a:t>
            </a:r>
            <a:endParaRPr lang="en-US" baseline="30000" dirty="0"/>
          </a:p>
        </p:txBody>
      </p:sp>
      <p:pic>
        <p:nvPicPr>
          <p:cNvPr id="8" name="Content Placeholder 4" descr="A person wearing a red shirt&#10;&#10;Description automatically generated">
            <a:extLst>
              <a:ext uri="{FF2B5EF4-FFF2-40B4-BE49-F238E27FC236}">
                <a16:creationId xmlns:a16="http://schemas.microsoft.com/office/drawing/2014/main" id="{3BF9E236-A96A-496E-9960-29A664DC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9605"/>
            <a:ext cx="6096000" cy="6608396"/>
          </a:xfrm>
          <a:prstGeom prst="rect">
            <a:avLst/>
          </a:prstGeom>
        </p:spPr>
      </p:pic>
    </p:spTree>
    <p:extLst>
      <p:ext uri="{BB962C8B-B14F-4D97-AF65-F5344CB8AC3E}">
        <p14:creationId xmlns:p14="http://schemas.microsoft.com/office/powerpoint/2010/main" val="394857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4AD64DD4-868F-4200-8A77-6E3046E47E83}"/>
              </a:ext>
            </a:extLst>
          </p:cNvPr>
          <p:cNvSpPr/>
          <p:nvPr/>
        </p:nvSpPr>
        <p:spPr>
          <a:xfrm>
            <a:off x="398585" y="1828799"/>
            <a:ext cx="6372329" cy="3722915"/>
          </a:xfrm>
          <a:prstGeom prst="wedgeRoundRectCallout">
            <a:avLst>
              <a:gd name="adj1" fmla="val 78076"/>
              <a:gd name="adj2" fmla="val -481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a:t>
            </a:r>
            <a:r>
              <a:rPr lang="en-US" dirty="0">
                <a:solidFill>
                  <a:srgbClr val="800000"/>
                </a:solidFill>
              </a:rPr>
              <a:t> TRUTH</a:t>
            </a:r>
            <a:endParaRPr lang="en-US" dirty="0"/>
          </a:p>
        </p:txBody>
      </p:sp>
      <p:sp>
        <p:nvSpPr>
          <p:cNvPr id="7" name="Content Placeholder 6">
            <a:extLst>
              <a:ext uri="{FF2B5EF4-FFF2-40B4-BE49-F238E27FC236}">
                <a16:creationId xmlns:a16="http://schemas.microsoft.com/office/drawing/2014/main" id="{F16526CC-0FC8-41BB-BFF4-ED4F91F4198E}"/>
              </a:ext>
            </a:extLst>
          </p:cNvPr>
          <p:cNvSpPr>
            <a:spLocks noGrp="1"/>
          </p:cNvSpPr>
          <p:nvPr>
            <p:ph idx="1"/>
          </p:nvPr>
        </p:nvSpPr>
        <p:spPr>
          <a:xfrm>
            <a:off x="398585" y="2122715"/>
            <a:ext cx="6132844" cy="4108677"/>
          </a:xfrm>
        </p:spPr>
        <p:txBody>
          <a:bodyPr/>
          <a:lstStyle/>
          <a:p>
            <a:pPr algn="ctr"/>
            <a:r>
              <a:rPr lang="en-US" dirty="0">
                <a:effectLst/>
              </a:rPr>
              <a:t>"You are truly My disciples if you keep obeying My teachings. And you will know the truth, and the truth will set you free." </a:t>
            </a:r>
            <a:br>
              <a:rPr lang="en-US" dirty="0">
                <a:effectLst/>
              </a:rPr>
            </a:br>
            <a:r>
              <a:rPr lang="en-US" baseline="30000" dirty="0">
                <a:effectLst/>
              </a:rPr>
              <a:t>John</a:t>
            </a:r>
            <a:r>
              <a:rPr lang="en-US" dirty="0">
                <a:effectLst/>
              </a:rPr>
              <a:t> </a:t>
            </a:r>
            <a:r>
              <a:rPr lang="en-US" baseline="30000" dirty="0">
                <a:effectLst/>
              </a:rPr>
              <a:t>8:31,32</a:t>
            </a:r>
            <a:r>
              <a:rPr lang="en-US" dirty="0">
                <a:effectLst/>
              </a:rPr>
              <a:t> </a:t>
            </a:r>
          </a:p>
        </p:txBody>
      </p:sp>
      <p:pic>
        <p:nvPicPr>
          <p:cNvPr id="8" name="Content Placeholder 4" descr="A person wearing a red shirt&#10;&#10;Description automatically generated">
            <a:extLst>
              <a:ext uri="{FF2B5EF4-FFF2-40B4-BE49-F238E27FC236}">
                <a16:creationId xmlns:a16="http://schemas.microsoft.com/office/drawing/2014/main" id="{3BF9E236-A96A-496E-9960-29A664DC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9605"/>
            <a:ext cx="6096000" cy="6608396"/>
          </a:xfrm>
          <a:prstGeom prst="rect">
            <a:avLst/>
          </a:prstGeom>
        </p:spPr>
      </p:pic>
    </p:spTree>
    <p:extLst>
      <p:ext uri="{BB962C8B-B14F-4D97-AF65-F5344CB8AC3E}">
        <p14:creationId xmlns:p14="http://schemas.microsoft.com/office/powerpoint/2010/main" val="238417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a:t>
            </a:r>
            <a:r>
              <a:rPr lang="en-US" dirty="0">
                <a:solidFill>
                  <a:srgbClr val="800000"/>
                </a:solidFill>
              </a:rPr>
              <a:t> TRUTH</a:t>
            </a:r>
            <a:endParaRPr lang="en-US" dirty="0"/>
          </a:p>
        </p:txBody>
      </p:sp>
      <p:sp>
        <p:nvSpPr>
          <p:cNvPr id="7" name="Content Placeholder 6">
            <a:extLst>
              <a:ext uri="{FF2B5EF4-FFF2-40B4-BE49-F238E27FC236}">
                <a16:creationId xmlns:a16="http://schemas.microsoft.com/office/drawing/2014/main" id="{F16526CC-0FC8-41BB-BFF4-ED4F91F4198E}"/>
              </a:ext>
            </a:extLst>
          </p:cNvPr>
          <p:cNvSpPr>
            <a:spLocks noGrp="1"/>
          </p:cNvSpPr>
          <p:nvPr>
            <p:ph idx="1"/>
          </p:nvPr>
        </p:nvSpPr>
        <p:spPr/>
        <p:txBody>
          <a:bodyPr/>
          <a:lstStyle/>
          <a:p>
            <a:r>
              <a:rPr lang="en-US" baseline="30000" dirty="0">
                <a:effectLst>
                  <a:glow rad="127000">
                    <a:schemeClr val="bg1"/>
                  </a:glow>
                </a:effectLst>
              </a:rPr>
              <a:t>2</a:t>
            </a:r>
            <a:r>
              <a:rPr lang="en-US" dirty="0">
                <a:effectLst>
                  <a:glow rad="127000">
                    <a:schemeClr val="bg1"/>
                  </a:glow>
                </a:effectLst>
              </a:rPr>
              <a:t> in hope of eternal life, which God, who never lies, promised before the ages began </a:t>
            </a:r>
            <a:r>
              <a:rPr lang="en-US" baseline="30000" dirty="0">
                <a:effectLst>
                  <a:glow rad="127000">
                    <a:schemeClr val="bg1"/>
                  </a:glow>
                </a:effectLst>
              </a:rPr>
              <a:t>Titus 1:2</a:t>
            </a:r>
          </a:p>
        </p:txBody>
      </p:sp>
      <p:pic>
        <p:nvPicPr>
          <p:cNvPr id="4" name="Picture 3" descr="A picture containing table, text, sitting, cake&#10;&#10;Description automatically generated">
            <a:extLst>
              <a:ext uri="{FF2B5EF4-FFF2-40B4-BE49-F238E27FC236}">
                <a16:creationId xmlns:a16="http://schemas.microsoft.com/office/drawing/2014/main" id="{2D480E2C-7DCD-419F-965B-6A295144D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705"/>
            <a:ext cx="12192000" cy="6858001"/>
          </a:xfrm>
          <a:prstGeom prst="rect">
            <a:avLst/>
          </a:prstGeom>
        </p:spPr>
      </p:pic>
    </p:spTree>
    <p:extLst>
      <p:ext uri="{BB962C8B-B14F-4D97-AF65-F5344CB8AC3E}">
        <p14:creationId xmlns:p14="http://schemas.microsoft.com/office/powerpoint/2010/main" val="313321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glow rad="127000">
                    <a:schemeClr val="bg1"/>
                  </a:glow>
                </a:effectLst>
                <a:latin typeface="Pristina" panose="03060402040406080204" pitchFamily="66" charset="0"/>
              </a:rPr>
              <a:t>Psalm 39:7</a:t>
            </a:r>
          </a:p>
        </p:txBody>
      </p:sp>
      <p:pic>
        <p:nvPicPr>
          <p:cNvPr id="14" name="Picture 13" descr="A picture containing drawing&#10;&#10;Description automatically generated">
            <a:extLst>
              <a:ext uri="{FF2B5EF4-FFF2-40B4-BE49-F238E27FC236}">
                <a16:creationId xmlns:a16="http://schemas.microsoft.com/office/drawing/2014/main" id="{49F39C10-164C-4B42-B141-DA59FB171BFE}"/>
              </a:ext>
            </a:extLst>
          </p:cNvPr>
          <p:cNvPicPr>
            <a:picLocks noChangeAspect="1"/>
          </p:cNvPicPr>
          <p:nvPr/>
        </p:nvPicPr>
        <p:blipFill rotWithShape="1">
          <a:blip r:embed="rId2">
            <a:extLst>
              <a:ext uri="{28A0092B-C50C-407E-A947-70E740481C1C}">
                <a14:useLocalDpi xmlns:a14="http://schemas.microsoft.com/office/drawing/2010/main" val="0"/>
              </a:ext>
            </a:extLst>
          </a:blip>
          <a:srcRect l="30022" t="33053" r="23745" b="29231"/>
          <a:stretch/>
        </p:blipFill>
        <p:spPr>
          <a:xfrm>
            <a:off x="3217333" y="1761066"/>
            <a:ext cx="5873262" cy="2799645"/>
          </a:xfrm>
          <a:prstGeom prst="rect">
            <a:avLst/>
          </a:prstGeom>
          <a:effectLst>
            <a:glow rad="127000">
              <a:schemeClr val="bg1"/>
            </a:glow>
          </a:effectLst>
        </p:spPr>
      </p:pic>
    </p:spTree>
    <p:extLst>
      <p:ext uri="{BB962C8B-B14F-4D97-AF65-F5344CB8AC3E}">
        <p14:creationId xmlns:p14="http://schemas.microsoft.com/office/powerpoint/2010/main" val="321849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glow rad="127000">
                    <a:schemeClr val="bg1"/>
                  </a:glow>
                </a:effectLst>
                <a:latin typeface="Pristina" panose="03060402040406080204" pitchFamily="66" charset="0"/>
              </a:rPr>
              <a:t>Psalm 39:7</a:t>
            </a:r>
          </a:p>
        </p:txBody>
      </p:sp>
      <p:pic>
        <p:nvPicPr>
          <p:cNvPr id="14" name="Picture 13" descr="A picture containing drawing&#10;&#10;Description automatically generated">
            <a:extLst>
              <a:ext uri="{FF2B5EF4-FFF2-40B4-BE49-F238E27FC236}">
                <a16:creationId xmlns:a16="http://schemas.microsoft.com/office/drawing/2014/main" id="{49F39C10-164C-4B42-B141-DA59FB171BFE}"/>
              </a:ext>
            </a:extLst>
          </p:cNvPr>
          <p:cNvPicPr>
            <a:picLocks noChangeAspect="1"/>
          </p:cNvPicPr>
          <p:nvPr/>
        </p:nvPicPr>
        <p:blipFill rotWithShape="1">
          <a:blip r:embed="rId2">
            <a:extLst>
              <a:ext uri="{28A0092B-C50C-407E-A947-70E740481C1C}">
                <a14:useLocalDpi xmlns:a14="http://schemas.microsoft.com/office/drawing/2010/main" val="0"/>
              </a:ext>
            </a:extLst>
          </a:blip>
          <a:srcRect l="30022" t="33053" r="23745" b="29231"/>
          <a:stretch/>
        </p:blipFill>
        <p:spPr>
          <a:xfrm>
            <a:off x="3217333" y="1761066"/>
            <a:ext cx="5873262" cy="2799645"/>
          </a:xfrm>
          <a:prstGeom prst="rect">
            <a:avLst/>
          </a:prstGeom>
          <a:effectLst>
            <a:glow rad="127000">
              <a:schemeClr val="bg1"/>
            </a:glow>
          </a:effectLst>
        </p:spPr>
      </p:pic>
    </p:spTree>
    <p:extLst>
      <p:ext uri="{BB962C8B-B14F-4D97-AF65-F5344CB8AC3E}">
        <p14:creationId xmlns:p14="http://schemas.microsoft.com/office/powerpoint/2010/main" val="32525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11216472" cy="1984495"/>
          </a:xfrm>
        </p:spPr>
        <p:txBody>
          <a:bodyPr/>
          <a:lstStyle/>
          <a:p>
            <a:pPr algn="ctr"/>
            <a:br>
              <a:rPr lang="en-US" dirty="0">
                <a:effectLst/>
              </a:rPr>
            </a:br>
            <a:endParaRPr lang="en-US" baseline="30000" dirty="0"/>
          </a:p>
        </p:txBody>
      </p:sp>
    </p:spTree>
    <p:extLst>
      <p:ext uri="{BB962C8B-B14F-4D97-AF65-F5344CB8AC3E}">
        <p14:creationId xmlns:p14="http://schemas.microsoft.com/office/powerpoint/2010/main" val="111330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1F45F79C-ABDF-4A3A-9B87-E2BCDEC8A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11216472" cy="1984495"/>
          </a:xfrm>
        </p:spPr>
        <p:txBody>
          <a:bodyPr/>
          <a:lstStyle/>
          <a:p>
            <a:pPr algn="ctr"/>
            <a:r>
              <a:rPr lang="en-US" dirty="0">
                <a:effectLst/>
              </a:rPr>
              <a:t>“You see God is spirit” </a:t>
            </a:r>
            <a:r>
              <a:rPr lang="en-US" baseline="30000" dirty="0">
                <a:effectLst/>
              </a:rPr>
              <a:t>John 4:24</a:t>
            </a:r>
            <a:br>
              <a:rPr lang="en-US" dirty="0">
                <a:effectLst/>
              </a:rPr>
            </a:br>
            <a:endParaRPr lang="en-US" baseline="30000" dirty="0"/>
          </a:p>
        </p:txBody>
      </p:sp>
      <p:sp>
        <p:nvSpPr>
          <p:cNvPr id="4" name="TextBox 3">
            <a:extLst>
              <a:ext uri="{FF2B5EF4-FFF2-40B4-BE49-F238E27FC236}">
                <a16:creationId xmlns:a16="http://schemas.microsoft.com/office/drawing/2014/main" id="{A74B588A-B9DB-47F2-8F3B-63C8E90D2134}"/>
              </a:ext>
            </a:extLst>
          </p:cNvPr>
          <p:cNvSpPr txBox="1"/>
          <p:nvPr/>
        </p:nvSpPr>
        <p:spPr>
          <a:xfrm>
            <a:off x="1110343" y="3940629"/>
            <a:ext cx="11081657" cy="1569660"/>
          </a:xfrm>
          <a:prstGeom prst="rect">
            <a:avLst/>
          </a:prstGeom>
          <a:noFill/>
        </p:spPr>
        <p:txBody>
          <a:bodyPr wrap="square" rtlCol="0">
            <a:spAutoFit/>
          </a:bodyPr>
          <a:lstStyle/>
          <a:p>
            <a:r>
              <a:rPr lang="en-US" sz="9600" b="1" dirty="0"/>
              <a:t>GOD =         </a:t>
            </a:r>
            <a:r>
              <a:rPr lang="en-US" sz="9600" b="1" dirty="0">
                <a:solidFill>
                  <a:schemeClr val="tx1">
                    <a:alpha val="0"/>
                  </a:schemeClr>
                </a:solidFill>
              </a:rPr>
              <a:t>= TRUTH</a:t>
            </a:r>
          </a:p>
        </p:txBody>
      </p:sp>
    </p:spTree>
    <p:extLst>
      <p:ext uri="{BB962C8B-B14F-4D97-AF65-F5344CB8AC3E}">
        <p14:creationId xmlns:p14="http://schemas.microsoft.com/office/powerpoint/2010/main" val="357484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D450603C-9B16-4516-AEFA-B44D82483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11216472" cy="1984495"/>
          </a:xfrm>
        </p:spPr>
        <p:txBody>
          <a:bodyPr/>
          <a:lstStyle/>
          <a:p>
            <a:pPr algn="ctr"/>
            <a:r>
              <a:rPr lang="en-US" dirty="0">
                <a:effectLst/>
              </a:rPr>
              <a:t>“You see God is spirit” </a:t>
            </a:r>
            <a:r>
              <a:rPr lang="en-US" baseline="30000" dirty="0">
                <a:effectLst/>
              </a:rPr>
              <a:t>John 4:24</a:t>
            </a:r>
            <a:br>
              <a:rPr lang="en-US" dirty="0">
                <a:effectLst/>
              </a:rPr>
            </a:br>
            <a:r>
              <a:rPr lang="en-US" dirty="0">
                <a:effectLst/>
              </a:rPr>
              <a:t>and </a:t>
            </a:r>
            <a:br>
              <a:rPr lang="en-US" dirty="0">
                <a:effectLst/>
              </a:rPr>
            </a:br>
            <a:r>
              <a:rPr lang="en-US" dirty="0">
                <a:effectLst/>
              </a:rPr>
              <a:t>“the Spirit is the truth.” </a:t>
            </a:r>
            <a:r>
              <a:rPr lang="en-US" baseline="30000" dirty="0">
                <a:effectLst/>
              </a:rPr>
              <a:t>1John 5:6</a:t>
            </a:r>
            <a:endParaRPr lang="en-US" baseline="30000" dirty="0"/>
          </a:p>
        </p:txBody>
      </p:sp>
      <p:sp>
        <p:nvSpPr>
          <p:cNvPr id="4" name="TextBox 3">
            <a:extLst>
              <a:ext uri="{FF2B5EF4-FFF2-40B4-BE49-F238E27FC236}">
                <a16:creationId xmlns:a16="http://schemas.microsoft.com/office/drawing/2014/main" id="{A74B588A-B9DB-47F2-8F3B-63C8E90D2134}"/>
              </a:ext>
            </a:extLst>
          </p:cNvPr>
          <p:cNvSpPr txBox="1"/>
          <p:nvPr/>
        </p:nvSpPr>
        <p:spPr>
          <a:xfrm>
            <a:off x="1110343" y="3940629"/>
            <a:ext cx="11081657" cy="1569660"/>
          </a:xfrm>
          <a:prstGeom prst="rect">
            <a:avLst/>
          </a:prstGeom>
          <a:noFill/>
        </p:spPr>
        <p:txBody>
          <a:bodyPr wrap="square" rtlCol="0">
            <a:spAutoFit/>
          </a:bodyPr>
          <a:lstStyle/>
          <a:p>
            <a:r>
              <a:rPr lang="en-US" sz="9600" b="1" dirty="0"/>
              <a:t>GOD =         = TRUTH</a:t>
            </a:r>
          </a:p>
        </p:txBody>
      </p:sp>
    </p:spTree>
    <p:extLst>
      <p:ext uri="{BB962C8B-B14F-4D97-AF65-F5344CB8AC3E}">
        <p14:creationId xmlns:p14="http://schemas.microsoft.com/office/powerpoint/2010/main" val="324947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sitting, blue, table&#10;&#10;Description automatically generated">
            <a:extLst>
              <a:ext uri="{FF2B5EF4-FFF2-40B4-BE49-F238E27FC236}">
                <a16:creationId xmlns:a16="http://schemas.microsoft.com/office/drawing/2014/main" id="{FBDFA873-AF36-4372-A595-C7433C993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11216472" cy="1984495"/>
          </a:xfrm>
        </p:spPr>
        <p:txBody>
          <a:bodyPr/>
          <a:lstStyle/>
          <a:p>
            <a:pPr algn="ctr"/>
            <a:r>
              <a:rPr lang="en-US" dirty="0">
                <a:effectLst/>
              </a:rPr>
              <a:t>“You see God is spirit” </a:t>
            </a:r>
            <a:r>
              <a:rPr lang="en-US" baseline="30000" dirty="0">
                <a:effectLst/>
              </a:rPr>
              <a:t>John 4:24</a:t>
            </a:r>
            <a:br>
              <a:rPr lang="en-US" dirty="0">
                <a:effectLst/>
              </a:rPr>
            </a:br>
            <a:r>
              <a:rPr lang="en-US" dirty="0">
                <a:effectLst/>
              </a:rPr>
              <a:t>and </a:t>
            </a:r>
            <a:br>
              <a:rPr lang="en-US" dirty="0">
                <a:effectLst/>
              </a:rPr>
            </a:br>
            <a:r>
              <a:rPr lang="en-US" dirty="0">
                <a:effectLst/>
              </a:rPr>
              <a:t>“the Spirit is the truth.” </a:t>
            </a:r>
            <a:r>
              <a:rPr lang="en-US" baseline="30000" dirty="0">
                <a:effectLst/>
              </a:rPr>
              <a:t>1John 5:6</a:t>
            </a:r>
            <a:endParaRPr lang="en-US" baseline="30000" dirty="0"/>
          </a:p>
        </p:txBody>
      </p:sp>
      <p:sp>
        <p:nvSpPr>
          <p:cNvPr id="4" name="TextBox 3">
            <a:extLst>
              <a:ext uri="{FF2B5EF4-FFF2-40B4-BE49-F238E27FC236}">
                <a16:creationId xmlns:a16="http://schemas.microsoft.com/office/drawing/2014/main" id="{A74B588A-B9DB-47F2-8F3B-63C8E90D2134}"/>
              </a:ext>
            </a:extLst>
          </p:cNvPr>
          <p:cNvSpPr txBox="1"/>
          <p:nvPr/>
        </p:nvSpPr>
        <p:spPr>
          <a:xfrm>
            <a:off x="1110343" y="3940629"/>
            <a:ext cx="10384971" cy="1569660"/>
          </a:xfrm>
          <a:prstGeom prst="rect">
            <a:avLst/>
          </a:prstGeom>
          <a:noFill/>
        </p:spPr>
        <p:txBody>
          <a:bodyPr wrap="square" rtlCol="0">
            <a:spAutoFit/>
          </a:bodyPr>
          <a:lstStyle/>
          <a:p>
            <a:pPr algn="ctr"/>
            <a:r>
              <a:rPr lang="en-US" sz="9600" b="1" dirty="0"/>
              <a:t>GOD = TRUTH</a:t>
            </a:r>
          </a:p>
        </p:txBody>
      </p:sp>
    </p:spTree>
    <p:extLst>
      <p:ext uri="{BB962C8B-B14F-4D97-AF65-F5344CB8AC3E}">
        <p14:creationId xmlns:p14="http://schemas.microsoft.com/office/powerpoint/2010/main" val="109600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E526D0D4-B02A-49B7-8E70-2EC8A73CD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sp>
        <p:nvSpPr>
          <p:cNvPr id="4" name="TextBox 3">
            <a:extLst>
              <a:ext uri="{FF2B5EF4-FFF2-40B4-BE49-F238E27FC236}">
                <a16:creationId xmlns:a16="http://schemas.microsoft.com/office/drawing/2014/main" id="{A74B588A-B9DB-47F2-8F3B-63C8E90D2134}"/>
              </a:ext>
            </a:extLst>
          </p:cNvPr>
          <p:cNvSpPr txBox="1"/>
          <p:nvPr/>
        </p:nvSpPr>
        <p:spPr>
          <a:xfrm>
            <a:off x="5386335" y="1837872"/>
            <a:ext cx="1240972" cy="4456605"/>
          </a:xfrm>
          <a:prstGeom prst="rect">
            <a:avLst/>
          </a:prstGeom>
          <a:noFill/>
        </p:spPr>
        <p:txBody>
          <a:bodyPr wrap="square" rtlCol="0">
            <a:spAutoFit/>
          </a:bodyPr>
          <a:lstStyle/>
          <a:p>
            <a:pPr algn="ctr">
              <a:lnSpc>
                <a:spcPct val="70000"/>
              </a:lnSpc>
            </a:pPr>
            <a:r>
              <a:rPr lang="en-US" sz="8000" b="1" dirty="0"/>
              <a:t>TRUTH</a:t>
            </a:r>
          </a:p>
        </p:txBody>
      </p:sp>
    </p:spTree>
    <p:extLst>
      <p:ext uri="{BB962C8B-B14F-4D97-AF65-F5344CB8AC3E}">
        <p14:creationId xmlns:p14="http://schemas.microsoft.com/office/powerpoint/2010/main" val="274982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E526D0D4-B02A-49B7-8E70-2EC8A73CD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grpSp>
        <p:nvGrpSpPr>
          <p:cNvPr id="3" name="Group 2">
            <a:extLst>
              <a:ext uri="{FF2B5EF4-FFF2-40B4-BE49-F238E27FC236}">
                <a16:creationId xmlns:a16="http://schemas.microsoft.com/office/drawing/2014/main" id="{CC4D2DAE-6CAE-4E17-A333-AEBC822C62BE}"/>
              </a:ext>
            </a:extLst>
          </p:cNvPr>
          <p:cNvGrpSpPr/>
          <p:nvPr/>
        </p:nvGrpSpPr>
        <p:grpSpPr>
          <a:xfrm>
            <a:off x="7281473" y="611822"/>
            <a:ext cx="4068345" cy="2229349"/>
            <a:chOff x="7281473" y="611822"/>
            <a:chExt cx="4068345" cy="2229349"/>
          </a:xfrm>
        </p:grpSpPr>
        <p:pic>
          <p:nvPicPr>
            <p:cNvPr id="9" name="Picture 8" descr="A close up of a logo&#10;&#10;Description automatically generated">
              <a:extLst>
                <a:ext uri="{FF2B5EF4-FFF2-40B4-BE49-F238E27FC236}">
                  <a16:creationId xmlns:a16="http://schemas.microsoft.com/office/drawing/2014/main" id="{DC8B5325-05CE-4EDB-8238-2EDF87FC1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473" y="611822"/>
              <a:ext cx="4068345" cy="2229349"/>
            </a:xfrm>
            <a:prstGeom prst="rect">
              <a:avLst/>
            </a:prstGeom>
          </p:spPr>
        </p:pic>
        <p:sp>
          <p:nvSpPr>
            <p:cNvPr id="6" name="TextBox 5">
              <a:extLst>
                <a:ext uri="{FF2B5EF4-FFF2-40B4-BE49-F238E27FC236}">
                  <a16:creationId xmlns:a16="http://schemas.microsoft.com/office/drawing/2014/main" id="{040D070A-A797-4292-8E52-89AAE00AAF3D}"/>
                </a:ext>
              </a:extLst>
            </p:cNvPr>
            <p:cNvSpPr txBox="1"/>
            <p:nvPr/>
          </p:nvSpPr>
          <p:spPr>
            <a:xfrm>
              <a:off x="7996814" y="1172498"/>
              <a:ext cx="3265714" cy="1107997"/>
            </a:xfrm>
            <a:prstGeom prst="rect">
              <a:avLst/>
            </a:prstGeom>
            <a:noFill/>
          </p:spPr>
          <p:txBody>
            <a:bodyPr wrap="square" rtlCol="0">
              <a:spAutoFit/>
            </a:bodyPr>
            <a:lstStyle/>
            <a:p>
              <a:pPr algn="ctr"/>
              <a:r>
                <a:rPr lang="en-US" sz="6600" b="1" dirty="0"/>
                <a:t>TRUTH</a:t>
              </a:r>
            </a:p>
          </p:txBody>
        </p:sp>
      </p:grpSp>
    </p:spTree>
    <p:extLst>
      <p:ext uri="{BB962C8B-B14F-4D97-AF65-F5344CB8AC3E}">
        <p14:creationId xmlns:p14="http://schemas.microsoft.com/office/powerpoint/2010/main" val="413789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itting, blue, table&#10;&#10;Description automatically generated">
            <a:extLst>
              <a:ext uri="{FF2B5EF4-FFF2-40B4-BE49-F238E27FC236}">
                <a16:creationId xmlns:a16="http://schemas.microsoft.com/office/drawing/2014/main" id="{E526D0D4-B02A-49B7-8E70-2EC8A73CD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9" y="-687517"/>
            <a:ext cx="6651171" cy="869625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TRUTH</a:t>
            </a:r>
          </a:p>
        </p:txBody>
      </p:sp>
      <p:pic>
        <p:nvPicPr>
          <p:cNvPr id="9" name="Picture 8" descr="A close up of a logo&#10;&#10;Description automatically generated">
            <a:extLst>
              <a:ext uri="{FF2B5EF4-FFF2-40B4-BE49-F238E27FC236}">
                <a16:creationId xmlns:a16="http://schemas.microsoft.com/office/drawing/2014/main" id="{DC8B5325-05CE-4EDB-8238-2EDF87FC1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473" y="611822"/>
            <a:ext cx="4068345" cy="2229349"/>
          </a:xfrm>
          <a:prstGeom prst="rect">
            <a:avLst/>
          </a:prstGeom>
        </p:spPr>
      </p:pic>
      <p:sp>
        <p:nvSpPr>
          <p:cNvPr id="6" name="TextBox 5">
            <a:extLst>
              <a:ext uri="{FF2B5EF4-FFF2-40B4-BE49-F238E27FC236}">
                <a16:creationId xmlns:a16="http://schemas.microsoft.com/office/drawing/2014/main" id="{040D070A-A797-4292-8E52-89AAE00AAF3D}"/>
              </a:ext>
            </a:extLst>
          </p:cNvPr>
          <p:cNvSpPr txBox="1"/>
          <p:nvPr/>
        </p:nvSpPr>
        <p:spPr>
          <a:xfrm>
            <a:off x="7996814" y="1172498"/>
            <a:ext cx="3265714" cy="1107996"/>
          </a:xfrm>
          <a:prstGeom prst="rect">
            <a:avLst/>
          </a:prstGeom>
          <a:noFill/>
        </p:spPr>
        <p:txBody>
          <a:bodyPr wrap="square" rtlCol="0">
            <a:spAutoFit/>
          </a:bodyPr>
          <a:lstStyle/>
          <a:p>
            <a:pPr algn="ctr"/>
            <a:r>
              <a:rPr lang="en-US" sz="6600" b="1" dirty="0"/>
              <a:t>TRUTH</a:t>
            </a:r>
          </a:p>
        </p:txBody>
      </p:sp>
      <p:pic>
        <p:nvPicPr>
          <p:cNvPr id="4" name="Picture 3" descr="A picture containing drawing&#10;&#10;Description automatically generated">
            <a:extLst>
              <a:ext uri="{FF2B5EF4-FFF2-40B4-BE49-F238E27FC236}">
                <a16:creationId xmlns:a16="http://schemas.microsoft.com/office/drawing/2014/main" id="{1D7B2F9C-1F46-4EA5-AE15-DD0F83C6A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2182" y="1172498"/>
            <a:ext cx="3951234" cy="3376947"/>
          </a:xfrm>
          <a:prstGeom prst="rect">
            <a:avLst/>
          </a:prstGeom>
        </p:spPr>
      </p:pic>
      <p:sp>
        <p:nvSpPr>
          <p:cNvPr id="8" name="TextBox 7">
            <a:extLst>
              <a:ext uri="{FF2B5EF4-FFF2-40B4-BE49-F238E27FC236}">
                <a16:creationId xmlns:a16="http://schemas.microsoft.com/office/drawing/2014/main" id="{7F92A60F-1F34-49AC-B24E-258CB00AA07E}"/>
              </a:ext>
            </a:extLst>
          </p:cNvPr>
          <p:cNvSpPr txBox="1"/>
          <p:nvPr/>
        </p:nvSpPr>
        <p:spPr>
          <a:xfrm>
            <a:off x="1043707" y="2066157"/>
            <a:ext cx="3265714" cy="1107996"/>
          </a:xfrm>
          <a:prstGeom prst="rect">
            <a:avLst/>
          </a:prstGeom>
          <a:noFill/>
        </p:spPr>
        <p:txBody>
          <a:bodyPr wrap="square" rtlCol="0">
            <a:spAutoFit/>
          </a:bodyPr>
          <a:lstStyle/>
          <a:p>
            <a:pPr algn="ctr"/>
            <a:r>
              <a:rPr lang="en-US" sz="6600" b="1" dirty="0"/>
              <a:t>TRUTH</a:t>
            </a:r>
          </a:p>
        </p:txBody>
      </p:sp>
    </p:spTree>
    <p:extLst>
      <p:ext uri="{BB962C8B-B14F-4D97-AF65-F5344CB8AC3E}">
        <p14:creationId xmlns:p14="http://schemas.microsoft.com/office/powerpoint/2010/main" val="899964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F0BDCF-A7FA-4170-A17D-C7B6966A4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702</TotalTime>
  <Words>1167</Words>
  <Application>Microsoft Office PowerPoint</Application>
  <PresentationFormat>Widescreen</PresentationFormat>
  <Paragraphs>86</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Posterama</vt:lpstr>
      <vt:lpstr>Pristina</vt:lpstr>
      <vt:lpstr>Symbol</vt:lpstr>
      <vt:lpstr>Office Theme</vt:lpstr>
      <vt:lpstr>PowerPoint Presentation</vt:lpstr>
      <vt:lpstr>PowerPoint Presentation</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Because He is TRUTH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40</cp:revision>
  <dcterms:created xsi:type="dcterms:W3CDTF">2020-03-19T13:50:31Z</dcterms:created>
  <dcterms:modified xsi:type="dcterms:W3CDTF">2021-07-10T15:09:28Z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