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99" r:id="rId6"/>
    <p:sldId id="261" r:id="rId7"/>
    <p:sldId id="323" r:id="rId8"/>
    <p:sldId id="314" r:id="rId9"/>
    <p:sldId id="313" r:id="rId10"/>
    <p:sldId id="315" r:id="rId11"/>
    <p:sldId id="316" r:id="rId12"/>
    <p:sldId id="317" r:id="rId13"/>
    <p:sldId id="318" r:id="rId14"/>
    <p:sldId id="322" r:id="rId15"/>
    <p:sldId id="320" r:id="rId16"/>
    <p:sldId id="3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7D779DC1-973B-4AE5-BD01-62F46D0F1152}" type="slidenum">
              <a:rPr lang="en-US" smtClean="0"/>
              <a:t>1</a:t>
            </a:fld>
            <a:endParaRPr lang="en-US"/>
          </a:p>
        </p:txBody>
      </p:sp>
    </p:spTree>
    <p:extLst>
      <p:ext uri="{BB962C8B-B14F-4D97-AF65-F5344CB8AC3E}">
        <p14:creationId xmlns:p14="http://schemas.microsoft.com/office/powerpoint/2010/main" val="13741168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grpSp>
        <p:nvGrpSpPr>
          <p:cNvPr id="7" name="Group 6">
            <a:extLst>
              <a:ext uri="{FF2B5EF4-FFF2-40B4-BE49-F238E27FC236}">
                <a16:creationId xmlns:a16="http://schemas.microsoft.com/office/drawing/2014/main" id="{7B1CA17A-CA69-4DAD-AAF3-FFF23099504A}"/>
              </a:ext>
            </a:extLst>
          </p:cNvPr>
          <p:cNvGrpSpPr/>
          <p:nvPr/>
        </p:nvGrpSpPr>
        <p:grpSpPr>
          <a:xfrm>
            <a:off x="558471" y="5066893"/>
            <a:ext cx="2477806" cy="1200783"/>
            <a:chOff x="962969" y="5030136"/>
            <a:chExt cx="2477806" cy="1200783"/>
          </a:xfrm>
          <a:effectLst>
            <a:glow rad="127000">
              <a:srgbClr val="0054A6">
                <a:alpha val="39000"/>
              </a:srgbClr>
            </a:glow>
          </a:effectLst>
        </p:grpSpPr>
        <p:pic>
          <p:nvPicPr>
            <p:cNvPr id="9" name="Picture 8">
              <a:extLst>
                <a:ext uri="{FF2B5EF4-FFF2-40B4-BE49-F238E27FC236}">
                  <a16:creationId xmlns:a16="http://schemas.microsoft.com/office/drawing/2014/main" id="{434069AF-F061-454F-80B2-398C6EFE9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D1E0A3C3-3515-438D-ACDD-CB8F69B0C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594" y="4430103"/>
            <a:ext cx="6166531" cy="206936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ED77C27C-733C-433A-B4C1-BEAF2700F049}"/>
              </a:ext>
            </a:extLst>
          </p:cNvPr>
          <p:cNvPicPr>
            <a:picLocks noChangeAspect="1"/>
          </p:cNvPicPr>
          <p:nvPr/>
        </p:nvPicPr>
        <p:blipFill rotWithShape="1">
          <a:blip r:embed="rId3">
            <a:extLst>
              <a:ext uri="{28A0092B-C50C-407E-A947-70E740481C1C}">
                <a14:useLocalDpi xmlns:a14="http://schemas.microsoft.com/office/drawing/2010/main" val="0"/>
              </a:ext>
            </a:extLst>
          </a:blip>
          <a:srcRect l="65849"/>
          <a:stretch/>
        </p:blipFill>
        <p:spPr>
          <a:xfrm>
            <a:off x="883919" y="4430103"/>
            <a:ext cx="2105956" cy="2069362"/>
          </a:xfrm>
          <a:prstGeom prst="rect">
            <a:avLst/>
          </a:prstGeom>
        </p:spPr>
      </p:pic>
      <p:pic>
        <p:nvPicPr>
          <p:cNvPr id="5" name="Picture 4" descr="A picture containing food, light, drawing&#10;&#10;Description automatically generated">
            <a:extLst>
              <a:ext uri="{FF2B5EF4-FFF2-40B4-BE49-F238E27FC236}">
                <a16:creationId xmlns:a16="http://schemas.microsoft.com/office/drawing/2014/main" id="{D69DB6FE-E282-4648-86A2-03907C40AFAB}"/>
              </a:ext>
            </a:extLst>
          </p:cNvPr>
          <p:cNvPicPr>
            <a:picLocks noChangeAspect="1"/>
          </p:cNvPicPr>
          <p:nvPr/>
        </p:nvPicPr>
        <p:blipFill rotWithShape="1">
          <a:blip r:embed="rId4">
            <a:extLst>
              <a:ext uri="{28A0092B-C50C-407E-A947-70E740481C1C}">
                <a14:useLocalDpi xmlns:a14="http://schemas.microsoft.com/office/drawing/2010/main" val="0"/>
              </a:ext>
            </a:extLst>
          </a:blip>
          <a:srcRect l="66590"/>
          <a:stretch/>
        </p:blipFill>
        <p:spPr>
          <a:xfrm>
            <a:off x="9247844" y="4430103"/>
            <a:ext cx="2060237" cy="2069361"/>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lstStyle/>
          <a:p>
            <a:r>
              <a:rPr lang="en-US" dirty="0">
                <a:effectLst>
                  <a:glow rad="127000">
                    <a:schemeClr val="bg1"/>
                  </a:glow>
                </a:effectLst>
              </a:rPr>
              <a:t>OUR MINDS …  	</a:t>
            </a:r>
          </a:p>
          <a:p>
            <a:pPr algn="ctr"/>
            <a:r>
              <a:rPr lang="en-US" dirty="0">
                <a:effectLst>
                  <a:glow rad="127000">
                    <a:schemeClr val="bg1"/>
                  </a:glow>
                </a:effectLst>
              </a:rPr>
              <a:t>… the LORD--knows the thoughts of man. </a:t>
            </a:r>
          </a:p>
          <a:p>
            <a:pPr algn="ctr"/>
            <a:r>
              <a:rPr lang="en-US" baseline="30000" dirty="0">
                <a:effectLst>
                  <a:glow rad="127000">
                    <a:schemeClr val="bg1"/>
                  </a:glow>
                </a:effectLst>
              </a:rPr>
              <a:t>Psalm 94:11</a:t>
            </a:r>
          </a:p>
        </p:txBody>
      </p:sp>
    </p:spTree>
    <p:extLst>
      <p:ext uri="{BB962C8B-B14F-4D97-AF65-F5344CB8AC3E}">
        <p14:creationId xmlns:p14="http://schemas.microsoft.com/office/powerpoint/2010/main" val="231691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594" y="4430103"/>
            <a:ext cx="6166531" cy="206936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ED77C27C-733C-433A-B4C1-BEAF2700F049}"/>
              </a:ext>
            </a:extLst>
          </p:cNvPr>
          <p:cNvPicPr>
            <a:picLocks noChangeAspect="1"/>
          </p:cNvPicPr>
          <p:nvPr/>
        </p:nvPicPr>
        <p:blipFill rotWithShape="1">
          <a:blip r:embed="rId3">
            <a:extLst>
              <a:ext uri="{28A0092B-C50C-407E-A947-70E740481C1C}">
                <a14:useLocalDpi xmlns:a14="http://schemas.microsoft.com/office/drawing/2010/main" val="0"/>
              </a:ext>
            </a:extLst>
          </a:blip>
          <a:srcRect l="65849"/>
          <a:stretch/>
        </p:blipFill>
        <p:spPr>
          <a:xfrm>
            <a:off x="883919" y="4430103"/>
            <a:ext cx="2105956" cy="2069362"/>
          </a:xfrm>
          <a:prstGeom prst="rect">
            <a:avLst/>
          </a:prstGeom>
        </p:spPr>
      </p:pic>
      <p:pic>
        <p:nvPicPr>
          <p:cNvPr id="5" name="Picture 4" descr="A picture containing food, light, drawing&#10;&#10;Description automatically generated">
            <a:extLst>
              <a:ext uri="{FF2B5EF4-FFF2-40B4-BE49-F238E27FC236}">
                <a16:creationId xmlns:a16="http://schemas.microsoft.com/office/drawing/2014/main" id="{D69DB6FE-E282-4648-86A2-03907C40AFAB}"/>
              </a:ext>
            </a:extLst>
          </p:cNvPr>
          <p:cNvPicPr>
            <a:picLocks noChangeAspect="1"/>
          </p:cNvPicPr>
          <p:nvPr/>
        </p:nvPicPr>
        <p:blipFill rotWithShape="1">
          <a:blip r:embed="rId4">
            <a:extLst>
              <a:ext uri="{28A0092B-C50C-407E-A947-70E740481C1C}">
                <a14:useLocalDpi xmlns:a14="http://schemas.microsoft.com/office/drawing/2010/main" val="0"/>
              </a:ext>
            </a:extLst>
          </a:blip>
          <a:srcRect l="66590"/>
          <a:stretch/>
        </p:blipFill>
        <p:spPr>
          <a:xfrm>
            <a:off x="9247844" y="4430103"/>
            <a:ext cx="2060237" cy="2069361"/>
          </a:xfrm>
          <a:prstGeom prst="rect">
            <a:avLst/>
          </a:prstGeom>
        </p:spPr>
      </p:pic>
      <p:pic>
        <p:nvPicPr>
          <p:cNvPr id="7" name="Picture 6" descr="A picture containing food, drawing, light&#10;&#10;Description automatically generated">
            <a:extLst>
              <a:ext uri="{FF2B5EF4-FFF2-40B4-BE49-F238E27FC236}">
                <a16:creationId xmlns:a16="http://schemas.microsoft.com/office/drawing/2014/main" id="{2E78F0CD-B7EF-4540-85F9-E1103F5E2976}"/>
              </a:ext>
            </a:extLst>
          </p:cNvPr>
          <p:cNvPicPr>
            <a:picLocks noChangeAspect="1"/>
          </p:cNvPicPr>
          <p:nvPr/>
        </p:nvPicPr>
        <p:blipFill rotWithShape="1">
          <a:blip r:embed="rId5">
            <a:extLst>
              <a:ext uri="{28A0092B-C50C-407E-A947-70E740481C1C}">
                <a14:useLocalDpi xmlns:a14="http://schemas.microsoft.com/office/drawing/2010/main" val="0"/>
              </a:ext>
            </a:extLst>
          </a:blip>
          <a:srcRect l="65849"/>
          <a:stretch/>
        </p:blipFill>
        <p:spPr>
          <a:xfrm>
            <a:off x="929716" y="2243979"/>
            <a:ext cx="2105956" cy="2069362"/>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lstStyle/>
          <a:p>
            <a:r>
              <a:rPr lang="en-US" dirty="0">
                <a:effectLst>
                  <a:glow rad="127000">
                    <a:schemeClr val="bg1"/>
                  </a:glow>
                </a:effectLst>
              </a:rPr>
              <a:t>YOU …	</a:t>
            </a:r>
          </a:p>
          <a:p>
            <a:pPr algn="ctr"/>
            <a:r>
              <a:rPr lang="en-US" dirty="0">
                <a:effectLst>
                  <a:glow rad="127000">
                    <a:schemeClr val="bg1"/>
                  </a:glow>
                </a:effectLst>
              </a:rPr>
              <a:t>“even the very hairs </a:t>
            </a:r>
            <a:br>
              <a:rPr lang="en-US" dirty="0">
                <a:effectLst>
                  <a:glow rad="127000">
                    <a:schemeClr val="bg1"/>
                  </a:glow>
                </a:effectLst>
              </a:rPr>
            </a:br>
            <a:r>
              <a:rPr lang="en-US" dirty="0">
                <a:effectLst>
                  <a:glow rad="127000">
                    <a:schemeClr val="bg1"/>
                  </a:glow>
                </a:effectLst>
              </a:rPr>
              <a:t>of your head are all </a:t>
            </a:r>
            <a:br>
              <a:rPr lang="en-US" dirty="0">
                <a:effectLst>
                  <a:glow rad="127000">
                    <a:schemeClr val="bg1"/>
                  </a:glow>
                </a:effectLst>
              </a:rPr>
            </a:br>
            <a:r>
              <a:rPr lang="en-US" dirty="0">
                <a:effectLst>
                  <a:glow rad="127000">
                    <a:schemeClr val="bg1"/>
                  </a:glow>
                </a:effectLst>
              </a:rPr>
              <a:t>numbered.” </a:t>
            </a:r>
          </a:p>
          <a:p>
            <a:pPr algn="ctr"/>
            <a:r>
              <a:rPr lang="en-US" baseline="30000" dirty="0">
                <a:effectLst>
                  <a:glow rad="127000">
                    <a:schemeClr val="bg1"/>
                  </a:glow>
                </a:effectLst>
              </a:rPr>
              <a:t>Matthew 10:30</a:t>
            </a:r>
            <a:r>
              <a:rPr lang="en-US" dirty="0">
                <a:effectLst>
                  <a:glow rad="127000">
                    <a:schemeClr val="bg1"/>
                  </a:glow>
                </a:effectLst>
              </a:rPr>
              <a:t> </a:t>
            </a:r>
          </a:p>
        </p:txBody>
      </p:sp>
    </p:spTree>
    <p:extLst>
      <p:ext uri="{BB962C8B-B14F-4D97-AF65-F5344CB8AC3E}">
        <p14:creationId xmlns:p14="http://schemas.microsoft.com/office/powerpoint/2010/main" val="1155092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clock, plate&#10;&#10;Description automatically generated">
            <a:extLst>
              <a:ext uri="{FF2B5EF4-FFF2-40B4-BE49-F238E27FC236}">
                <a16:creationId xmlns:a16="http://schemas.microsoft.com/office/drawing/2014/main" id="{9CD123AA-8D28-468B-813D-61BB230A30DC}"/>
              </a:ext>
            </a:extLst>
          </p:cNvPr>
          <p:cNvPicPr>
            <a:picLocks noChangeAspect="1"/>
          </p:cNvPicPr>
          <p:nvPr/>
        </p:nvPicPr>
        <p:blipFill rotWithShape="1">
          <a:blip r:embed="rId2">
            <a:extLst>
              <a:ext uri="{28A0092B-C50C-407E-A947-70E740481C1C}">
                <a14:useLocalDpi xmlns:a14="http://schemas.microsoft.com/office/drawing/2010/main" val="0"/>
              </a:ext>
            </a:extLst>
          </a:blip>
          <a:srcRect l="66469"/>
          <a:stretch/>
        </p:blipFill>
        <p:spPr>
          <a:xfrm>
            <a:off x="9194561" y="2243979"/>
            <a:ext cx="2067723" cy="206936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594" y="4430103"/>
            <a:ext cx="6166531" cy="206936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ED77C27C-733C-433A-B4C1-BEAF2700F049}"/>
              </a:ext>
            </a:extLst>
          </p:cNvPr>
          <p:cNvPicPr>
            <a:picLocks noChangeAspect="1"/>
          </p:cNvPicPr>
          <p:nvPr/>
        </p:nvPicPr>
        <p:blipFill rotWithShape="1">
          <a:blip r:embed="rId4">
            <a:extLst>
              <a:ext uri="{28A0092B-C50C-407E-A947-70E740481C1C}">
                <a14:useLocalDpi xmlns:a14="http://schemas.microsoft.com/office/drawing/2010/main" val="0"/>
              </a:ext>
            </a:extLst>
          </a:blip>
          <a:srcRect l="65849"/>
          <a:stretch/>
        </p:blipFill>
        <p:spPr>
          <a:xfrm>
            <a:off x="883919" y="4430103"/>
            <a:ext cx="2105956" cy="2069362"/>
          </a:xfrm>
          <a:prstGeom prst="rect">
            <a:avLst/>
          </a:prstGeom>
        </p:spPr>
      </p:pic>
      <p:pic>
        <p:nvPicPr>
          <p:cNvPr id="5" name="Picture 4" descr="A picture containing food, light, drawing&#10;&#10;Description automatically generated">
            <a:extLst>
              <a:ext uri="{FF2B5EF4-FFF2-40B4-BE49-F238E27FC236}">
                <a16:creationId xmlns:a16="http://schemas.microsoft.com/office/drawing/2014/main" id="{D69DB6FE-E282-4648-86A2-03907C40AFAB}"/>
              </a:ext>
            </a:extLst>
          </p:cNvPr>
          <p:cNvPicPr>
            <a:picLocks noChangeAspect="1"/>
          </p:cNvPicPr>
          <p:nvPr/>
        </p:nvPicPr>
        <p:blipFill rotWithShape="1">
          <a:blip r:embed="rId5">
            <a:extLst>
              <a:ext uri="{28A0092B-C50C-407E-A947-70E740481C1C}">
                <a14:useLocalDpi xmlns:a14="http://schemas.microsoft.com/office/drawing/2010/main" val="0"/>
              </a:ext>
            </a:extLst>
          </a:blip>
          <a:srcRect l="66590"/>
          <a:stretch/>
        </p:blipFill>
        <p:spPr>
          <a:xfrm>
            <a:off x="9247844" y="4430103"/>
            <a:ext cx="2060237" cy="2069361"/>
          </a:xfrm>
          <a:prstGeom prst="rect">
            <a:avLst/>
          </a:prstGeom>
        </p:spPr>
      </p:pic>
      <p:pic>
        <p:nvPicPr>
          <p:cNvPr id="7" name="Picture 6" descr="A picture containing food, drawing, light&#10;&#10;Description automatically generated">
            <a:extLst>
              <a:ext uri="{FF2B5EF4-FFF2-40B4-BE49-F238E27FC236}">
                <a16:creationId xmlns:a16="http://schemas.microsoft.com/office/drawing/2014/main" id="{2E78F0CD-B7EF-4540-85F9-E1103F5E2976}"/>
              </a:ext>
            </a:extLst>
          </p:cNvPr>
          <p:cNvPicPr>
            <a:picLocks noChangeAspect="1"/>
          </p:cNvPicPr>
          <p:nvPr/>
        </p:nvPicPr>
        <p:blipFill rotWithShape="1">
          <a:blip r:embed="rId6">
            <a:extLst>
              <a:ext uri="{28A0092B-C50C-407E-A947-70E740481C1C}">
                <a14:useLocalDpi xmlns:a14="http://schemas.microsoft.com/office/drawing/2010/main" val="0"/>
              </a:ext>
            </a:extLst>
          </a:blip>
          <a:srcRect l="65849"/>
          <a:stretch/>
        </p:blipFill>
        <p:spPr>
          <a:xfrm>
            <a:off x="929716" y="2243979"/>
            <a:ext cx="2105956" cy="2069362"/>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lstStyle/>
          <a:p>
            <a:r>
              <a:rPr lang="en-US" dirty="0">
                <a:effectLst>
                  <a:glow rad="127000">
                    <a:schemeClr val="bg1"/>
                  </a:glow>
                </a:effectLst>
              </a:rPr>
              <a:t>YOU …	“For I know the plans I have for you,"  </a:t>
            </a:r>
            <a:br>
              <a:rPr lang="en-US" dirty="0">
                <a:effectLst>
                  <a:glow rad="127000">
                    <a:schemeClr val="bg1"/>
                  </a:glow>
                </a:effectLst>
              </a:rPr>
            </a:br>
            <a:r>
              <a:rPr lang="en-US" dirty="0">
                <a:effectLst>
                  <a:glow rad="127000">
                    <a:schemeClr val="bg1"/>
                  </a:glow>
                </a:effectLst>
              </a:rPr>
              <a:t>                       declares the LORD, "plans to </a:t>
            </a:r>
            <a:br>
              <a:rPr lang="en-US" dirty="0">
                <a:effectLst>
                  <a:glow rad="127000">
                    <a:schemeClr val="bg1"/>
                  </a:glow>
                </a:effectLst>
              </a:rPr>
            </a:br>
            <a:r>
              <a:rPr lang="en-US" dirty="0">
                <a:effectLst>
                  <a:glow rad="127000">
                    <a:schemeClr val="bg1"/>
                  </a:glow>
                </a:effectLst>
              </a:rPr>
              <a:t>		       prosper you and not to harm </a:t>
            </a:r>
            <a:br>
              <a:rPr lang="en-US" dirty="0">
                <a:effectLst>
                  <a:glow rad="127000">
                    <a:schemeClr val="bg1"/>
                  </a:glow>
                </a:effectLst>
              </a:rPr>
            </a:br>
            <a:r>
              <a:rPr lang="en-US" dirty="0">
                <a:effectLst>
                  <a:glow rad="127000">
                    <a:schemeClr val="bg1"/>
                  </a:glow>
                </a:effectLst>
              </a:rPr>
              <a:t>			you, plans to give you hope </a:t>
            </a:r>
            <a:br>
              <a:rPr lang="en-US" dirty="0">
                <a:effectLst>
                  <a:glow rad="127000">
                    <a:schemeClr val="bg1"/>
                  </a:glow>
                </a:effectLst>
              </a:rPr>
            </a:br>
            <a:r>
              <a:rPr lang="en-US" dirty="0">
                <a:effectLst>
                  <a:glow rad="127000">
                    <a:schemeClr val="bg1"/>
                  </a:glow>
                </a:effectLst>
              </a:rPr>
              <a:t>			and a future.” </a:t>
            </a:r>
            <a:r>
              <a:rPr lang="en-US" sz="4800" baseline="30000" dirty="0">
                <a:effectLst>
                  <a:glow rad="127000">
                    <a:schemeClr val="bg1"/>
                  </a:glow>
                </a:effectLst>
              </a:rPr>
              <a:t>Jeremiah 29:11</a:t>
            </a:r>
          </a:p>
        </p:txBody>
      </p:sp>
    </p:spTree>
    <p:extLst>
      <p:ext uri="{BB962C8B-B14F-4D97-AF65-F5344CB8AC3E}">
        <p14:creationId xmlns:p14="http://schemas.microsoft.com/office/powerpoint/2010/main" val="279453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3218495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143465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picture containing text, book&#10;&#10;Description automatically generated">
            <a:extLst>
              <a:ext uri="{FF2B5EF4-FFF2-40B4-BE49-F238E27FC236}">
                <a16:creationId xmlns:a16="http://schemas.microsoft.com/office/drawing/2014/main" id="{BA738AF1-5645-4FAB-AAC6-002C73D0B79C}"/>
              </a:ext>
            </a:extLst>
          </p:cNvPr>
          <p:cNvPicPr>
            <a:picLocks noChangeAspect="1"/>
          </p:cNvPicPr>
          <p:nvPr/>
        </p:nvPicPr>
        <p:blipFill rotWithShape="1">
          <a:blip r:embed="rId2">
            <a:extLst>
              <a:ext uri="{28A0092B-C50C-407E-A947-70E740481C1C}">
                <a14:useLocalDpi xmlns:a14="http://schemas.microsoft.com/office/drawing/2010/main" val="0"/>
              </a:ext>
            </a:extLst>
          </a:blip>
          <a:srcRect b="40592"/>
          <a:stretch/>
        </p:blipFill>
        <p:spPr>
          <a:xfrm>
            <a:off x="42448" y="1444625"/>
            <a:ext cx="12149552" cy="541337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a:xfrm>
            <a:off x="398585" y="2217419"/>
            <a:ext cx="11347938" cy="2953703"/>
          </a:xfrm>
        </p:spPr>
        <p:txBody>
          <a:bodyPr>
            <a:normAutofit/>
          </a:bodyPr>
          <a:lstStyle/>
          <a:p>
            <a:pPr algn="ctr"/>
            <a:r>
              <a:rPr lang="en-US" sz="5400" dirty="0">
                <a:effectLst>
                  <a:glow rad="127000">
                    <a:srgbClr val="F8FEFE"/>
                  </a:glow>
                </a:effectLst>
              </a:rPr>
              <a:t>Great is our Lord and mighty in power; his understanding has no limit. </a:t>
            </a:r>
            <a:r>
              <a:rPr lang="en-US" sz="4800" baseline="30000" dirty="0">
                <a:effectLst/>
              </a:rPr>
              <a:t>Psalm 147:5</a:t>
            </a:r>
          </a:p>
          <a:p>
            <a:pPr algn="ctr"/>
            <a:endParaRPr lang="en-US" sz="4800" baseline="30000" dirty="0">
              <a:effectLst/>
            </a:endParaRPr>
          </a:p>
        </p:txBody>
      </p:sp>
    </p:spTree>
    <p:extLst>
      <p:ext uri="{BB962C8B-B14F-4D97-AF65-F5344CB8AC3E}">
        <p14:creationId xmlns:p14="http://schemas.microsoft.com/office/powerpoint/2010/main" val="146699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picture containing text, book&#10;&#10;Description automatically generated">
            <a:extLst>
              <a:ext uri="{FF2B5EF4-FFF2-40B4-BE49-F238E27FC236}">
                <a16:creationId xmlns:a16="http://schemas.microsoft.com/office/drawing/2014/main" id="{BA738AF1-5645-4FAB-AAC6-002C73D0B79C}"/>
              </a:ext>
            </a:extLst>
          </p:cNvPr>
          <p:cNvPicPr>
            <a:picLocks noChangeAspect="1"/>
          </p:cNvPicPr>
          <p:nvPr/>
        </p:nvPicPr>
        <p:blipFill rotWithShape="1">
          <a:blip r:embed="rId2">
            <a:extLst>
              <a:ext uri="{28A0092B-C50C-407E-A947-70E740481C1C}">
                <a14:useLocalDpi xmlns:a14="http://schemas.microsoft.com/office/drawing/2010/main" val="0"/>
              </a:ext>
            </a:extLst>
          </a:blip>
          <a:srcRect b="40592"/>
          <a:stretch/>
        </p:blipFill>
        <p:spPr>
          <a:xfrm>
            <a:off x="42448" y="1444625"/>
            <a:ext cx="12149552" cy="541337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a:xfrm>
            <a:off x="398585" y="2217419"/>
            <a:ext cx="11347938" cy="2953703"/>
          </a:xfrm>
        </p:spPr>
        <p:txBody>
          <a:bodyPr>
            <a:normAutofit/>
          </a:bodyPr>
          <a:lstStyle/>
          <a:p>
            <a:pPr algn="ctr"/>
            <a:r>
              <a:rPr lang="en-US" sz="5400" dirty="0">
                <a:effectLst>
                  <a:glow rad="127000">
                    <a:srgbClr val="F8FEFE"/>
                  </a:glow>
                </a:effectLst>
              </a:rPr>
              <a:t>Great is our Lord and mighty in power; his understanding has no limit. </a:t>
            </a:r>
            <a:r>
              <a:rPr lang="en-US" sz="4800" baseline="30000" dirty="0">
                <a:effectLst/>
              </a:rPr>
              <a:t>Psalm 147:5</a:t>
            </a:r>
          </a:p>
          <a:p>
            <a:pPr algn="ctr"/>
            <a:endParaRPr lang="en-US" sz="4800" baseline="30000" dirty="0">
              <a:effectLst/>
            </a:endParaRPr>
          </a:p>
          <a:p>
            <a:pPr algn="ctr"/>
            <a:r>
              <a:rPr lang="en-US" sz="5400" dirty="0">
                <a:effectLst>
                  <a:glow rad="127000">
                    <a:srgbClr val="F8FEFE"/>
                  </a:glow>
                </a:effectLst>
              </a:rPr>
              <a:t>“… he (God) knows everything” </a:t>
            </a:r>
            <a:r>
              <a:rPr lang="en-US" sz="5400" baseline="30000" dirty="0">
                <a:effectLst>
                  <a:glow rad="127000">
                    <a:srgbClr val="F8FEFE"/>
                  </a:glow>
                </a:effectLst>
              </a:rPr>
              <a:t>1John 3:20 </a:t>
            </a:r>
            <a:r>
              <a:rPr lang="en-US" sz="8800" baseline="30000" dirty="0">
                <a:effectLst>
                  <a:glow rad="127000">
                    <a:srgbClr val="F8FEFE"/>
                  </a:glow>
                </a:effectLst>
              </a:rPr>
              <a:t> </a:t>
            </a:r>
            <a:endParaRPr lang="en-US" sz="7200" baseline="30000" dirty="0">
              <a:effectLst>
                <a:glow rad="127000">
                  <a:srgbClr val="F8FEFE"/>
                </a:glow>
              </a:effectLst>
            </a:endParaRPr>
          </a:p>
        </p:txBody>
      </p:sp>
    </p:spTree>
    <p:extLst>
      <p:ext uri="{BB962C8B-B14F-4D97-AF65-F5344CB8AC3E}">
        <p14:creationId xmlns:p14="http://schemas.microsoft.com/office/powerpoint/2010/main" val="94612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picture containing text, book&#10;&#10;Description automatically generated">
            <a:extLst>
              <a:ext uri="{FF2B5EF4-FFF2-40B4-BE49-F238E27FC236}">
                <a16:creationId xmlns:a16="http://schemas.microsoft.com/office/drawing/2014/main" id="{BA738AF1-5645-4FAB-AAC6-002C73D0B79C}"/>
              </a:ext>
            </a:extLst>
          </p:cNvPr>
          <p:cNvPicPr>
            <a:picLocks noChangeAspect="1"/>
          </p:cNvPicPr>
          <p:nvPr/>
        </p:nvPicPr>
        <p:blipFill rotWithShape="1">
          <a:blip r:embed="rId2">
            <a:extLst>
              <a:ext uri="{28A0092B-C50C-407E-A947-70E740481C1C}">
                <a14:useLocalDpi xmlns:a14="http://schemas.microsoft.com/office/drawing/2010/main" val="0"/>
              </a:ext>
            </a:extLst>
          </a:blip>
          <a:srcRect b="40592"/>
          <a:stretch/>
        </p:blipFill>
        <p:spPr>
          <a:xfrm>
            <a:off x="42448" y="1444625"/>
            <a:ext cx="12149552" cy="541337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a:xfrm>
            <a:off x="398585" y="3429000"/>
            <a:ext cx="11347938" cy="1742122"/>
          </a:xfrm>
        </p:spPr>
        <p:txBody>
          <a:bodyPr>
            <a:normAutofit/>
          </a:bodyPr>
          <a:lstStyle/>
          <a:p>
            <a:pPr algn="ctr"/>
            <a:r>
              <a:rPr lang="en-US" sz="6000" dirty="0">
                <a:effectLst>
                  <a:glow rad="127000">
                    <a:srgbClr val="F8FEFE"/>
                  </a:glow>
                </a:effectLst>
              </a:rPr>
              <a:t>“I the LORD do not change;”  </a:t>
            </a:r>
            <a:r>
              <a:rPr lang="en-US" sz="6000" baseline="30000" dirty="0">
                <a:effectLst>
                  <a:glow rad="127000">
                    <a:srgbClr val="F8FEFE"/>
                  </a:glow>
                </a:effectLst>
              </a:rPr>
              <a:t>Malachi 3:6</a:t>
            </a:r>
            <a:r>
              <a:rPr lang="en-US" sz="6000" dirty="0">
                <a:effectLst>
                  <a:glow rad="127000">
                    <a:srgbClr val="F8FEFE"/>
                  </a:glow>
                </a:effectLst>
              </a:rPr>
              <a:t> </a:t>
            </a:r>
            <a:endParaRPr lang="en-US" sz="11500" baseline="30000" dirty="0">
              <a:effectLst>
                <a:glow rad="127000">
                  <a:srgbClr val="F8FEFE"/>
                </a:glow>
              </a:effectLst>
            </a:endParaRPr>
          </a:p>
        </p:txBody>
      </p:sp>
    </p:spTree>
    <p:extLst>
      <p:ext uri="{BB962C8B-B14F-4D97-AF65-F5344CB8AC3E}">
        <p14:creationId xmlns:p14="http://schemas.microsoft.com/office/powerpoint/2010/main" val="59294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normAutofit/>
          </a:bodyPr>
          <a:lstStyle/>
          <a:p>
            <a:r>
              <a:rPr lang="en-US" sz="4800" dirty="0"/>
              <a:t>PAST …</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rotWithShape="1">
          <a:blip r:embed="rId2">
            <a:extLst>
              <a:ext uri="{28A0092B-C50C-407E-A947-70E740481C1C}">
                <a14:useLocalDpi xmlns:a14="http://schemas.microsoft.com/office/drawing/2010/main" val="0"/>
              </a:ext>
            </a:extLst>
          </a:blip>
          <a:srcRect r="65817"/>
          <a:stretch/>
        </p:blipFill>
        <p:spPr>
          <a:xfrm>
            <a:off x="3035595" y="4430103"/>
            <a:ext cx="2107906" cy="2069362"/>
          </a:xfrm>
          <a:prstGeom prst="rect">
            <a:avLst/>
          </a:prstGeom>
        </p:spPr>
      </p:pic>
    </p:spTree>
    <p:extLst>
      <p:ext uri="{BB962C8B-B14F-4D97-AF65-F5344CB8AC3E}">
        <p14:creationId xmlns:p14="http://schemas.microsoft.com/office/powerpoint/2010/main" val="252866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normAutofit/>
          </a:bodyPr>
          <a:lstStyle/>
          <a:p>
            <a:r>
              <a:rPr lang="en-US" sz="4800" dirty="0"/>
              <a:t>PRESENT …</a:t>
            </a:r>
          </a:p>
          <a:p>
            <a:pPr algn="ctr"/>
            <a:br>
              <a:rPr lang="en-US" sz="4800" dirty="0"/>
            </a:br>
            <a:r>
              <a:rPr lang="en-US" sz="4800" dirty="0">
                <a:effectLst>
                  <a:glow rad="127000">
                    <a:schemeClr val="bg1"/>
                  </a:glow>
                </a:effectLst>
              </a:rPr>
              <a:t>"The Lord knows those who are his," </a:t>
            </a:r>
            <a:r>
              <a:rPr lang="en-US" sz="4800" baseline="30000" dirty="0">
                <a:effectLst>
                  <a:glow rad="127000">
                    <a:schemeClr val="bg1"/>
                  </a:glow>
                </a:effectLst>
              </a:rPr>
              <a:t>2Timothy 2:19 </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rotWithShape="1">
          <a:blip r:embed="rId2">
            <a:extLst>
              <a:ext uri="{28A0092B-C50C-407E-A947-70E740481C1C}">
                <a14:useLocalDpi xmlns:a14="http://schemas.microsoft.com/office/drawing/2010/main" val="0"/>
              </a:ext>
            </a:extLst>
          </a:blip>
          <a:srcRect r="33194"/>
          <a:stretch/>
        </p:blipFill>
        <p:spPr>
          <a:xfrm>
            <a:off x="3035595" y="4430103"/>
            <a:ext cx="4119586" cy="2069362"/>
          </a:xfrm>
          <a:prstGeom prst="rect">
            <a:avLst/>
          </a:prstGeom>
        </p:spPr>
      </p:pic>
    </p:spTree>
    <p:extLst>
      <p:ext uri="{BB962C8B-B14F-4D97-AF65-F5344CB8AC3E}">
        <p14:creationId xmlns:p14="http://schemas.microsoft.com/office/powerpoint/2010/main" val="321751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normAutofit/>
          </a:bodyPr>
          <a:lstStyle/>
          <a:p>
            <a:r>
              <a:rPr lang="en-US" sz="4800" dirty="0"/>
              <a:t>FUTURE … </a:t>
            </a:r>
          </a:p>
          <a:p>
            <a:r>
              <a:rPr lang="en-US" sz="4800" dirty="0">
                <a:effectLst>
                  <a:glow rad="127000">
                    <a:schemeClr val="bg1"/>
                  </a:glow>
                </a:effectLst>
              </a:rPr>
              <a:t>“ … I am God, and there is none like me. </a:t>
            </a:r>
            <a:r>
              <a:rPr lang="en-US" sz="4800" baseline="30000" dirty="0">
                <a:effectLst>
                  <a:glow rad="127000">
                    <a:schemeClr val="bg1"/>
                  </a:glow>
                </a:effectLst>
              </a:rPr>
              <a:t>10</a:t>
            </a:r>
            <a:r>
              <a:rPr lang="en-US" sz="4800" dirty="0">
                <a:effectLst>
                  <a:glow rad="127000">
                    <a:schemeClr val="bg1"/>
                  </a:glow>
                </a:effectLst>
              </a:rPr>
              <a:t> I make known the end from the beginning, from ancient times, what is still to come.”</a:t>
            </a:r>
            <a:br>
              <a:rPr lang="en-US" sz="4800" dirty="0">
                <a:effectLst>
                  <a:glow rad="127000">
                    <a:schemeClr val="bg1"/>
                  </a:glow>
                </a:effectLst>
              </a:rPr>
            </a:br>
            <a:r>
              <a:rPr lang="en-US" sz="4800" dirty="0">
                <a:effectLst>
                  <a:glow rad="127000">
                    <a:schemeClr val="bg1"/>
                  </a:glow>
                </a:effectLst>
              </a:rPr>
              <a:t> </a:t>
            </a:r>
            <a:r>
              <a:rPr lang="en-US" sz="6000" baseline="30000" dirty="0">
                <a:effectLst>
                  <a:glow rad="127000">
                    <a:schemeClr val="bg1"/>
                  </a:glow>
                </a:effectLst>
              </a:rPr>
              <a:t>Isaiah 46:9-10</a:t>
            </a:r>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594" y="4430103"/>
            <a:ext cx="6166531" cy="2069362"/>
          </a:xfrm>
          <a:prstGeom prst="rect">
            <a:avLst/>
          </a:prstGeom>
        </p:spPr>
      </p:pic>
    </p:spTree>
    <p:extLst>
      <p:ext uri="{BB962C8B-B14F-4D97-AF65-F5344CB8AC3E}">
        <p14:creationId xmlns:p14="http://schemas.microsoft.com/office/powerpoint/2010/main" val="166036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ALL KNOWING</a:t>
            </a:r>
          </a:p>
        </p:txBody>
      </p:sp>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p:txBody>
          <a:bodyPr/>
          <a:lstStyle/>
          <a:p>
            <a:r>
              <a:rPr lang="en-US" dirty="0"/>
              <a:t>OUR HEARTS …</a:t>
            </a:r>
          </a:p>
          <a:p>
            <a:pPr algn="ctr"/>
            <a:r>
              <a:rPr lang="en-US" sz="4800" dirty="0">
                <a:effectLst>
                  <a:glow rad="127000">
                    <a:srgbClr val="F8FEFE"/>
                  </a:glow>
                </a:effectLst>
              </a:rPr>
              <a:t>For he knows the secrets of the heart.</a:t>
            </a:r>
            <a:br>
              <a:rPr lang="en-US" sz="4800" dirty="0">
                <a:effectLst>
                  <a:glow rad="127000">
                    <a:srgbClr val="F8FEFE"/>
                  </a:glow>
                </a:effectLst>
              </a:rPr>
            </a:br>
            <a:r>
              <a:rPr lang="en-US" sz="4800" dirty="0">
                <a:effectLst>
                  <a:glow rad="127000">
                    <a:srgbClr val="F8FEFE"/>
                  </a:glow>
                </a:effectLst>
              </a:rPr>
              <a:t> </a:t>
            </a:r>
            <a:r>
              <a:rPr lang="en-US" sz="4800" baseline="30000" dirty="0">
                <a:effectLst>
                  <a:glow rad="127000">
                    <a:srgbClr val="F8FEFE"/>
                  </a:glow>
                </a:effectLst>
              </a:rPr>
              <a:t>Psalm 44:21</a:t>
            </a:r>
          </a:p>
          <a:p>
            <a:endParaRPr lang="en-US" dirty="0"/>
          </a:p>
        </p:txBody>
      </p:sp>
      <p:pic>
        <p:nvPicPr>
          <p:cNvPr id="14" name="Content Placeholder 5" descr="A picture containing light, clock&#10;&#10;Description automatically generated">
            <a:extLst>
              <a:ext uri="{FF2B5EF4-FFF2-40B4-BE49-F238E27FC236}">
                <a16:creationId xmlns:a16="http://schemas.microsoft.com/office/drawing/2014/main" id="{AD51873E-E41A-403A-8EDF-98849B6B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594" y="4430103"/>
            <a:ext cx="6166531" cy="206936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ED77C27C-733C-433A-B4C1-BEAF2700F049}"/>
              </a:ext>
            </a:extLst>
          </p:cNvPr>
          <p:cNvPicPr>
            <a:picLocks noChangeAspect="1"/>
          </p:cNvPicPr>
          <p:nvPr/>
        </p:nvPicPr>
        <p:blipFill rotWithShape="1">
          <a:blip r:embed="rId3">
            <a:extLst>
              <a:ext uri="{28A0092B-C50C-407E-A947-70E740481C1C}">
                <a14:useLocalDpi xmlns:a14="http://schemas.microsoft.com/office/drawing/2010/main" val="0"/>
              </a:ext>
            </a:extLst>
          </a:blip>
          <a:srcRect l="65849"/>
          <a:stretch/>
        </p:blipFill>
        <p:spPr>
          <a:xfrm>
            <a:off x="883919" y="4430103"/>
            <a:ext cx="2105956" cy="2069362"/>
          </a:xfrm>
          <a:prstGeom prst="rect">
            <a:avLst/>
          </a:prstGeom>
        </p:spPr>
      </p:pic>
    </p:spTree>
    <p:extLst>
      <p:ext uri="{BB962C8B-B14F-4D97-AF65-F5344CB8AC3E}">
        <p14:creationId xmlns:p14="http://schemas.microsoft.com/office/powerpoint/2010/main" val="1436124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1012</TotalTime>
  <Words>1071</Words>
  <Application>Microsoft Office PowerPoint</Application>
  <PresentationFormat>Widescreen</PresentationFormat>
  <Paragraphs>65</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Posterama</vt:lpstr>
      <vt:lpstr>Pristina</vt:lpstr>
      <vt:lpstr>Symbol</vt:lpstr>
      <vt:lpstr>Office Theme</vt:lpstr>
      <vt:lpstr>PowerPoint Presentation</vt:lpstr>
      <vt:lpstr>PowerPoint Presentation</vt:lpstr>
      <vt:lpstr>Because He is ALL KNOWING</vt:lpstr>
      <vt:lpstr>Because He is ALL KNOWING</vt:lpstr>
      <vt:lpstr>Because He is ALL KNOWING</vt:lpstr>
      <vt:lpstr>Because He is ALL KNOWING</vt:lpstr>
      <vt:lpstr>Because He is ALL KNOWING</vt:lpstr>
      <vt:lpstr>Because He is ALL KNOWING</vt:lpstr>
      <vt:lpstr>Because He is ALL KNOWING</vt:lpstr>
      <vt:lpstr>Because He is ALL KNOWING</vt:lpstr>
      <vt:lpstr>Because He is ALL KNOWING</vt:lpstr>
      <vt:lpstr>Because He is ALL KNOWING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27</cp:revision>
  <dcterms:created xsi:type="dcterms:W3CDTF">2020-03-19T13:50:31Z</dcterms:created>
  <dcterms:modified xsi:type="dcterms:W3CDTF">2021-07-10T15:04:54Z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