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297" r:id="rId6"/>
    <p:sldId id="259" r:id="rId7"/>
    <p:sldId id="301" r:id="rId8"/>
    <p:sldId id="303" r:id="rId9"/>
    <p:sldId id="304" r:id="rId10"/>
    <p:sldId id="300" r:id="rId11"/>
    <p:sldId id="302" r:id="rId12"/>
    <p:sldId id="305" r:id="rId13"/>
    <p:sldId id="306" r:id="rId14"/>
    <p:sldId id="308" r:id="rId15"/>
    <p:sldId id="307" r:id="rId16"/>
    <p:sldId id="310" r:id="rId17"/>
    <p:sldId id="311" r:id="rId18"/>
    <p:sldId id="312" r:id="rId19"/>
    <p:sldId id="314" r:id="rId20"/>
    <p:sldId id="29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2F5F8"/>
    <a:srgbClr val="E1E8EF"/>
    <a:srgbClr val="0054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912" autoAdjust="0"/>
  </p:normalViewPr>
  <p:slideViewPr>
    <p:cSldViewPr snapToGrid="0">
      <p:cViewPr varScale="1">
        <p:scale>
          <a:sx n="70" d="100"/>
          <a:sy n="70" d="100"/>
        </p:scale>
        <p:origin x="109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001FD-96B8-4D1A-B1AC-635C45ED7304}" type="datetimeFigureOut">
              <a:rPr lang="en-US" smtClean="0"/>
              <a:t>7/10/2021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8D9D7-E9CC-40E4-BEEE-ECB5F85574C0}" type="slidenum">
              <a:rPr lang="en-US" smtClean="0"/>
              <a:t>‹#›</a:t>
            </a:fld>
            <a:endParaRPr lang="en-US"/>
          </a:p>
        </p:txBody>
      </p:sp>
    </p:spTree>
    <p:extLst>
      <p:ext uri="{BB962C8B-B14F-4D97-AF65-F5344CB8AC3E}">
        <p14:creationId xmlns:p14="http://schemas.microsoft.com/office/powerpoint/2010/main" val="250326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ixabay.com/illustrations/arrows-laptop-direction-notebook-2032157/"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eedpix.com/photo/download/34209/escalator-down-transport-level-stairs-shopping-mall-movement-free-vector-graphic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ki/File:X-33_Venture_Star.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0.pikrepo.com/preview/859/654/person-scuba-diving.jp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photos/hand-finger-pointing-pointing-192300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ikrepo.com/fuone/persons-left-hand-with-water-droplet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pload.wikimedia.org/wikipedia/commons/7/7b/Night_vision_140410-Z-NI803-447.jp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2020</a:t>
            </a:r>
            <a:r>
              <a:rPr lang="en-US" altLang="en-US" sz="800" dirty="0"/>
              <a:t>.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p:txBody>
      </p:sp>
      <p:sp>
        <p:nvSpPr>
          <p:cNvPr id="4" name="Slide Number Placeholder 3"/>
          <p:cNvSpPr>
            <a:spLocks noGrp="1"/>
          </p:cNvSpPr>
          <p:nvPr>
            <p:ph type="sldNum" sz="quarter" idx="5"/>
          </p:nvPr>
        </p:nvSpPr>
        <p:spPr/>
        <p:txBody>
          <a:bodyPr/>
          <a:lstStyle/>
          <a:p>
            <a:fld id="{7D779DC1-973B-4AE5-BD01-62F46D0F1152}" type="slidenum">
              <a:rPr lang="en-US" smtClean="0"/>
              <a:t>1</a:t>
            </a:fld>
            <a:endParaRPr lang="en-US"/>
          </a:p>
        </p:txBody>
      </p:sp>
    </p:spTree>
    <p:extLst>
      <p:ext uri="{BB962C8B-B14F-4D97-AF65-F5344CB8AC3E}">
        <p14:creationId xmlns:p14="http://schemas.microsoft.com/office/powerpoint/2010/main" val="1374116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https://pixabay.com/illustrations/arrows-laptop-direction-notebook-2032157/</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3</a:t>
            </a:fld>
            <a:endParaRPr lang="en-US"/>
          </a:p>
        </p:txBody>
      </p:sp>
    </p:spTree>
    <p:extLst>
      <p:ext uri="{BB962C8B-B14F-4D97-AF65-F5344CB8AC3E}">
        <p14:creationId xmlns:p14="http://schemas.microsoft.com/office/powerpoint/2010/main" val="4293703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https://www.needpix.com/photo/download/34209/escalator-down-transport-level-stairs-shopping-mall-movement-free-vector-graphics</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6</a:t>
            </a:fld>
            <a:endParaRPr lang="en-US"/>
          </a:p>
        </p:txBody>
      </p:sp>
    </p:spTree>
    <p:extLst>
      <p:ext uri="{BB962C8B-B14F-4D97-AF65-F5344CB8AC3E}">
        <p14:creationId xmlns:p14="http://schemas.microsoft.com/office/powerpoint/2010/main" val="1525865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https://commons.wikimedia.org/wiki/File:X-33_Venture_Star.jpg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8</a:t>
            </a:fld>
            <a:endParaRPr lang="en-US"/>
          </a:p>
        </p:txBody>
      </p:sp>
    </p:spTree>
    <p:extLst>
      <p:ext uri="{BB962C8B-B14F-4D97-AF65-F5344CB8AC3E}">
        <p14:creationId xmlns:p14="http://schemas.microsoft.com/office/powerpoint/2010/main" val="1419254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https://p0.pikrepo.com/preview/859/654/person-scuba-diving.jpg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9</a:t>
            </a:fld>
            <a:endParaRPr lang="en-US"/>
          </a:p>
        </p:txBody>
      </p:sp>
    </p:spTree>
    <p:extLst>
      <p:ext uri="{BB962C8B-B14F-4D97-AF65-F5344CB8AC3E}">
        <p14:creationId xmlns:p14="http://schemas.microsoft.com/office/powerpoint/2010/main" val="1321201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https://pixabay.com/photos/hand-finger-pointing-pointing-1923005/</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10</a:t>
            </a:fld>
            <a:endParaRPr lang="en-US"/>
          </a:p>
        </p:txBody>
      </p:sp>
    </p:spTree>
    <p:extLst>
      <p:ext uri="{BB962C8B-B14F-4D97-AF65-F5344CB8AC3E}">
        <p14:creationId xmlns:p14="http://schemas.microsoft.com/office/powerpoint/2010/main" val="2439067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https://www.pikrepo.com/fuone/persons-left-hand-with-water-droplets</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11</a:t>
            </a:fld>
            <a:endParaRPr lang="en-US"/>
          </a:p>
        </p:txBody>
      </p:sp>
    </p:spTree>
    <p:extLst>
      <p:ext uri="{BB962C8B-B14F-4D97-AF65-F5344CB8AC3E}">
        <p14:creationId xmlns:p14="http://schemas.microsoft.com/office/powerpoint/2010/main" val="153458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https://upload.wikimedia.org/wikipedia/commons/7/7b/Night_vision_140410-Z-NI803-447.jpg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13</a:t>
            </a:fld>
            <a:endParaRPr lang="en-US"/>
          </a:p>
        </p:txBody>
      </p:sp>
    </p:spTree>
    <p:extLst>
      <p:ext uri="{BB962C8B-B14F-4D97-AF65-F5344CB8AC3E}">
        <p14:creationId xmlns:p14="http://schemas.microsoft.com/office/powerpoint/2010/main" val="21270790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close up of a stone wall&#10;&#10;Description automatically generated">
            <a:extLst>
              <a:ext uri="{FF2B5EF4-FFF2-40B4-BE49-F238E27FC236}">
                <a16:creationId xmlns:a16="http://schemas.microsoft.com/office/drawing/2014/main" id="{52153DAA-A3CE-4A95-9E91-4FDE0388D98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30" t="6549"/>
          <a:stretch/>
        </p:blipFill>
        <p:spPr>
          <a:xfrm>
            <a:off x="0" y="-1"/>
            <a:ext cx="12192000" cy="6858001"/>
          </a:xfrm>
          <a:prstGeom prst="rect">
            <a:avLst/>
          </a:prstGeom>
        </p:spPr>
      </p:pic>
      <p:sp>
        <p:nvSpPr>
          <p:cNvPr id="2" name="Title 1">
            <a:extLst>
              <a:ext uri="{FF2B5EF4-FFF2-40B4-BE49-F238E27FC236}">
                <a16:creationId xmlns:a16="http://schemas.microsoft.com/office/drawing/2014/main" id="{BBB721E3-2C80-41EE-9C59-899E8A9E81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7B72DC-A03F-48ED-BC4B-28F3C9492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E670D0-979A-4D2A-A14D-63A157F8F029}"/>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DF3D4C50-8118-43D0-A2BD-4A21D8420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7693A-0394-4D0A-9930-B8374ABAAD7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58899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5F94-0C47-4387-99F0-6574276B2C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49772-1B44-4407-BA94-FA615009B3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88423-18B2-4160-8276-9231DBA7048F}"/>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8287930C-E657-440E-A6F6-6C00AFEB4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6C5B5-E857-42DC-B3C4-FB7BDFE7BB0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21042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6B320-CC49-407B-805A-D7EEE91FBD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ED6B7-FAF2-4C04-94F1-7D5E39A008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C6E5A-49D4-4B16-8FAC-61487693537E}"/>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71D42D00-1DB1-43BA-88CD-B23A77467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71FAE-D222-4EAB-B2EE-7E64835D806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95750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1A6D-7562-42A2-BC36-8BA06B87672E}"/>
              </a:ext>
            </a:extLst>
          </p:cNvPr>
          <p:cNvSpPr>
            <a:spLocks noGrp="1"/>
          </p:cNvSpPr>
          <p:nvPr>
            <p:ph type="title"/>
          </p:nvPr>
        </p:nvSpPr>
        <p:spPr/>
        <p:txBody>
          <a:bodyPr>
            <a:noAutofit/>
          </a:bodyPr>
          <a:lstStyle>
            <a:lvl1pPr>
              <a:defRPr sz="5400">
                <a:effectLst>
                  <a:glow rad="127000">
                    <a:srgbClr val="F2F5F8"/>
                  </a:glow>
                </a:effectLst>
                <a:latin typeface="Posterama" panose="020B0502040204020203" pitchFamily="34" charset="0"/>
                <a:cs typeface="Posterama"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FF966B9-94FD-4BCE-A40A-7DE2A1C9D397}"/>
              </a:ext>
            </a:extLst>
          </p:cNvPr>
          <p:cNvSpPr>
            <a:spLocks noGrp="1"/>
          </p:cNvSpPr>
          <p:nvPr>
            <p:ph idx="1"/>
          </p:nvPr>
        </p:nvSpPr>
        <p:spPr/>
        <p:txBody>
          <a:bodyPr/>
          <a:lstStyle>
            <a:lvl1pPr>
              <a:defRPr b="1">
                <a:effectLst>
                  <a:glow rad="127000">
                    <a:srgbClr val="F2F5F8"/>
                  </a:glow>
                </a:effectLst>
              </a:defRPr>
            </a:lvl1pPr>
            <a:lvl2pPr>
              <a:defRPr>
                <a:effectLst>
                  <a:glow rad="127000">
                    <a:srgbClr val="F2F5F8"/>
                  </a:glow>
                </a:effectLst>
              </a:defRPr>
            </a:lvl2pPr>
            <a:lvl3pPr>
              <a:defRPr>
                <a:effectLst>
                  <a:glow rad="127000">
                    <a:srgbClr val="F2F5F8"/>
                  </a:glow>
                </a:effectLst>
              </a:defRPr>
            </a:lvl3pPr>
            <a:lvl4pPr>
              <a:defRPr>
                <a:effectLst>
                  <a:glow rad="127000">
                    <a:srgbClr val="F2F5F8"/>
                  </a:glow>
                </a:effectLst>
              </a:defRPr>
            </a:lvl4pPr>
            <a:lvl5pPr>
              <a:defRPr>
                <a:effectLst>
                  <a:glow rad="127000">
                    <a:srgbClr val="F2F5F8"/>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DCEB57-E0F9-42D1-B11E-9D7C1AE0B549}"/>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00B690CA-B16F-4E5D-A5E1-2DF55828F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9AC7F-7D3D-4941-BD6F-B48DA326E00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5204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5560-D1C4-4611-AC46-3DBC86D27A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60A1EC-CDED-4214-A231-9B701907D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043321-EFB8-481B-8553-FDA645DEC94F}"/>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C97F2B78-6DCC-4C3F-BD5C-877AAE82A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767A-94D0-4F5F-B8A2-DD6C2ABEA8F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44183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8D5E-FA50-4DAC-B4B7-C752562DE2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76364-5FBC-4DD6-8F2D-7965EFFDD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4B7597-AAE6-43D3-AB38-054AD5208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0E3DE1-3E78-45DB-B2CB-1EE5E89D7B00}"/>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AA0C91A0-E11C-4CD2-B7EF-C1B98C4B0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D3139-89EA-4C6D-BA01-705E1DAE8525}"/>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76548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64F-07F9-4443-AC5C-C72600E2EF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2C5662-3974-4FC6-8D5C-398B34378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050917-DC95-4EA9-9DFA-0C2A409B7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0C397-0C87-45F6-90FD-9CCB2D87D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8B9B9C-5B87-4A59-AE3A-0B75175C26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48D73-5A52-4922-B444-FB07AED970AA}"/>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8" name="Footer Placeholder 7">
            <a:extLst>
              <a:ext uri="{FF2B5EF4-FFF2-40B4-BE49-F238E27FC236}">
                <a16:creationId xmlns:a16="http://schemas.microsoft.com/office/drawing/2014/main" id="{18724246-95A0-45B6-9D01-91B1C3117B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C47CC-F8AE-47A7-B012-38DB0562D304}"/>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13081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F40C-A696-4E07-AB6B-A30861D3E3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22AC0-0B63-409B-93C0-14D2E24E6140}"/>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4" name="Footer Placeholder 3">
            <a:extLst>
              <a:ext uri="{FF2B5EF4-FFF2-40B4-BE49-F238E27FC236}">
                <a16:creationId xmlns:a16="http://schemas.microsoft.com/office/drawing/2014/main" id="{7B5F3384-2D9C-46C8-8AF5-AB60294C6A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3307FF-90ED-4519-BBA8-136E0186901D}"/>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50849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ADB04-F4D9-4DE8-B557-9ECCCC6DD734}"/>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3" name="Footer Placeholder 2">
            <a:extLst>
              <a:ext uri="{FF2B5EF4-FFF2-40B4-BE49-F238E27FC236}">
                <a16:creationId xmlns:a16="http://schemas.microsoft.com/office/drawing/2014/main" id="{4A5ED1A7-1024-41B1-A9B2-C89A1B6C5E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72F3C-6324-4DE2-B1ED-6C01769AAA6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06544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CBF9-D165-4709-8D3B-E7336D9D4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662B48-39B2-4FDE-8A3B-BBC15AF4F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446D8B-37FD-47C5-99CC-6EF6646B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B952-7759-4F49-A6BD-8D43EE29F35B}"/>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B8AC3E91-1973-4F6B-BDF5-0BBE95255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2931E-CAB6-4667-B34A-986830FB7D9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429044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9280-5028-4074-A65E-2D841158E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B52E05-4593-49AE-ADC8-803BCD994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100AA2-81F9-4FBE-AE87-C972F60D4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25749-6393-45B4-8022-9DA8CCDDA5B4}"/>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8351B4BF-0C38-4E01-811F-09869C43E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9FE8D-A7E8-4A23-B886-C6BC075997B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640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man, riding, standing, water&#10;&#10;Description automatically generated">
            <a:extLst>
              <a:ext uri="{FF2B5EF4-FFF2-40B4-BE49-F238E27FC236}">
                <a16:creationId xmlns:a16="http://schemas.microsoft.com/office/drawing/2014/main" id="{CC3D78D9-E719-474B-B3B8-603C754A231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6131" t="6549"/>
          <a:stretch/>
        </p:blipFill>
        <p:spPr>
          <a:xfrm>
            <a:off x="0" y="-1"/>
            <a:ext cx="12192000" cy="6858001"/>
          </a:xfrm>
          <a:prstGeom prst="rect">
            <a:avLst/>
          </a:prstGeom>
        </p:spPr>
      </p:pic>
      <p:sp>
        <p:nvSpPr>
          <p:cNvPr id="2" name="Title Placeholder 1">
            <a:extLst>
              <a:ext uri="{FF2B5EF4-FFF2-40B4-BE49-F238E27FC236}">
                <a16:creationId xmlns:a16="http://schemas.microsoft.com/office/drawing/2014/main" id="{BCEAEEC2-DDE6-4E62-88C9-83D8D24C276D}"/>
              </a:ext>
            </a:extLst>
          </p:cNvPr>
          <p:cNvSpPr>
            <a:spLocks noGrp="1"/>
          </p:cNvSpPr>
          <p:nvPr>
            <p:ph type="title"/>
          </p:nvPr>
        </p:nvSpPr>
        <p:spPr>
          <a:xfrm>
            <a:off x="398585" y="118942"/>
            <a:ext cx="113479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79C17F-76A0-4CBF-93A1-42EFF36C3D88}"/>
              </a:ext>
            </a:extLst>
          </p:cNvPr>
          <p:cNvSpPr>
            <a:spLocks noGrp="1"/>
          </p:cNvSpPr>
          <p:nvPr>
            <p:ph type="body" idx="1"/>
          </p:nvPr>
        </p:nvSpPr>
        <p:spPr>
          <a:xfrm>
            <a:off x="398585" y="1444505"/>
            <a:ext cx="10955215" cy="47324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20B639-337B-4794-B555-79F6F09C79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052AD204-CB2D-4F8A-9164-8308EA646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97FB6-6CBD-4C8D-8086-127F5DBEB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9588-6F03-4C3A-BC7D-811A5EA13291}" type="slidenum">
              <a:rPr lang="en-US" smtClean="0"/>
              <a:t>‹#›</a:t>
            </a:fld>
            <a:endParaRPr lang="en-US"/>
          </a:p>
        </p:txBody>
      </p:sp>
    </p:spTree>
    <p:extLst>
      <p:ext uri="{BB962C8B-B14F-4D97-AF65-F5344CB8AC3E}">
        <p14:creationId xmlns:p14="http://schemas.microsoft.com/office/powerpoint/2010/main" val="114256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000" b="1" kern="1200">
          <a:solidFill>
            <a:srgbClr val="0054A6"/>
          </a:solidFill>
          <a:latin typeface="Pristina" panose="03060402040406080204" pitchFamily="66"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latin typeface="Pristina" panose="03060402040406080204" pitchFamily="66" charset="0"/>
              </a:rPr>
              <a:t>Psalm 39:7</a:t>
            </a:r>
          </a:p>
        </p:txBody>
      </p:sp>
      <p:pic>
        <p:nvPicPr>
          <p:cNvPr id="15" name="Picture 14" descr="A close up of a sign&#10;&#10;Description automatically generated">
            <a:extLst>
              <a:ext uri="{FF2B5EF4-FFF2-40B4-BE49-F238E27FC236}">
                <a16:creationId xmlns:a16="http://schemas.microsoft.com/office/drawing/2014/main" id="{214E845D-55C2-4520-9B55-3EDDB7A9B90A}"/>
              </a:ext>
            </a:extLst>
          </p:cNvPr>
          <p:cNvPicPr>
            <a:picLocks noChangeAspect="1"/>
          </p:cNvPicPr>
          <p:nvPr/>
        </p:nvPicPr>
        <p:blipFill rotWithShape="1">
          <a:blip r:embed="rId3">
            <a:extLst>
              <a:ext uri="{28A0092B-C50C-407E-A947-70E740481C1C}">
                <a14:useLocalDpi xmlns:a14="http://schemas.microsoft.com/office/drawing/2010/main" val="0"/>
              </a:ext>
            </a:extLst>
          </a:blip>
          <a:srcRect l="30816" t="35331" r="25895" b="33968"/>
          <a:stretch/>
        </p:blipFill>
        <p:spPr>
          <a:xfrm>
            <a:off x="3305907" y="1934307"/>
            <a:ext cx="5533293" cy="2292945"/>
          </a:xfrm>
          <a:prstGeom prst="rect">
            <a:avLst/>
          </a:prstGeom>
        </p:spPr>
      </p:pic>
      <p:grpSp>
        <p:nvGrpSpPr>
          <p:cNvPr id="7" name="Group 6">
            <a:extLst>
              <a:ext uri="{FF2B5EF4-FFF2-40B4-BE49-F238E27FC236}">
                <a16:creationId xmlns:a16="http://schemas.microsoft.com/office/drawing/2014/main" id="{7B1CA17A-CA69-4DAD-AAF3-FFF23099504A}"/>
              </a:ext>
            </a:extLst>
          </p:cNvPr>
          <p:cNvGrpSpPr/>
          <p:nvPr/>
        </p:nvGrpSpPr>
        <p:grpSpPr>
          <a:xfrm>
            <a:off x="558471" y="5066893"/>
            <a:ext cx="2477806" cy="1200783"/>
            <a:chOff x="962969" y="5030136"/>
            <a:chExt cx="2477806" cy="1200783"/>
          </a:xfrm>
          <a:effectLst>
            <a:glow rad="127000">
              <a:srgbClr val="0054A6">
                <a:alpha val="39000"/>
              </a:srgbClr>
            </a:glow>
          </a:effectLst>
        </p:grpSpPr>
        <p:pic>
          <p:nvPicPr>
            <p:cNvPr id="9" name="Picture 8">
              <a:extLst>
                <a:ext uri="{FF2B5EF4-FFF2-40B4-BE49-F238E27FC236}">
                  <a16:creationId xmlns:a16="http://schemas.microsoft.com/office/drawing/2014/main" id="{434069AF-F061-454F-80B2-398C6EFE9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10" name="Picture 9" descr="Logo&#10;&#10;Description automatically generated">
              <a:extLst>
                <a:ext uri="{FF2B5EF4-FFF2-40B4-BE49-F238E27FC236}">
                  <a16:creationId xmlns:a16="http://schemas.microsoft.com/office/drawing/2014/main" id="{D1E0A3C3-3515-438D-ACDD-CB8F69B0CB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3827513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64BE1-1FA7-4BEE-A351-603D126ACC7D}"/>
              </a:ext>
            </a:extLst>
          </p:cNvPr>
          <p:cNvSpPr>
            <a:spLocks noGrp="1"/>
          </p:cNvSpPr>
          <p:nvPr>
            <p:ph type="title"/>
          </p:nvPr>
        </p:nvSpPr>
        <p:spPr/>
        <p:txBody>
          <a:bodyPr/>
          <a:lstStyle/>
          <a:p>
            <a:r>
              <a:rPr lang="en-US" dirty="0"/>
              <a:t>Because He is</a:t>
            </a:r>
            <a:r>
              <a:rPr lang="en-US" dirty="0">
                <a:solidFill>
                  <a:srgbClr val="800000"/>
                </a:solidFill>
              </a:rPr>
              <a:t> EVER PRESENT</a:t>
            </a:r>
            <a:endParaRPr lang="en-US" dirty="0"/>
          </a:p>
        </p:txBody>
      </p:sp>
      <p:sp>
        <p:nvSpPr>
          <p:cNvPr id="3" name="Content Placeholder 2">
            <a:extLst>
              <a:ext uri="{FF2B5EF4-FFF2-40B4-BE49-F238E27FC236}">
                <a16:creationId xmlns:a16="http://schemas.microsoft.com/office/drawing/2014/main" id="{933DE6C1-E2C2-4F84-B17B-B07D271FF1F7}"/>
              </a:ext>
            </a:extLst>
          </p:cNvPr>
          <p:cNvSpPr>
            <a:spLocks noGrp="1"/>
          </p:cNvSpPr>
          <p:nvPr>
            <p:ph idx="1"/>
          </p:nvPr>
        </p:nvSpPr>
        <p:spPr>
          <a:xfrm>
            <a:off x="398585" y="1444505"/>
            <a:ext cx="11134052" cy="4732458"/>
          </a:xfrm>
        </p:spPr>
        <p:txBody>
          <a:bodyPr/>
          <a:lstStyle/>
          <a:p>
            <a:r>
              <a:rPr lang="en-US" baseline="30000" dirty="0">
                <a:effectLst/>
              </a:rPr>
              <a:t>10</a:t>
            </a:r>
            <a:r>
              <a:rPr lang="en-US" dirty="0">
                <a:effectLst/>
              </a:rPr>
              <a:t> even there your hand shall lead me, </a:t>
            </a:r>
            <a:br>
              <a:rPr lang="en-US" dirty="0">
                <a:effectLst/>
              </a:rPr>
            </a:br>
            <a:r>
              <a:rPr lang="en-US" dirty="0">
                <a:effectLst/>
              </a:rPr>
              <a:t>				</a:t>
            </a:r>
          </a:p>
        </p:txBody>
      </p:sp>
      <p:pic>
        <p:nvPicPr>
          <p:cNvPr id="5" name="Picture 4" descr="A close up of a persons hand&#10;&#10;Description automatically generated">
            <a:extLst>
              <a:ext uri="{FF2B5EF4-FFF2-40B4-BE49-F238E27FC236}">
                <a16:creationId xmlns:a16="http://schemas.microsoft.com/office/drawing/2014/main" id="{76A6ABFE-41FC-472D-A4F2-6B2FFE4566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62051"/>
            <a:ext cx="6428792" cy="4435908"/>
          </a:xfrm>
          <a:prstGeom prst="rect">
            <a:avLst/>
          </a:prstGeom>
        </p:spPr>
      </p:pic>
    </p:spTree>
    <p:extLst>
      <p:ext uri="{BB962C8B-B14F-4D97-AF65-F5344CB8AC3E}">
        <p14:creationId xmlns:p14="http://schemas.microsoft.com/office/powerpoint/2010/main" val="4233158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64BE1-1FA7-4BEE-A351-603D126ACC7D}"/>
              </a:ext>
            </a:extLst>
          </p:cNvPr>
          <p:cNvSpPr>
            <a:spLocks noGrp="1"/>
          </p:cNvSpPr>
          <p:nvPr>
            <p:ph type="title"/>
          </p:nvPr>
        </p:nvSpPr>
        <p:spPr/>
        <p:txBody>
          <a:bodyPr/>
          <a:lstStyle/>
          <a:p>
            <a:r>
              <a:rPr lang="en-US" dirty="0"/>
              <a:t>Because He is</a:t>
            </a:r>
            <a:r>
              <a:rPr lang="en-US" dirty="0">
                <a:solidFill>
                  <a:srgbClr val="800000"/>
                </a:solidFill>
              </a:rPr>
              <a:t> EVER PRESENT</a:t>
            </a:r>
            <a:endParaRPr lang="en-US" dirty="0"/>
          </a:p>
        </p:txBody>
      </p:sp>
      <p:sp>
        <p:nvSpPr>
          <p:cNvPr id="3" name="Content Placeholder 2">
            <a:extLst>
              <a:ext uri="{FF2B5EF4-FFF2-40B4-BE49-F238E27FC236}">
                <a16:creationId xmlns:a16="http://schemas.microsoft.com/office/drawing/2014/main" id="{933DE6C1-E2C2-4F84-B17B-B07D271FF1F7}"/>
              </a:ext>
            </a:extLst>
          </p:cNvPr>
          <p:cNvSpPr>
            <a:spLocks noGrp="1"/>
          </p:cNvSpPr>
          <p:nvPr>
            <p:ph idx="1"/>
          </p:nvPr>
        </p:nvSpPr>
        <p:spPr>
          <a:xfrm>
            <a:off x="398585" y="1444505"/>
            <a:ext cx="11134052" cy="4732458"/>
          </a:xfrm>
        </p:spPr>
        <p:txBody>
          <a:bodyPr/>
          <a:lstStyle/>
          <a:p>
            <a:r>
              <a:rPr lang="en-US" baseline="30000" dirty="0">
                <a:effectLst/>
              </a:rPr>
              <a:t>10</a:t>
            </a:r>
            <a:r>
              <a:rPr lang="en-US" dirty="0">
                <a:effectLst/>
              </a:rPr>
              <a:t> even there your hand shall lead me, </a:t>
            </a:r>
            <a:br>
              <a:rPr lang="en-US" dirty="0">
                <a:effectLst/>
              </a:rPr>
            </a:br>
            <a:r>
              <a:rPr lang="en-US" dirty="0">
                <a:effectLst/>
              </a:rPr>
              <a:t>				and your right hand shall hold me.</a:t>
            </a:r>
          </a:p>
          <a:p>
            <a:endParaRPr lang="en-US" dirty="0">
              <a:effectLst/>
            </a:endParaRPr>
          </a:p>
        </p:txBody>
      </p:sp>
      <p:pic>
        <p:nvPicPr>
          <p:cNvPr id="5" name="Picture 4" descr="A close up of a persons hand&#10;&#10;Description automatically generated">
            <a:extLst>
              <a:ext uri="{FF2B5EF4-FFF2-40B4-BE49-F238E27FC236}">
                <a16:creationId xmlns:a16="http://schemas.microsoft.com/office/drawing/2014/main" id="{76A6ABFE-41FC-472D-A4F2-6B2FFE4566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62051"/>
            <a:ext cx="6428792" cy="4435908"/>
          </a:xfrm>
          <a:prstGeom prst="rect">
            <a:avLst/>
          </a:prstGeom>
        </p:spPr>
      </p:pic>
      <p:pic>
        <p:nvPicPr>
          <p:cNvPr id="13" name="Picture 12" descr="A picture containing hand, holding&#10;&#10;Description automatically generated">
            <a:extLst>
              <a:ext uri="{FF2B5EF4-FFF2-40B4-BE49-F238E27FC236}">
                <a16:creationId xmlns:a16="http://schemas.microsoft.com/office/drawing/2014/main" id="{5D41319E-0286-4691-89D3-2EF094D73B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7982" y="1444505"/>
            <a:ext cx="8174018" cy="5445940"/>
          </a:xfrm>
          <a:prstGeom prst="rect">
            <a:avLst/>
          </a:prstGeom>
        </p:spPr>
      </p:pic>
    </p:spTree>
    <p:extLst>
      <p:ext uri="{BB962C8B-B14F-4D97-AF65-F5344CB8AC3E}">
        <p14:creationId xmlns:p14="http://schemas.microsoft.com/office/powerpoint/2010/main" val="1632802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2D07F01-DB26-46E5-89F9-4D4C3C30D684}"/>
              </a:ext>
            </a:extLst>
          </p:cNvPr>
          <p:cNvSpPr txBox="1"/>
          <p:nvPr/>
        </p:nvSpPr>
        <p:spPr>
          <a:xfrm>
            <a:off x="-1" y="3188144"/>
            <a:ext cx="12192000" cy="4450702"/>
          </a:xfrm>
          <a:prstGeom prst="rect">
            <a:avLst/>
          </a:prstGeom>
          <a:solidFill>
            <a:schemeClr val="tx1"/>
          </a:solidFill>
          <a:effectLst>
            <a:glow rad="838200">
              <a:schemeClr val="tx1"/>
            </a:glow>
          </a:effectLst>
        </p:spPr>
        <p:txBody>
          <a:bodyPr wrap="square" rtlCol="0">
            <a:spAutoFit/>
          </a:bodyPr>
          <a:lstStyle/>
          <a:p>
            <a:endParaRPr lang="en-US" dirty="0"/>
          </a:p>
        </p:txBody>
      </p:sp>
      <p:sp>
        <p:nvSpPr>
          <p:cNvPr id="2" name="Title 1">
            <a:extLst>
              <a:ext uri="{FF2B5EF4-FFF2-40B4-BE49-F238E27FC236}">
                <a16:creationId xmlns:a16="http://schemas.microsoft.com/office/drawing/2014/main" id="{06F64BE1-1FA7-4BEE-A351-603D126ACC7D}"/>
              </a:ext>
            </a:extLst>
          </p:cNvPr>
          <p:cNvSpPr>
            <a:spLocks noGrp="1"/>
          </p:cNvSpPr>
          <p:nvPr>
            <p:ph type="title"/>
          </p:nvPr>
        </p:nvSpPr>
        <p:spPr/>
        <p:txBody>
          <a:bodyPr/>
          <a:lstStyle/>
          <a:p>
            <a:r>
              <a:rPr lang="en-US" dirty="0"/>
              <a:t>Because He is</a:t>
            </a:r>
            <a:r>
              <a:rPr lang="en-US" dirty="0">
                <a:solidFill>
                  <a:srgbClr val="800000"/>
                </a:solidFill>
              </a:rPr>
              <a:t> EVER PRESENT</a:t>
            </a:r>
            <a:endParaRPr lang="en-US" dirty="0"/>
          </a:p>
        </p:txBody>
      </p:sp>
      <p:sp>
        <p:nvSpPr>
          <p:cNvPr id="3" name="Content Placeholder 2">
            <a:extLst>
              <a:ext uri="{FF2B5EF4-FFF2-40B4-BE49-F238E27FC236}">
                <a16:creationId xmlns:a16="http://schemas.microsoft.com/office/drawing/2014/main" id="{933DE6C1-E2C2-4F84-B17B-B07D271FF1F7}"/>
              </a:ext>
            </a:extLst>
          </p:cNvPr>
          <p:cNvSpPr>
            <a:spLocks noGrp="1"/>
          </p:cNvSpPr>
          <p:nvPr>
            <p:ph idx="1"/>
          </p:nvPr>
        </p:nvSpPr>
        <p:spPr>
          <a:xfrm>
            <a:off x="398585" y="1238033"/>
            <a:ext cx="11134052" cy="4732458"/>
          </a:xfrm>
        </p:spPr>
        <p:txBody>
          <a:bodyPr/>
          <a:lstStyle/>
          <a:p>
            <a:r>
              <a:rPr lang="en-US" dirty="0">
                <a:effectLst/>
              </a:rPr>
              <a:t> </a:t>
            </a:r>
            <a:r>
              <a:rPr lang="en-US" baseline="30000" dirty="0">
                <a:effectLst/>
              </a:rPr>
              <a:t>11</a:t>
            </a:r>
            <a:r>
              <a:rPr lang="en-US" dirty="0">
                <a:effectLst/>
              </a:rPr>
              <a:t> If I say, "Surely the darkness shall cover me, </a:t>
            </a:r>
            <a:br>
              <a:rPr lang="en-US" dirty="0">
                <a:effectLst/>
              </a:rPr>
            </a:br>
            <a:r>
              <a:rPr lang="en-US" dirty="0">
                <a:effectLst/>
              </a:rPr>
              <a:t>				  and the light about me be night,"</a:t>
            </a:r>
          </a:p>
          <a:p>
            <a:endParaRPr lang="en-US" dirty="0">
              <a:effectLst/>
            </a:endParaRPr>
          </a:p>
        </p:txBody>
      </p:sp>
    </p:spTree>
    <p:extLst>
      <p:ext uri="{BB962C8B-B14F-4D97-AF65-F5344CB8AC3E}">
        <p14:creationId xmlns:p14="http://schemas.microsoft.com/office/powerpoint/2010/main" val="2337116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64BE1-1FA7-4BEE-A351-603D126ACC7D}"/>
              </a:ext>
            </a:extLst>
          </p:cNvPr>
          <p:cNvSpPr>
            <a:spLocks noGrp="1"/>
          </p:cNvSpPr>
          <p:nvPr>
            <p:ph type="title"/>
          </p:nvPr>
        </p:nvSpPr>
        <p:spPr/>
        <p:txBody>
          <a:bodyPr/>
          <a:lstStyle/>
          <a:p>
            <a:r>
              <a:rPr lang="en-US" dirty="0"/>
              <a:t>Because He is</a:t>
            </a:r>
            <a:r>
              <a:rPr lang="en-US" dirty="0">
                <a:solidFill>
                  <a:srgbClr val="800000"/>
                </a:solidFill>
              </a:rPr>
              <a:t> EVER PRESENT</a:t>
            </a:r>
            <a:endParaRPr lang="en-US" dirty="0"/>
          </a:p>
        </p:txBody>
      </p:sp>
      <p:pic>
        <p:nvPicPr>
          <p:cNvPr id="7" name="Picture 6" descr="A picture containing person, sitting, teddy, green&#10;&#10;Description automatically generated">
            <a:extLst>
              <a:ext uri="{FF2B5EF4-FFF2-40B4-BE49-F238E27FC236}">
                <a16:creationId xmlns:a16="http://schemas.microsoft.com/office/drawing/2014/main" id="{68EE687C-2562-4FF2-94B4-A2A181D12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868739"/>
            <a:ext cx="12192001" cy="6858000"/>
          </a:xfrm>
          <a:prstGeom prst="rect">
            <a:avLst/>
          </a:prstGeom>
        </p:spPr>
      </p:pic>
      <p:sp>
        <p:nvSpPr>
          <p:cNvPr id="3" name="Content Placeholder 2">
            <a:extLst>
              <a:ext uri="{FF2B5EF4-FFF2-40B4-BE49-F238E27FC236}">
                <a16:creationId xmlns:a16="http://schemas.microsoft.com/office/drawing/2014/main" id="{933DE6C1-E2C2-4F84-B17B-B07D271FF1F7}"/>
              </a:ext>
            </a:extLst>
          </p:cNvPr>
          <p:cNvSpPr>
            <a:spLocks noGrp="1"/>
          </p:cNvSpPr>
          <p:nvPr>
            <p:ph idx="1"/>
          </p:nvPr>
        </p:nvSpPr>
        <p:spPr>
          <a:xfrm>
            <a:off x="398585" y="1247865"/>
            <a:ext cx="11134052" cy="4732458"/>
          </a:xfrm>
        </p:spPr>
        <p:txBody>
          <a:bodyPr/>
          <a:lstStyle/>
          <a:p>
            <a:r>
              <a:rPr lang="en-US" dirty="0">
                <a:effectLst/>
              </a:rPr>
              <a:t> </a:t>
            </a:r>
            <a:r>
              <a:rPr lang="en-US" baseline="30000" dirty="0">
                <a:effectLst/>
              </a:rPr>
              <a:t>12</a:t>
            </a:r>
            <a:r>
              <a:rPr lang="en-US" dirty="0">
                <a:effectLst/>
              </a:rPr>
              <a:t> even the darkness is not dark to you; </a:t>
            </a:r>
            <a:br>
              <a:rPr lang="en-US" dirty="0">
                <a:effectLst/>
              </a:rPr>
            </a:br>
            <a:r>
              <a:rPr lang="en-US" dirty="0">
                <a:effectLst/>
              </a:rPr>
              <a:t>					</a:t>
            </a:r>
          </a:p>
        </p:txBody>
      </p:sp>
    </p:spTree>
    <p:extLst>
      <p:ext uri="{BB962C8B-B14F-4D97-AF65-F5344CB8AC3E}">
        <p14:creationId xmlns:p14="http://schemas.microsoft.com/office/powerpoint/2010/main" val="2976784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een, indoor, cake, birthday&#10;&#10;Description automatically generated">
            <a:extLst>
              <a:ext uri="{FF2B5EF4-FFF2-40B4-BE49-F238E27FC236}">
                <a16:creationId xmlns:a16="http://schemas.microsoft.com/office/drawing/2014/main" id="{F30A432F-B142-47DA-94D3-DD69ECDDDB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878571"/>
            <a:ext cx="12192001" cy="6858000"/>
          </a:xfrm>
          <a:prstGeom prst="rect">
            <a:avLst/>
          </a:prstGeom>
        </p:spPr>
      </p:pic>
      <p:sp>
        <p:nvSpPr>
          <p:cNvPr id="2" name="Title 1">
            <a:extLst>
              <a:ext uri="{FF2B5EF4-FFF2-40B4-BE49-F238E27FC236}">
                <a16:creationId xmlns:a16="http://schemas.microsoft.com/office/drawing/2014/main" id="{06F64BE1-1FA7-4BEE-A351-603D126ACC7D}"/>
              </a:ext>
            </a:extLst>
          </p:cNvPr>
          <p:cNvSpPr>
            <a:spLocks noGrp="1"/>
          </p:cNvSpPr>
          <p:nvPr>
            <p:ph type="title"/>
          </p:nvPr>
        </p:nvSpPr>
        <p:spPr/>
        <p:txBody>
          <a:bodyPr/>
          <a:lstStyle/>
          <a:p>
            <a:r>
              <a:rPr lang="en-US" dirty="0"/>
              <a:t>Because He is</a:t>
            </a:r>
            <a:r>
              <a:rPr lang="en-US" dirty="0">
                <a:solidFill>
                  <a:srgbClr val="800000"/>
                </a:solidFill>
              </a:rPr>
              <a:t> EVER PRESENT</a:t>
            </a:r>
            <a:endParaRPr lang="en-US" dirty="0"/>
          </a:p>
        </p:txBody>
      </p:sp>
      <p:sp>
        <p:nvSpPr>
          <p:cNvPr id="3" name="Content Placeholder 2">
            <a:extLst>
              <a:ext uri="{FF2B5EF4-FFF2-40B4-BE49-F238E27FC236}">
                <a16:creationId xmlns:a16="http://schemas.microsoft.com/office/drawing/2014/main" id="{933DE6C1-E2C2-4F84-B17B-B07D271FF1F7}"/>
              </a:ext>
            </a:extLst>
          </p:cNvPr>
          <p:cNvSpPr>
            <a:spLocks noGrp="1"/>
          </p:cNvSpPr>
          <p:nvPr>
            <p:ph idx="1"/>
          </p:nvPr>
        </p:nvSpPr>
        <p:spPr>
          <a:xfrm>
            <a:off x="398585" y="1247865"/>
            <a:ext cx="11134052" cy="4732458"/>
          </a:xfrm>
        </p:spPr>
        <p:txBody>
          <a:bodyPr/>
          <a:lstStyle/>
          <a:p>
            <a:r>
              <a:rPr lang="en-US" dirty="0">
                <a:effectLst/>
              </a:rPr>
              <a:t> </a:t>
            </a:r>
            <a:r>
              <a:rPr lang="en-US" baseline="30000" dirty="0">
                <a:effectLst/>
              </a:rPr>
              <a:t>12</a:t>
            </a:r>
            <a:r>
              <a:rPr lang="en-US" dirty="0">
                <a:effectLst/>
              </a:rPr>
              <a:t> even the darkness is not dark to you; </a:t>
            </a:r>
            <a:br>
              <a:rPr lang="en-US" dirty="0">
                <a:effectLst/>
              </a:rPr>
            </a:br>
            <a:r>
              <a:rPr lang="en-US" dirty="0">
                <a:effectLst/>
              </a:rPr>
              <a:t>					  the night is bright as the day,</a:t>
            </a:r>
          </a:p>
        </p:txBody>
      </p:sp>
    </p:spTree>
    <p:extLst>
      <p:ext uri="{BB962C8B-B14F-4D97-AF65-F5344CB8AC3E}">
        <p14:creationId xmlns:p14="http://schemas.microsoft.com/office/powerpoint/2010/main" val="2679247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person looking at the camera&#10;&#10;Description automatically generated">
            <a:extLst>
              <a:ext uri="{FF2B5EF4-FFF2-40B4-BE49-F238E27FC236}">
                <a16:creationId xmlns:a16="http://schemas.microsoft.com/office/drawing/2014/main" id="{1F29C31E-47E3-4CE8-B31C-A87C85AD7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451" y="0"/>
            <a:ext cx="9099549" cy="6858000"/>
          </a:xfrm>
          <a:prstGeom prst="rect">
            <a:avLst/>
          </a:prstGeom>
        </p:spPr>
      </p:pic>
      <p:sp>
        <p:nvSpPr>
          <p:cNvPr id="2" name="Title 1">
            <a:extLst>
              <a:ext uri="{FF2B5EF4-FFF2-40B4-BE49-F238E27FC236}">
                <a16:creationId xmlns:a16="http://schemas.microsoft.com/office/drawing/2014/main" id="{8E404601-73E4-4A49-97E6-54598D66B5E4}"/>
              </a:ext>
            </a:extLst>
          </p:cNvPr>
          <p:cNvSpPr>
            <a:spLocks noGrp="1"/>
          </p:cNvSpPr>
          <p:nvPr>
            <p:ph type="title"/>
          </p:nvPr>
        </p:nvSpPr>
        <p:spPr/>
        <p:txBody>
          <a:bodyPr/>
          <a:lstStyle/>
          <a:p>
            <a:r>
              <a:rPr lang="en-US" dirty="0"/>
              <a:t>Because He is</a:t>
            </a:r>
            <a:r>
              <a:rPr lang="en-US" dirty="0">
                <a:solidFill>
                  <a:srgbClr val="800000"/>
                </a:solidFill>
              </a:rPr>
              <a:t> EVER PRESENT</a:t>
            </a:r>
            <a:endParaRPr lang="en-US" dirty="0"/>
          </a:p>
        </p:txBody>
      </p:sp>
      <p:sp>
        <p:nvSpPr>
          <p:cNvPr id="7" name="Content Placeholder 6">
            <a:extLst>
              <a:ext uri="{FF2B5EF4-FFF2-40B4-BE49-F238E27FC236}">
                <a16:creationId xmlns:a16="http://schemas.microsoft.com/office/drawing/2014/main" id="{3E0C7AE0-F2ED-4F89-AD67-EE982887A7C4}"/>
              </a:ext>
            </a:extLst>
          </p:cNvPr>
          <p:cNvSpPr>
            <a:spLocks noGrp="1"/>
          </p:cNvSpPr>
          <p:nvPr>
            <p:ph idx="1"/>
          </p:nvPr>
        </p:nvSpPr>
        <p:spPr>
          <a:xfrm>
            <a:off x="398586" y="1926771"/>
            <a:ext cx="5958672" cy="4250191"/>
          </a:xfrm>
        </p:spPr>
        <p:txBody>
          <a:bodyPr/>
          <a:lstStyle/>
          <a:p>
            <a:r>
              <a:rPr lang="en-US" dirty="0">
                <a:effectLst/>
              </a:rPr>
              <a:t>“… behold, I am with you always …” </a:t>
            </a:r>
            <a:r>
              <a:rPr lang="en-US" baseline="30000" dirty="0">
                <a:effectLst/>
              </a:rPr>
              <a:t>(Matthew 28:20) </a:t>
            </a:r>
          </a:p>
          <a:p>
            <a:endParaRPr lang="en-US" baseline="30000" dirty="0">
              <a:effectLst/>
            </a:endParaRPr>
          </a:p>
          <a:p>
            <a:endParaRPr lang="en-US" dirty="0"/>
          </a:p>
        </p:txBody>
      </p:sp>
    </p:spTree>
    <p:extLst>
      <p:ext uri="{BB962C8B-B14F-4D97-AF65-F5344CB8AC3E}">
        <p14:creationId xmlns:p14="http://schemas.microsoft.com/office/powerpoint/2010/main" val="269404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person looking at the camera&#10;&#10;Description automatically generated">
            <a:extLst>
              <a:ext uri="{FF2B5EF4-FFF2-40B4-BE49-F238E27FC236}">
                <a16:creationId xmlns:a16="http://schemas.microsoft.com/office/drawing/2014/main" id="{1F29C31E-47E3-4CE8-B31C-A87C85AD7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451" y="0"/>
            <a:ext cx="9099549" cy="6858000"/>
          </a:xfrm>
          <a:prstGeom prst="rect">
            <a:avLst/>
          </a:prstGeom>
        </p:spPr>
      </p:pic>
      <p:sp>
        <p:nvSpPr>
          <p:cNvPr id="2" name="Title 1">
            <a:extLst>
              <a:ext uri="{FF2B5EF4-FFF2-40B4-BE49-F238E27FC236}">
                <a16:creationId xmlns:a16="http://schemas.microsoft.com/office/drawing/2014/main" id="{8E404601-73E4-4A49-97E6-54598D66B5E4}"/>
              </a:ext>
            </a:extLst>
          </p:cNvPr>
          <p:cNvSpPr>
            <a:spLocks noGrp="1"/>
          </p:cNvSpPr>
          <p:nvPr>
            <p:ph type="title"/>
          </p:nvPr>
        </p:nvSpPr>
        <p:spPr/>
        <p:txBody>
          <a:bodyPr/>
          <a:lstStyle/>
          <a:p>
            <a:r>
              <a:rPr lang="en-US" dirty="0"/>
              <a:t>Because He is</a:t>
            </a:r>
            <a:r>
              <a:rPr lang="en-US" dirty="0">
                <a:solidFill>
                  <a:srgbClr val="800000"/>
                </a:solidFill>
              </a:rPr>
              <a:t> EVER PRESENT</a:t>
            </a:r>
            <a:endParaRPr lang="en-US" dirty="0"/>
          </a:p>
        </p:txBody>
      </p:sp>
      <p:sp>
        <p:nvSpPr>
          <p:cNvPr id="7" name="Content Placeholder 6">
            <a:extLst>
              <a:ext uri="{FF2B5EF4-FFF2-40B4-BE49-F238E27FC236}">
                <a16:creationId xmlns:a16="http://schemas.microsoft.com/office/drawing/2014/main" id="{3E0C7AE0-F2ED-4F89-AD67-EE982887A7C4}"/>
              </a:ext>
            </a:extLst>
          </p:cNvPr>
          <p:cNvSpPr>
            <a:spLocks noGrp="1"/>
          </p:cNvSpPr>
          <p:nvPr>
            <p:ph idx="1"/>
          </p:nvPr>
        </p:nvSpPr>
        <p:spPr>
          <a:xfrm>
            <a:off x="398586" y="1926771"/>
            <a:ext cx="5958672" cy="4250191"/>
          </a:xfrm>
        </p:spPr>
        <p:txBody>
          <a:bodyPr/>
          <a:lstStyle/>
          <a:p>
            <a:r>
              <a:rPr lang="en-US" dirty="0">
                <a:effectLst/>
              </a:rPr>
              <a:t>“… behold, I am with you always …” </a:t>
            </a:r>
            <a:r>
              <a:rPr lang="en-US" baseline="30000" dirty="0">
                <a:effectLst/>
              </a:rPr>
              <a:t>(Matthew 28:20) </a:t>
            </a:r>
          </a:p>
          <a:p>
            <a:endParaRPr lang="en-US" baseline="30000" dirty="0">
              <a:effectLst/>
            </a:endParaRPr>
          </a:p>
          <a:p>
            <a:r>
              <a:rPr lang="en-US" dirty="0">
                <a:effectLst/>
              </a:rPr>
              <a:t>"I will never leave you nor forsake you." </a:t>
            </a:r>
            <a:r>
              <a:rPr lang="en-US" baseline="30000" dirty="0">
                <a:effectLst/>
              </a:rPr>
              <a:t>(Hebrews 13:5) </a:t>
            </a:r>
          </a:p>
          <a:p>
            <a:endParaRPr lang="en-US" dirty="0"/>
          </a:p>
        </p:txBody>
      </p:sp>
    </p:spTree>
    <p:extLst>
      <p:ext uri="{BB962C8B-B14F-4D97-AF65-F5344CB8AC3E}">
        <p14:creationId xmlns:p14="http://schemas.microsoft.com/office/powerpoint/2010/main" val="4271674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latin typeface="Pristina" panose="03060402040406080204" pitchFamily="66" charset="0"/>
              </a:rPr>
              <a:t>Psalm 39:7</a:t>
            </a:r>
          </a:p>
        </p:txBody>
      </p:sp>
      <p:pic>
        <p:nvPicPr>
          <p:cNvPr id="15" name="Picture 14" descr="A close up of a sign&#10;&#10;Description automatically generated">
            <a:extLst>
              <a:ext uri="{FF2B5EF4-FFF2-40B4-BE49-F238E27FC236}">
                <a16:creationId xmlns:a16="http://schemas.microsoft.com/office/drawing/2014/main" id="{214E845D-55C2-4520-9B55-3EDDB7A9B90A}"/>
              </a:ext>
            </a:extLst>
          </p:cNvPr>
          <p:cNvPicPr>
            <a:picLocks noChangeAspect="1"/>
          </p:cNvPicPr>
          <p:nvPr/>
        </p:nvPicPr>
        <p:blipFill rotWithShape="1">
          <a:blip r:embed="rId2">
            <a:extLst>
              <a:ext uri="{28A0092B-C50C-407E-A947-70E740481C1C}">
                <a14:useLocalDpi xmlns:a14="http://schemas.microsoft.com/office/drawing/2010/main" val="0"/>
              </a:ext>
            </a:extLst>
          </a:blip>
          <a:srcRect l="30816" t="35331" r="25895" b="33968"/>
          <a:stretch/>
        </p:blipFill>
        <p:spPr>
          <a:xfrm>
            <a:off x="3305907" y="1934307"/>
            <a:ext cx="5533293" cy="2292945"/>
          </a:xfrm>
          <a:prstGeom prst="rect">
            <a:avLst/>
          </a:prstGeom>
        </p:spPr>
      </p:pic>
    </p:spTree>
    <p:extLst>
      <p:ext uri="{BB962C8B-B14F-4D97-AF65-F5344CB8AC3E}">
        <p14:creationId xmlns:p14="http://schemas.microsoft.com/office/powerpoint/2010/main" val="1434650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latin typeface="Pristina" panose="03060402040406080204" pitchFamily="66" charset="0"/>
              </a:rPr>
              <a:t>Psalm 39:7</a:t>
            </a:r>
          </a:p>
        </p:txBody>
      </p:sp>
      <p:pic>
        <p:nvPicPr>
          <p:cNvPr id="15" name="Picture 14" descr="A close up of a sign&#10;&#10;Description automatically generated">
            <a:extLst>
              <a:ext uri="{FF2B5EF4-FFF2-40B4-BE49-F238E27FC236}">
                <a16:creationId xmlns:a16="http://schemas.microsoft.com/office/drawing/2014/main" id="{214E845D-55C2-4520-9B55-3EDDB7A9B90A}"/>
              </a:ext>
            </a:extLst>
          </p:cNvPr>
          <p:cNvPicPr>
            <a:picLocks noChangeAspect="1"/>
          </p:cNvPicPr>
          <p:nvPr/>
        </p:nvPicPr>
        <p:blipFill rotWithShape="1">
          <a:blip r:embed="rId2">
            <a:extLst>
              <a:ext uri="{28A0092B-C50C-407E-A947-70E740481C1C}">
                <a14:useLocalDpi xmlns:a14="http://schemas.microsoft.com/office/drawing/2010/main" val="0"/>
              </a:ext>
            </a:extLst>
          </a:blip>
          <a:srcRect l="30816" t="35331" r="25895" b="33968"/>
          <a:stretch/>
        </p:blipFill>
        <p:spPr>
          <a:xfrm>
            <a:off x="3305907" y="1934307"/>
            <a:ext cx="5533293" cy="2292945"/>
          </a:xfrm>
          <a:prstGeom prst="rect">
            <a:avLst/>
          </a:prstGeom>
        </p:spPr>
      </p:pic>
    </p:spTree>
    <p:extLst>
      <p:ext uri="{BB962C8B-B14F-4D97-AF65-F5344CB8AC3E}">
        <p14:creationId xmlns:p14="http://schemas.microsoft.com/office/powerpoint/2010/main" val="1942540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descr="A picture containing airplane&#10;&#10;Description automatically generated">
            <a:extLst>
              <a:ext uri="{FF2B5EF4-FFF2-40B4-BE49-F238E27FC236}">
                <a16:creationId xmlns:a16="http://schemas.microsoft.com/office/drawing/2014/main" id="{8E2B0DE3-5DFC-41E7-89E7-D94A510617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4785" y="-289669"/>
            <a:ext cx="11435924" cy="762395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EVER PRESENT</a:t>
            </a:r>
          </a:p>
        </p:txBody>
      </p:sp>
    </p:spTree>
    <p:extLst>
      <p:ext uri="{BB962C8B-B14F-4D97-AF65-F5344CB8AC3E}">
        <p14:creationId xmlns:p14="http://schemas.microsoft.com/office/powerpoint/2010/main" val="143777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descr="A picture containing airplane&#10;&#10;Description automatically generated">
            <a:extLst>
              <a:ext uri="{FF2B5EF4-FFF2-40B4-BE49-F238E27FC236}">
                <a16:creationId xmlns:a16="http://schemas.microsoft.com/office/drawing/2014/main" id="{E5ED9C5C-1A75-4B73-A9DC-AF2B1DEEE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785" y="-289669"/>
            <a:ext cx="11435924" cy="762395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EVER PRESENT</a:t>
            </a:r>
          </a:p>
        </p:txBody>
      </p:sp>
      <p:sp>
        <p:nvSpPr>
          <p:cNvPr id="7" name="Content Placeholder 6">
            <a:extLst>
              <a:ext uri="{FF2B5EF4-FFF2-40B4-BE49-F238E27FC236}">
                <a16:creationId xmlns:a16="http://schemas.microsoft.com/office/drawing/2014/main" id="{D12C5521-1450-48B6-A224-16AC3FD82082}"/>
              </a:ext>
            </a:extLst>
          </p:cNvPr>
          <p:cNvSpPr>
            <a:spLocks noGrp="1"/>
          </p:cNvSpPr>
          <p:nvPr>
            <p:ph idx="1"/>
          </p:nvPr>
        </p:nvSpPr>
        <p:spPr>
          <a:xfrm>
            <a:off x="398585" y="1444505"/>
            <a:ext cx="3081733" cy="4732458"/>
          </a:xfrm>
        </p:spPr>
        <p:txBody>
          <a:bodyPr/>
          <a:lstStyle/>
          <a:p>
            <a:r>
              <a:rPr lang="en-US" baseline="30000" dirty="0">
                <a:effectLst/>
              </a:rPr>
              <a:t>Psalm 139:7</a:t>
            </a:r>
            <a:r>
              <a:rPr lang="en-US" dirty="0">
                <a:effectLst/>
              </a:rPr>
              <a:t> Where shall I go from your Spirit?</a:t>
            </a:r>
            <a:br>
              <a:rPr lang="en-US" dirty="0">
                <a:effectLst/>
              </a:rPr>
            </a:br>
            <a:br>
              <a:rPr lang="en-US" dirty="0">
                <a:effectLst/>
              </a:rPr>
            </a:br>
            <a:endParaRPr lang="en-US" dirty="0"/>
          </a:p>
        </p:txBody>
      </p:sp>
      <p:sp>
        <p:nvSpPr>
          <p:cNvPr id="6" name="TextBox 5">
            <a:extLst>
              <a:ext uri="{FF2B5EF4-FFF2-40B4-BE49-F238E27FC236}">
                <a16:creationId xmlns:a16="http://schemas.microsoft.com/office/drawing/2014/main" id="{D5E7BEB7-D095-4AF4-BA16-F72DF5B71F3A}"/>
              </a:ext>
            </a:extLst>
          </p:cNvPr>
          <p:cNvSpPr txBox="1"/>
          <p:nvPr/>
        </p:nvSpPr>
        <p:spPr>
          <a:xfrm>
            <a:off x="6285721" y="2198867"/>
            <a:ext cx="4021494" cy="1261884"/>
          </a:xfrm>
          <a:prstGeom prst="rect">
            <a:avLst/>
          </a:prstGeom>
          <a:noFill/>
        </p:spPr>
        <p:txBody>
          <a:bodyPr wrap="square" rtlCol="0">
            <a:spAutoFit/>
          </a:bodyPr>
          <a:lstStyle/>
          <a:p>
            <a:r>
              <a:rPr lang="en-US" sz="7600" b="1" dirty="0"/>
              <a:t>SPIRIT</a:t>
            </a:r>
          </a:p>
        </p:txBody>
      </p:sp>
      <p:sp>
        <p:nvSpPr>
          <p:cNvPr id="9" name="TextBox 8">
            <a:extLst>
              <a:ext uri="{FF2B5EF4-FFF2-40B4-BE49-F238E27FC236}">
                <a16:creationId xmlns:a16="http://schemas.microsoft.com/office/drawing/2014/main" id="{57821519-69C4-407C-A65B-7BBDE797DFCB}"/>
              </a:ext>
            </a:extLst>
          </p:cNvPr>
          <p:cNvSpPr txBox="1"/>
          <p:nvPr/>
        </p:nvSpPr>
        <p:spPr>
          <a:xfrm>
            <a:off x="2883159" y="298579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41389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descr="A picture containing airplane&#10;&#10;Description automatically generated">
            <a:extLst>
              <a:ext uri="{FF2B5EF4-FFF2-40B4-BE49-F238E27FC236}">
                <a16:creationId xmlns:a16="http://schemas.microsoft.com/office/drawing/2014/main" id="{E5ED9C5C-1A75-4B73-A9DC-AF2B1DEEE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785" y="-289669"/>
            <a:ext cx="11435924" cy="762395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EVER PRESENT</a:t>
            </a:r>
          </a:p>
        </p:txBody>
      </p:sp>
      <p:sp>
        <p:nvSpPr>
          <p:cNvPr id="7" name="Content Placeholder 6">
            <a:extLst>
              <a:ext uri="{FF2B5EF4-FFF2-40B4-BE49-F238E27FC236}">
                <a16:creationId xmlns:a16="http://schemas.microsoft.com/office/drawing/2014/main" id="{D12C5521-1450-48B6-A224-16AC3FD82082}"/>
              </a:ext>
            </a:extLst>
          </p:cNvPr>
          <p:cNvSpPr>
            <a:spLocks noGrp="1"/>
          </p:cNvSpPr>
          <p:nvPr>
            <p:ph idx="1"/>
          </p:nvPr>
        </p:nvSpPr>
        <p:spPr>
          <a:xfrm>
            <a:off x="398585" y="1444505"/>
            <a:ext cx="3081733" cy="4732458"/>
          </a:xfrm>
        </p:spPr>
        <p:txBody>
          <a:bodyPr/>
          <a:lstStyle/>
          <a:p>
            <a:r>
              <a:rPr lang="en-US" baseline="30000" dirty="0">
                <a:effectLst/>
              </a:rPr>
              <a:t>Psalm 139:7</a:t>
            </a:r>
            <a:r>
              <a:rPr lang="en-US" dirty="0">
                <a:effectLst/>
              </a:rPr>
              <a:t> Where shall I go from your Spirit?</a:t>
            </a:r>
            <a:br>
              <a:rPr lang="en-US" dirty="0">
                <a:effectLst/>
              </a:rPr>
            </a:br>
            <a:br>
              <a:rPr lang="en-US" dirty="0">
                <a:effectLst/>
              </a:rPr>
            </a:br>
            <a:r>
              <a:rPr lang="en-US" dirty="0">
                <a:effectLst/>
              </a:rPr>
              <a:t>Or where shall I flee from your presence?</a:t>
            </a:r>
          </a:p>
          <a:p>
            <a:endParaRPr lang="en-US" dirty="0"/>
          </a:p>
        </p:txBody>
      </p:sp>
      <p:sp>
        <p:nvSpPr>
          <p:cNvPr id="6" name="TextBox 5">
            <a:extLst>
              <a:ext uri="{FF2B5EF4-FFF2-40B4-BE49-F238E27FC236}">
                <a16:creationId xmlns:a16="http://schemas.microsoft.com/office/drawing/2014/main" id="{D5E7BEB7-D095-4AF4-BA16-F72DF5B71F3A}"/>
              </a:ext>
            </a:extLst>
          </p:cNvPr>
          <p:cNvSpPr txBox="1"/>
          <p:nvPr/>
        </p:nvSpPr>
        <p:spPr>
          <a:xfrm>
            <a:off x="6285721" y="2198867"/>
            <a:ext cx="4021494" cy="1261884"/>
          </a:xfrm>
          <a:prstGeom prst="rect">
            <a:avLst/>
          </a:prstGeom>
          <a:noFill/>
        </p:spPr>
        <p:txBody>
          <a:bodyPr wrap="square" rtlCol="0">
            <a:spAutoFit/>
          </a:bodyPr>
          <a:lstStyle/>
          <a:p>
            <a:r>
              <a:rPr lang="en-US" sz="7600" b="1" dirty="0"/>
              <a:t>SPIRIT</a:t>
            </a:r>
          </a:p>
        </p:txBody>
      </p:sp>
      <p:sp>
        <p:nvSpPr>
          <p:cNvPr id="9" name="TextBox 8">
            <a:extLst>
              <a:ext uri="{FF2B5EF4-FFF2-40B4-BE49-F238E27FC236}">
                <a16:creationId xmlns:a16="http://schemas.microsoft.com/office/drawing/2014/main" id="{57821519-69C4-407C-A65B-7BBDE797DFCB}"/>
              </a:ext>
            </a:extLst>
          </p:cNvPr>
          <p:cNvSpPr txBox="1"/>
          <p:nvPr/>
        </p:nvSpPr>
        <p:spPr>
          <a:xfrm>
            <a:off x="2883159" y="298579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755349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64BE1-1FA7-4BEE-A351-603D126ACC7D}"/>
              </a:ext>
            </a:extLst>
          </p:cNvPr>
          <p:cNvSpPr>
            <a:spLocks noGrp="1"/>
          </p:cNvSpPr>
          <p:nvPr>
            <p:ph type="title"/>
          </p:nvPr>
        </p:nvSpPr>
        <p:spPr/>
        <p:txBody>
          <a:bodyPr/>
          <a:lstStyle/>
          <a:p>
            <a:r>
              <a:rPr lang="en-US" dirty="0"/>
              <a:t>Because He is</a:t>
            </a:r>
            <a:r>
              <a:rPr lang="en-US" dirty="0">
                <a:solidFill>
                  <a:srgbClr val="800000"/>
                </a:solidFill>
              </a:rPr>
              <a:t> EVER PRESENT</a:t>
            </a:r>
            <a:endParaRPr lang="en-US" dirty="0"/>
          </a:p>
        </p:txBody>
      </p:sp>
      <p:sp>
        <p:nvSpPr>
          <p:cNvPr id="3" name="Content Placeholder 2">
            <a:extLst>
              <a:ext uri="{FF2B5EF4-FFF2-40B4-BE49-F238E27FC236}">
                <a16:creationId xmlns:a16="http://schemas.microsoft.com/office/drawing/2014/main" id="{933DE6C1-E2C2-4F84-B17B-B07D271FF1F7}"/>
              </a:ext>
            </a:extLst>
          </p:cNvPr>
          <p:cNvSpPr>
            <a:spLocks noGrp="1"/>
          </p:cNvSpPr>
          <p:nvPr>
            <p:ph idx="1"/>
          </p:nvPr>
        </p:nvSpPr>
        <p:spPr>
          <a:xfrm>
            <a:off x="398585" y="1444505"/>
            <a:ext cx="4040065" cy="4732458"/>
          </a:xfrm>
        </p:spPr>
        <p:txBody>
          <a:bodyPr/>
          <a:lstStyle/>
          <a:p>
            <a:r>
              <a:rPr lang="en-US" baseline="30000" dirty="0">
                <a:effectLst/>
              </a:rPr>
              <a:t>8</a:t>
            </a:r>
            <a:r>
              <a:rPr lang="en-US" dirty="0">
                <a:effectLst/>
              </a:rPr>
              <a:t> If I ascend to heaven, you are there! </a:t>
            </a:r>
            <a:endParaRPr lang="en-US" dirty="0"/>
          </a:p>
        </p:txBody>
      </p:sp>
      <p:pic>
        <p:nvPicPr>
          <p:cNvPr id="5" name="Picture 4" descr="A picture containing table, sitting, black, light&#10;&#10;Description automatically generated">
            <a:extLst>
              <a:ext uri="{FF2B5EF4-FFF2-40B4-BE49-F238E27FC236}">
                <a16:creationId xmlns:a16="http://schemas.microsoft.com/office/drawing/2014/main" id="{95D83E23-03FB-4555-B419-F45372EFE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475" y="2813264"/>
            <a:ext cx="4257675" cy="3363699"/>
          </a:xfrm>
          <a:prstGeom prst="rect">
            <a:avLst/>
          </a:prstGeom>
        </p:spPr>
      </p:pic>
    </p:spTree>
    <p:extLst>
      <p:ext uri="{BB962C8B-B14F-4D97-AF65-F5344CB8AC3E}">
        <p14:creationId xmlns:p14="http://schemas.microsoft.com/office/powerpoint/2010/main" val="1781664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64BE1-1FA7-4BEE-A351-603D126ACC7D}"/>
              </a:ext>
            </a:extLst>
          </p:cNvPr>
          <p:cNvSpPr>
            <a:spLocks noGrp="1"/>
          </p:cNvSpPr>
          <p:nvPr>
            <p:ph type="title"/>
          </p:nvPr>
        </p:nvSpPr>
        <p:spPr/>
        <p:txBody>
          <a:bodyPr/>
          <a:lstStyle/>
          <a:p>
            <a:r>
              <a:rPr lang="en-US" dirty="0"/>
              <a:t>Because He is</a:t>
            </a:r>
            <a:r>
              <a:rPr lang="en-US" dirty="0">
                <a:solidFill>
                  <a:srgbClr val="800000"/>
                </a:solidFill>
              </a:rPr>
              <a:t> EVER PRESENT</a:t>
            </a:r>
            <a:endParaRPr lang="en-US" dirty="0"/>
          </a:p>
        </p:txBody>
      </p:sp>
      <p:sp>
        <p:nvSpPr>
          <p:cNvPr id="3" name="Content Placeholder 2">
            <a:extLst>
              <a:ext uri="{FF2B5EF4-FFF2-40B4-BE49-F238E27FC236}">
                <a16:creationId xmlns:a16="http://schemas.microsoft.com/office/drawing/2014/main" id="{933DE6C1-E2C2-4F84-B17B-B07D271FF1F7}"/>
              </a:ext>
            </a:extLst>
          </p:cNvPr>
          <p:cNvSpPr>
            <a:spLocks noGrp="1"/>
          </p:cNvSpPr>
          <p:nvPr>
            <p:ph idx="1"/>
          </p:nvPr>
        </p:nvSpPr>
        <p:spPr>
          <a:xfrm>
            <a:off x="398585" y="1444505"/>
            <a:ext cx="4040065" cy="4732458"/>
          </a:xfrm>
        </p:spPr>
        <p:txBody>
          <a:bodyPr/>
          <a:lstStyle/>
          <a:p>
            <a:r>
              <a:rPr lang="en-US" baseline="30000" dirty="0">
                <a:effectLst/>
              </a:rPr>
              <a:t>8</a:t>
            </a:r>
            <a:r>
              <a:rPr lang="en-US" dirty="0">
                <a:effectLst/>
              </a:rPr>
              <a:t> If I ascend to heaven, you are there! </a:t>
            </a:r>
            <a:endParaRPr lang="en-US" dirty="0"/>
          </a:p>
        </p:txBody>
      </p:sp>
      <p:pic>
        <p:nvPicPr>
          <p:cNvPr id="5" name="Picture 4" descr="A picture containing table, sitting, black, light&#10;&#10;Description automatically generated">
            <a:extLst>
              <a:ext uri="{FF2B5EF4-FFF2-40B4-BE49-F238E27FC236}">
                <a16:creationId xmlns:a16="http://schemas.microsoft.com/office/drawing/2014/main" id="{95D83E23-03FB-4555-B419-F45372EFE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475" y="2813264"/>
            <a:ext cx="4257675" cy="3363699"/>
          </a:xfrm>
          <a:prstGeom prst="rect">
            <a:avLst/>
          </a:prstGeom>
        </p:spPr>
      </p:pic>
      <p:sp>
        <p:nvSpPr>
          <p:cNvPr id="6" name="Content Placeholder 2">
            <a:extLst>
              <a:ext uri="{FF2B5EF4-FFF2-40B4-BE49-F238E27FC236}">
                <a16:creationId xmlns:a16="http://schemas.microsoft.com/office/drawing/2014/main" id="{A19866DC-AD64-44A3-85D1-A8A5717C4005}"/>
              </a:ext>
            </a:extLst>
          </p:cNvPr>
          <p:cNvSpPr txBox="1">
            <a:spLocks/>
          </p:cNvSpPr>
          <p:nvPr/>
        </p:nvSpPr>
        <p:spPr>
          <a:xfrm>
            <a:off x="7542335" y="1444505"/>
            <a:ext cx="4040065" cy="47324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127000">
                    <a:srgbClr val="F2F5F8"/>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ffectLst/>
              </a:rPr>
              <a:t>If I make my bed in Sheol, you are there!</a:t>
            </a:r>
            <a:endParaRPr lang="en-US" dirty="0"/>
          </a:p>
        </p:txBody>
      </p:sp>
      <p:pic>
        <p:nvPicPr>
          <p:cNvPr id="8" name="Picture 7">
            <a:extLst>
              <a:ext uri="{FF2B5EF4-FFF2-40B4-BE49-F238E27FC236}">
                <a16:creationId xmlns:a16="http://schemas.microsoft.com/office/drawing/2014/main" id="{67E8D740-42A7-4235-81EE-79C929CE9A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800850" y="2813264"/>
            <a:ext cx="4257675" cy="3363699"/>
          </a:xfrm>
          <a:prstGeom prst="rect">
            <a:avLst/>
          </a:prstGeom>
        </p:spPr>
      </p:pic>
    </p:spTree>
    <p:extLst>
      <p:ext uri="{BB962C8B-B14F-4D97-AF65-F5344CB8AC3E}">
        <p14:creationId xmlns:p14="http://schemas.microsoft.com/office/powerpoint/2010/main" val="1933356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64BE1-1FA7-4BEE-A351-603D126ACC7D}"/>
              </a:ext>
            </a:extLst>
          </p:cNvPr>
          <p:cNvSpPr>
            <a:spLocks noGrp="1"/>
          </p:cNvSpPr>
          <p:nvPr>
            <p:ph type="title"/>
          </p:nvPr>
        </p:nvSpPr>
        <p:spPr/>
        <p:txBody>
          <a:bodyPr/>
          <a:lstStyle/>
          <a:p>
            <a:r>
              <a:rPr lang="en-US" dirty="0"/>
              <a:t>Because He is</a:t>
            </a:r>
            <a:r>
              <a:rPr lang="en-US" dirty="0">
                <a:solidFill>
                  <a:srgbClr val="800000"/>
                </a:solidFill>
              </a:rPr>
              <a:t> EVER PRESENT</a:t>
            </a:r>
            <a:endParaRPr lang="en-US" dirty="0"/>
          </a:p>
        </p:txBody>
      </p:sp>
      <p:sp>
        <p:nvSpPr>
          <p:cNvPr id="3" name="Content Placeholder 2">
            <a:extLst>
              <a:ext uri="{FF2B5EF4-FFF2-40B4-BE49-F238E27FC236}">
                <a16:creationId xmlns:a16="http://schemas.microsoft.com/office/drawing/2014/main" id="{933DE6C1-E2C2-4F84-B17B-B07D271FF1F7}"/>
              </a:ext>
            </a:extLst>
          </p:cNvPr>
          <p:cNvSpPr>
            <a:spLocks noGrp="1"/>
          </p:cNvSpPr>
          <p:nvPr>
            <p:ph idx="1"/>
          </p:nvPr>
        </p:nvSpPr>
        <p:spPr>
          <a:xfrm>
            <a:off x="398585" y="1444505"/>
            <a:ext cx="11134052" cy="4732458"/>
          </a:xfrm>
        </p:spPr>
        <p:txBody>
          <a:bodyPr/>
          <a:lstStyle/>
          <a:p>
            <a:r>
              <a:rPr lang="en-US" dirty="0">
                <a:effectLst/>
              </a:rPr>
              <a:t> </a:t>
            </a:r>
            <a:r>
              <a:rPr lang="en-US" baseline="30000" dirty="0">
                <a:effectLst/>
              </a:rPr>
              <a:t>9</a:t>
            </a:r>
            <a:r>
              <a:rPr lang="en-US" dirty="0">
                <a:effectLst/>
              </a:rPr>
              <a:t> If I take the wings of the morning </a:t>
            </a:r>
            <a:br>
              <a:rPr lang="en-US" dirty="0">
                <a:effectLst/>
              </a:rPr>
            </a:br>
            <a:r>
              <a:rPr lang="en-US" dirty="0">
                <a:effectLst/>
              </a:rPr>
              <a:t>               </a:t>
            </a:r>
          </a:p>
        </p:txBody>
      </p:sp>
      <p:pic>
        <p:nvPicPr>
          <p:cNvPr id="10" name="Picture 9" descr="A picture containing outdoor, plane, water, airplane&#10;&#10;Description automatically generated">
            <a:extLst>
              <a:ext uri="{FF2B5EF4-FFF2-40B4-BE49-F238E27FC236}">
                <a16:creationId xmlns:a16="http://schemas.microsoft.com/office/drawing/2014/main" id="{8E4B1BC2-3A71-42E4-B190-7C63D6F5F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95247"/>
            <a:ext cx="7654870" cy="5748628"/>
          </a:xfrm>
          <a:prstGeom prst="rect">
            <a:avLst/>
          </a:prstGeom>
        </p:spPr>
      </p:pic>
    </p:spTree>
    <p:extLst>
      <p:ext uri="{BB962C8B-B14F-4D97-AF65-F5344CB8AC3E}">
        <p14:creationId xmlns:p14="http://schemas.microsoft.com/office/powerpoint/2010/main" val="1209907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outdoor, sport, man, water&#10;&#10;Description automatically generated">
            <a:extLst>
              <a:ext uri="{FF2B5EF4-FFF2-40B4-BE49-F238E27FC236}">
                <a16:creationId xmlns:a16="http://schemas.microsoft.com/office/drawing/2014/main" id="{1E827E73-B144-4EFC-85B3-390331EEC175}"/>
              </a:ext>
            </a:extLst>
          </p:cNvPr>
          <p:cNvPicPr>
            <a:picLocks noChangeAspect="1"/>
          </p:cNvPicPr>
          <p:nvPr/>
        </p:nvPicPr>
        <p:blipFill rotWithShape="1">
          <a:blip r:embed="rId3">
            <a:extLst>
              <a:ext uri="{28A0092B-C50C-407E-A947-70E740481C1C}">
                <a14:useLocalDpi xmlns:a14="http://schemas.microsoft.com/office/drawing/2010/main" val="0"/>
              </a:ext>
            </a:extLst>
          </a:blip>
          <a:srcRect l="2503" t="3285"/>
          <a:stretch/>
        </p:blipFill>
        <p:spPr>
          <a:xfrm>
            <a:off x="6581775" y="2171699"/>
            <a:ext cx="5610225" cy="7422604"/>
          </a:xfrm>
          <a:prstGeom prst="rect">
            <a:avLst/>
          </a:prstGeom>
        </p:spPr>
      </p:pic>
      <p:sp>
        <p:nvSpPr>
          <p:cNvPr id="2" name="Title 1">
            <a:extLst>
              <a:ext uri="{FF2B5EF4-FFF2-40B4-BE49-F238E27FC236}">
                <a16:creationId xmlns:a16="http://schemas.microsoft.com/office/drawing/2014/main" id="{06F64BE1-1FA7-4BEE-A351-603D126ACC7D}"/>
              </a:ext>
            </a:extLst>
          </p:cNvPr>
          <p:cNvSpPr>
            <a:spLocks noGrp="1"/>
          </p:cNvSpPr>
          <p:nvPr>
            <p:ph type="title"/>
          </p:nvPr>
        </p:nvSpPr>
        <p:spPr/>
        <p:txBody>
          <a:bodyPr/>
          <a:lstStyle/>
          <a:p>
            <a:r>
              <a:rPr lang="en-US" dirty="0"/>
              <a:t>Because He is</a:t>
            </a:r>
            <a:r>
              <a:rPr lang="en-US" dirty="0">
                <a:solidFill>
                  <a:srgbClr val="800000"/>
                </a:solidFill>
              </a:rPr>
              <a:t> EVER PRESENT</a:t>
            </a:r>
            <a:endParaRPr lang="en-US" dirty="0"/>
          </a:p>
        </p:txBody>
      </p:sp>
      <p:sp>
        <p:nvSpPr>
          <p:cNvPr id="3" name="Content Placeholder 2">
            <a:extLst>
              <a:ext uri="{FF2B5EF4-FFF2-40B4-BE49-F238E27FC236}">
                <a16:creationId xmlns:a16="http://schemas.microsoft.com/office/drawing/2014/main" id="{933DE6C1-E2C2-4F84-B17B-B07D271FF1F7}"/>
              </a:ext>
            </a:extLst>
          </p:cNvPr>
          <p:cNvSpPr>
            <a:spLocks noGrp="1"/>
          </p:cNvSpPr>
          <p:nvPr>
            <p:ph idx="1"/>
          </p:nvPr>
        </p:nvSpPr>
        <p:spPr>
          <a:xfrm>
            <a:off x="398585" y="1444505"/>
            <a:ext cx="11134052" cy="4732458"/>
          </a:xfrm>
        </p:spPr>
        <p:txBody>
          <a:bodyPr/>
          <a:lstStyle/>
          <a:p>
            <a:r>
              <a:rPr lang="en-US" dirty="0">
                <a:effectLst/>
              </a:rPr>
              <a:t> </a:t>
            </a:r>
            <a:r>
              <a:rPr lang="en-US" baseline="30000" dirty="0">
                <a:effectLst/>
              </a:rPr>
              <a:t>9</a:t>
            </a:r>
            <a:r>
              <a:rPr lang="en-US" dirty="0">
                <a:effectLst/>
              </a:rPr>
              <a:t> If I take the wings of the morning </a:t>
            </a:r>
            <a:br>
              <a:rPr lang="en-US" dirty="0">
                <a:effectLst/>
              </a:rPr>
            </a:br>
            <a:r>
              <a:rPr lang="en-US" dirty="0">
                <a:effectLst/>
              </a:rPr>
              <a:t>               and dwell in the uttermost parts of the sea,</a:t>
            </a:r>
          </a:p>
        </p:txBody>
      </p:sp>
      <p:pic>
        <p:nvPicPr>
          <p:cNvPr id="10" name="Picture 9" descr="A picture containing outdoor, plane, water, airplane&#10;&#10;Description automatically generated">
            <a:extLst>
              <a:ext uri="{FF2B5EF4-FFF2-40B4-BE49-F238E27FC236}">
                <a16:creationId xmlns:a16="http://schemas.microsoft.com/office/drawing/2014/main" id="{8E4B1BC2-3A71-42E4-B190-7C63D6F5F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95247"/>
            <a:ext cx="7654870" cy="5748628"/>
          </a:xfrm>
          <a:prstGeom prst="rect">
            <a:avLst/>
          </a:prstGeom>
        </p:spPr>
      </p:pic>
    </p:spTree>
    <p:extLst>
      <p:ext uri="{BB962C8B-B14F-4D97-AF65-F5344CB8AC3E}">
        <p14:creationId xmlns:p14="http://schemas.microsoft.com/office/powerpoint/2010/main" val="35842137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7EC4EB3-75F3-457A-8B92-BDD3EA12D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F0BDCF-A7FA-4170-A17D-C7B6966A4FB1}">
  <ds:schemaRefs>
    <ds:schemaRef ds:uri="http://schemas.microsoft.com/sharepoint/v3/contenttype/forms"/>
  </ds:schemaRefs>
</ds:datastoreItem>
</file>

<file path=customXml/itemProps3.xml><?xml version="1.0" encoding="utf-8"?>
<ds:datastoreItem xmlns:ds="http://schemas.openxmlformats.org/officeDocument/2006/customXml" ds:itemID="{E75A0C98-33A7-49EA-A13F-6133C98695D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855</TotalTime>
  <Words>1235</Words>
  <Application>Microsoft Office PowerPoint</Application>
  <PresentationFormat>Widescreen</PresentationFormat>
  <Paragraphs>82</Paragraphs>
  <Slides>17</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Posterama</vt:lpstr>
      <vt:lpstr>Pristina</vt:lpstr>
      <vt:lpstr>Symbol</vt:lpstr>
      <vt:lpstr>Office Theme</vt:lpstr>
      <vt:lpstr>PowerPoint Presentation</vt:lpstr>
      <vt:lpstr>PowerPoint Presentation</vt:lpstr>
      <vt:lpstr>Because He is EVER PRESENT</vt:lpstr>
      <vt:lpstr>Because He is EVER PRESENT</vt:lpstr>
      <vt:lpstr>Because He is EVER PRESENT</vt:lpstr>
      <vt:lpstr>Because He is EVER PRESENT</vt:lpstr>
      <vt:lpstr>Because He is EVER PRESENT</vt:lpstr>
      <vt:lpstr>Because He is EVER PRESENT</vt:lpstr>
      <vt:lpstr>Because He is EVER PRESENT</vt:lpstr>
      <vt:lpstr>Because He is EVER PRESENT</vt:lpstr>
      <vt:lpstr>Because He is EVER PRESENT</vt:lpstr>
      <vt:lpstr>Because He is EVER PRESENT</vt:lpstr>
      <vt:lpstr>Because He is EVER PRESENT</vt:lpstr>
      <vt:lpstr>Because He is EVER PRESENT</vt:lpstr>
      <vt:lpstr>Because He is EVER PRESENT</vt:lpstr>
      <vt:lpstr>Because He is EVER PRESENT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18</cp:revision>
  <dcterms:created xsi:type="dcterms:W3CDTF">2020-03-19T13:50:31Z</dcterms:created>
  <dcterms:modified xsi:type="dcterms:W3CDTF">2021-07-10T14:59:30Z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