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sldIdLst>
    <p:sldId id="320" r:id="rId2"/>
    <p:sldId id="256" r:id="rId3"/>
    <p:sldId id="258" r:id="rId4"/>
    <p:sldId id="260" r:id="rId5"/>
    <p:sldId id="259" r:id="rId6"/>
    <p:sldId id="261" r:id="rId7"/>
    <p:sldId id="262"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314" r:id="rId22"/>
    <p:sldId id="315" r:id="rId23"/>
    <p:sldId id="316" r:id="rId24"/>
    <p:sldId id="317" r:id="rId25"/>
    <p:sldId id="263" r:id="rId26"/>
    <p:sldId id="318" r:id="rId27"/>
    <p:sldId id="277" r:id="rId28"/>
    <p:sldId id="278" r:id="rId29"/>
    <p:sldId id="294" r:id="rId30"/>
    <p:sldId id="295" r:id="rId31"/>
    <p:sldId id="301" r:id="rId32"/>
    <p:sldId id="296" r:id="rId33"/>
    <p:sldId id="297" r:id="rId34"/>
    <p:sldId id="313" r:id="rId35"/>
    <p:sldId id="298" r:id="rId36"/>
    <p:sldId id="299" r:id="rId37"/>
    <p:sldId id="303" r:id="rId38"/>
    <p:sldId id="304" r:id="rId39"/>
    <p:sldId id="280" r:id="rId40"/>
    <p:sldId id="281" r:id="rId41"/>
    <p:sldId id="305" r:id="rId42"/>
    <p:sldId id="306" r:id="rId43"/>
    <p:sldId id="283" r:id="rId44"/>
    <p:sldId id="285" r:id="rId45"/>
    <p:sldId id="282" r:id="rId46"/>
    <p:sldId id="292" r:id="rId47"/>
    <p:sldId id="284" r:id="rId48"/>
    <p:sldId id="286" r:id="rId49"/>
    <p:sldId id="307" r:id="rId50"/>
    <p:sldId id="287" r:id="rId51"/>
    <p:sldId id="308" r:id="rId52"/>
    <p:sldId id="319" r:id="rId53"/>
    <p:sldId id="288" r:id="rId54"/>
    <p:sldId id="309" r:id="rId55"/>
    <p:sldId id="310" r:id="rId56"/>
    <p:sldId id="311" r:id="rId57"/>
    <p:sldId id="312" r:id="rId58"/>
    <p:sldId id="289" r:id="rId59"/>
    <p:sldId id="290"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74" userDrawn="1">
          <p15:clr>
            <a:srgbClr val="A4A3A4"/>
          </p15:clr>
        </p15:guide>
        <p15:guide id="2" pos="243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481F67"/>
    <a:srgbClr val="C00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84" autoAdjust="0"/>
    <p:restoredTop sz="80697" autoAdjust="0"/>
  </p:normalViewPr>
  <p:slideViewPr>
    <p:cSldViewPr snapToGrid="0" showGuides="1">
      <p:cViewPr varScale="1">
        <p:scale>
          <a:sx n="66" d="100"/>
          <a:sy n="66" d="100"/>
        </p:scale>
        <p:origin x="1234" y="43"/>
      </p:cViewPr>
      <p:guideLst>
        <p:guide orient="horz" pos="2174"/>
        <p:guide pos="2435"/>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D7C6ACA-A39E-4BD3-A76A-8FCFA16171E6}" type="datetimeFigureOut">
              <a:rPr lang="en-US" smtClean="0"/>
              <a:pPr/>
              <a:t>6/24/2021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AE6B530-7996-41ED-80CF-70DA4A4DD0F3}" type="slidenum">
              <a:rPr lang="en-US" smtClean="0"/>
              <a:pPr/>
              <a:t>‹#›</a:t>
            </a:fld>
            <a:endParaRPr lang="en-US"/>
          </a:p>
        </p:txBody>
      </p:sp>
    </p:spTree>
    <p:extLst>
      <p:ext uri="{BB962C8B-B14F-4D97-AF65-F5344CB8AC3E}">
        <p14:creationId xmlns:p14="http://schemas.microsoft.com/office/powerpoint/2010/main" val="86489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p:txBody>
      </p:sp>
      <p:sp>
        <p:nvSpPr>
          <p:cNvPr id="4" name="Slide Number Placeholder 3"/>
          <p:cNvSpPr>
            <a:spLocks noGrp="1"/>
          </p:cNvSpPr>
          <p:nvPr>
            <p:ph type="sldNum" sz="quarter" idx="5"/>
          </p:nvPr>
        </p:nvSpPr>
        <p:spPr/>
        <p:txBody>
          <a:bodyPr/>
          <a:lstStyle/>
          <a:p>
            <a:fld id="{0AE6B530-7996-41ED-80CF-70DA4A4DD0F3}" type="slidenum">
              <a:rPr lang="en-US" smtClean="0"/>
              <a:pPr/>
              <a:t>1</a:t>
            </a:fld>
            <a:endParaRPr lang="en-US"/>
          </a:p>
        </p:txBody>
      </p:sp>
    </p:spTree>
    <p:extLst>
      <p:ext uri="{BB962C8B-B14F-4D97-AF65-F5344CB8AC3E}">
        <p14:creationId xmlns:p14="http://schemas.microsoft.com/office/powerpoint/2010/main" val="23775031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t>
            </a:r>
            <a:r>
              <a:rPr lang="en-US" dirty="0" err="1"/>
              <a:t>Cor</a:t>
            </a:r>
            <a:r>
              <a:rPr lang="en-US" dirty="0"/>
              <a:t> 11:14</a:t>
            </a:r>
          </a:p>
        </p:txBody>
      </p:sp>
      <p:sp>
        <p:nvSpPr>
          <p:cNvPr id="4" name="Slide Number Placeholder 3"/>
          <p:cNvSpPr>
            <a:spLocks noGrp="1"/>
          </p:cNvSpPr>
          <p:nvPr>
            <p:ph type="sldNum" sz="quarter" idx="10"/>
          </p:nvPr>
        </p:nvSpPr>
        <p:spPr/>
        <p:txBody>
          <a:bodyPr/>
          <a:lstStyle/>
          <a:p>
            <a:fld id="{0AE6B530-7996-41ED-80CF-70DA4A4DD0F3}" type="slidenum">
              <a:rPr lang="en-US" smtClean="0"/>
              <a:pPr/>
              <a:t>30</a:t>
            </a:fld>
            <a:endParaRPr lang="en-US"/>
          </a:p>
        </p:txBody>
      </p:sp>
    </p:spTree>
    <p:extLst>
      <p:ext uri="{BB962C8B-B14F-4D97-AF65-F5344CB8AC3E}">
        <p14:creationId xmlns:p14="http://schemas.microsoft.com/office/powerpoint/2010/main" val="5461939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t>
            </a:r>
            <a:r>
              <a:rPr lang="en-US" dirty="0" err="1"/>
              <a:t>Cor</a:t>
            </a:r>
            <a:r>
              <a:rPr lang="en-US" dirty="0"/>
              <a:t> 11:14</a:t>
            </a:r>
          </a:p>
        </p:txBody>
      </p:sp>
      <p:sp>
        <p:nvSpPr>
          <p:cNvPr id="4" name="Slide Number Placeholder 3"/>
          <p:cNvSpPr>
            <a:spLocks noGrp="1"/>
          </p:cNvSpPr>
          <p:nvPr>
            <p:ph type="sldNum" sz="quarter" idx="10"/>
          </p:nvPr>
        </p:nvSpPr>
        <p:spPr/>
        <p:txBody>
          <a:bodyPr/>
          <a:lstStyle/>
          <a:p>
            <a:fld id="{0AE6B530-7996-41ED-80CF-70DA4A4DD0F3}" type="slidenum">
              <a:rPr lang="en-US" smtClean="0"/>
              <a:pPr/>
              <a:t>31</a:t>
            </a:fld>
            <a:endParaRPr lang="en-US"/>
          </a:p>
        </p:txBody>
      </p:sp>
    </p:spTree>
    <p:extLst>
      <p:ext uri="{BB962C8B-B14F-4D97-AF65-F5344CB8AC3E}">
        <p14:creationId xmlns:p14="http://schemas.microsoft.com/office/powerpoint/2010/main" val="11933508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t>
            </a:r>
            <a:r>
              <a:rPr lang="en-US" dirty="0" err="1"/>
              <a:t>Cor</a:t>
            </a:r>
            <a:r>
              <a:rPr lang="en-US" dirty="0"/>
              <a:t> 11:14</a:t>
            </a:r>
          </a:p>
        </p:txBody>
      </p:sp>
      <p:sp>
        <p:nvSpPr>
          <p:cNvPr id="4" name="Slide Number Placeholder 3"/>
          <p:cNvSpPr>
            <a:spLocks noGrp="1"/>
          </p:cNvSpPr>
          <p:nvPr>
            <p:ph type="sldNum" sz="quarter" idx="10"/>
          </p:nvPr>
        </p:nvSpPr>
        <p:spPr/>
        <p:txBody>
          <a:bodyPr/>
          <a:lstStyle/>
          <a:p>
            <a:fld id="{0AE6B530-7996-41ED-80CF-70DA4A4DD0F3}" type="slidenum">
              <a:rPr lang="en-US" smtClean="0"/>
              <a:pPr/>
              <a:t>32</a:t>
            </a:fld>
            <a:endParaRPr lang="en-US"/>
          </a:p>
        </p:txBody>
      </p:sp>
    </p:spTree>
    <p:extLst>
      <p:ext uri="{BB962C8B-B14F-4D97-AF65-F5344CB8AC3E}">
        <p14:creationId xmlns:p14="http://schemas.microsoft.com/office/powerpoint/2010/main" val="32252014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t>
            </a:r>
            <a:r>
              <a:rPr lang="en-US" dirty="0" err="1"/>
              <a:t>Cor</a:t>
            </a:r>
            <a:r>
              <a:rPr lang="en-US" dirty="0"/>
              <a:t> 11:14</a:t>
            </a:r>
          </a:p>
        </p:txBody>
      </p:sp>
      <p:sp>
        <p:nvSpPr>
          <p:cNvPr id="4" name="Slide Number Placeholder 3"/>
          <p:cNvSpPr>
            <a:spLocks noGrp="1"/>
          </p:cNvSpPr>
          <p:nvPr>
            <p:ph type="sldNum" sz="quarter" idx="10"/>
          </p:nvPr>
        </p:nvSpPr>
        <p:spPr/>
        <p:txBody>
          <a:bodyPr/>
          <a:lstStyle/>
          <a:p>
            <a:fld id="{0AE6B530-7996-41ED-80CF-70DA4A4DD0F3}" type="slidenum">
              <a:rPr lang="en-US" smtClean="0"/>
              <a:pPr/>
              <a:t>33</a:t>
            </a:fld>
            <a:endParaRPr lang="en-US"/>
          </a:p>
        </p:txBody>
      </p:sp>
    </p:spTree>
    <p:extLst>
      <p:ext uri="{BB962C8B-B14F-4D97-AF65-F5344CB8AC3E}">
        <p14:creationId xmlns:p14="http://schemas.microsoft.com/office/powerpoint/2010/main" val="18943006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t>
            </a:r>
            <a:r>
              <a:rPr lang="en-US" dirty="0" err="1"/>
              <a:t>Cor</a:t>
            </a:r>
            <a:r>
              <a:rPr lang="en-US" dirty="0"/>
              <a:t> 11:14</a:t>
            </a:r>
          </a:p>
        </p:txBody>
      </p:sp>
      <p:sp>
        <p:nvSpPr>
          <p:cNvPr id="4" name="Slide Number Placeholder 3"/>
          <p:cNvSpPr>
            <a:spLocks noGrp="1"/>
          </p:cNvSpPr>
          <p:nvPr>
            <p:ph type="sldNum" sz="quarter" idx="10"/>
          </p:nvPr>
        </p:nvSpPr>
        <p:spPr/>
        <p:txBody>
          <a:bodyPr/>
          <a:lstStyle/>
          <a:p>
            <a:fld id="{0AE6B530-7996-41ED-80CF-70DA4A4DD0F3}" type="slidenum">
              <a:rPr lang="en-US" smtClean="0"/>
              <a:pPr/>
              <a:t>34</a:t>
            </a:fld>
            <a:endParaRPr lang="en-US"/>
          </a:p>
        </p:txBody>
      </p:sp>
    </p:spTree>
    <p:extLst>
      <p:ext uri="{BB962C8B-B14F-4D97-AF65-F5344CB8AC3E}">
        <p14:creationId xmlns:p14="http://schemas.microsoft.com/office/powerpoint/2010/main" val="28609323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t>
            </a:r>
            <a:r>
              <a:rPr lang="en-US" dirty="0" err="1"/>
              <a:t>Cor</a:t>
            </a:r>
            <a:r>
              <a:rPr lang="en-US" dirty="0"/>
              <a:t> 11:14</a:t>
            </a:r>
          </a:p>
        </p:txBody>
      </p:sp>
      <p:sp>
        <p:nvSpPr>
          <p:cNvPr id="4" name="Slide Number Placeholder 3"/>
          <p:cNvSpPr>
            <a:spLocks noGrp="1"/>
          </p:cNvSpPr>
          <p:nvPr>
            <p:ph type="sldNum" sz="quarter" idx="10"/>
          </p:nvPr>
        </p:nvSpPr>
        <p:spPr/>
        <p:txBody>
          <a:bodyPr/>
          <a:lstStyle/>
          <a:p>
            <a:fld id="{0AE6B530-7996-41ED-80CF-70DA4A4DD0F3}" type="slidenum">
              <a:rPr lang="en-US" smtClean="0"/>
              <a:pPr/>
              <a:t>35</a:t>
            </a:fld>
            <a:endParaRPr lang="en-US"/>
          </a:p>
        </p:txBody>
      </p:sp>
    </p:spTree>
    <p:extLst>
      <p:ext uri="{BB962C8B-B14F-4D97-AF65-F5344CB8AC3E}">
        <p14:creationId xmlns:p14="http://schemas.microsoft.com/office/powerpoint/2010/main" val="34530544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t>
            </a:r>
            <a:r>
              <a:rPr lang="en-US" dirty="0" err="1"/>
              <a:t>Cor</a:t>
            </a:r>
            <a:r>
              <a:rPr lang="en-US" dirty="0"/>
              <a:t> 11:14</a:t>
            </a:r>
          </a:p>
        </p:txBody>
      </p:sp>
      <p:sp>
        <p:nvSpPr>
          <p:cNvPr id="4" name="Slide Number Placeholder 3"/>
          <p:cNvSpPr>
            <a:spLocks noGrp="1"/>
          </p:cNvSpPr>
          <p:nvPr>
            <p:ph type="sldNum" sz="quarter" idx="10"/>
          </p:nvPr>
        </p:nvSpPr>
        <p:spPr/>
        <p:txBody>
          <a:bodyPr/>
          <a:lstStyle/>
          <a:p>
            <a:fld id="{0AE6B530-7996-41ED-80CF-70DA4A4DD0F3}" type="slidenum">
              <a:rPr lang="en-US" smtClean="0"/>
              <a:pPr/>
              <a:t>36</a:t>
            </a:fld>
            <a:endParaRPr lang="en-US"/>
          </a:p>
        </p:txBody>
      </p:sp>
    </p:spTree>
    <p:extLst>
      <p:ext uri="{BB962C8B-B14F-4D97-AF65-F5344CB8AC3E}">
        <p14:creationId xmlns:p14="http://schemas.microsoft.com/office/powerpoint/2010/main" val="32621033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t>
            </a:r>
            <a:r>
              <a:rPr lang="en-US" dirty="0" err="1"/>
              <a:t>Cor</a:t>
            </a:r>
            <a:r>
              <a:rPr lang="en-US" dirty="0"/>
              <a:t> 11:14</a:t>
            </a:r>
          </a:p>
        </p:txBody>
      </p:sp>
      <p:sp>
        <p:nvSpPr>
          <p:cNvPr id="4" name="Slide Number Placeholder 3"/>
          <p:cNvSpPr>
            <a:spLocks noGrp="1"/>
          </p:cNvSpPr>
          <p:nvPr>
            <p:ph type="sldNum" sz="quarter" idx="10"/>
          </p:nvPr>
        </p:nvSpPr>
        <p:spPr/>
        <p:txBody>
          <a:bodyPr/>
          <a:lstStyle/>
          <a:p>
            <a:fld id="{0AE6B530-7996-41ED-80CF-70DA4A4DD0F3}" type="slidenum">
              <a:rPr lang="en-US" smtClean="0"/>
              <a:pPr/>
              <a:t>37</a:t>
            </a:fld>
            <a:endParaRPr lang="en-US"/>
          </a:p>
        </p:txBody>
      </p:sp>
    </p:spTree>
    <p:extLst>
      <p:ext uri="{BB962C8B-B14F-4D97-AF65-F5344CB8AC3E}">
        <p14:creationId xmlns:p14="http://schemas.microsoft.com/office/powerpoint/2010/main" val="38682867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t>
            </a:r>
            <a:r>
              <a:rPr lang="en-US" dirty="0" err="1"/>
              <a:t>Cor</a:t>
            </a:r>
            <a:r>
              <a:rPr lang="en-US" dirty="0"/>
              <a:t> 11:14</a:t>
            </a:r>
          </a:p>
        </p:txBody>
      </p:sp>
      <p:sp>
        <p:nvSpPr>
          <p:cNvPr id="4" name="Slide Number Placeholder 3"/>
          <p:cNvSpPr>
            <a:spLocks noGrp="1"/>
          </p:cNvSpPr>
          <p:nvPr>
            <p:ph type="sldNum" sz="quarter" idx="10"/>
          </p:nvPr>
        </p:nvSpPr>
        <p:spPr/>
        <p:txBody>
          <a:bodyPr/>
          <a:lstStyle/>
          <a:p>
            <a:fld id="{0AE6B530-7996-41ED-80CF-70DA4A4DD0F3}" type="slidenum">
              <a:rPr lang="en-US" smtClean="0"/>
              <a:pPr/>
              <a:t>38</a:t>
            </a:fld>
            <a:endParaRPr lang="en-US"/>
          </a:p>
        </p:txBody>
      </p:sp>
    </p:spTree>
    <p:extLst>
      <p:ext uri="{BB962C8B-B14F-4D97-AF65-F5344CB8AC3E}">
        <p14:creationId xmlns:p14="http://schemas.microsoft.com/office/powerpoint/2010/main" val="4571990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people want</a:t>
            </a:r>
            <a:r>
              <a:rPr lang="en-US" baseline="0" dirty="0"/>
              <a:t> a “happy marriage” while God is more concerned that it is a “holy marriage.”</a:t>
            </a:r>
          </a:p>
        </p:txBody>
      </p:sp>
      <p:sp>
        <p:nvSpPr>
          <p:cNvPr id="4" name="Slide Number Placeholder 3"/>
          <p:cNvSpPr>
            <a:spLocks noGrp="1"/>
          </p:cNvSpPr>
          <p:nvPr>
            <p:ph type="sldNum" sz="quarter" idx="10"/>
          </p:nvPr>
        </p:nvSpPr>
        <p:spPr/>
        <p:txBody>
          <a:bodyPr/>
          <a:lstStyle/>
          <a:p>
            <a:fld id="{0AE6B530-7996-41ED-80CF-70DA4A4DD0F3}" type="slidenum">
              <a:rPr lang="en-US" smtClean="0"/>
              <a:pPr/>
              <a:t>44</a:t>
            </a:fld>
            <a:endParaRPr lang="en-US"/>
          </a:p>
        </p:txBody>
      </p:sp>
    </p:spTree>
    <p:extLst>
      <p:ext uri="{BB962C8B-B14F-4D97-AF65-F5344CB8AC3E}">
        <p14:creationId xmlns:p14="http://schemas.microsoft.com/office/powerpoint/2010/main" val="1030713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p:txBody>
      </p:sp>
      <p:sp>
        <p:nvSpPr>
          <p:cNvPr id="4" name="Slide Number Placeholder 3"/>
          <p:cNvSpPr>
            <a:spLocks noGrp="1"/>
          </p:cNvSpPr>
          <p:nvPr>
            <p:ph type="sldNum" sz="quarter" idx="5"/>
          </p:nvPr>
        </p:nvSpPr>
        <p:spPr/>
        <p:txBody>
          <a:bodyPr/>
          <a:lstStyle/>
          <a:p>
            <a:fld id="{0AE6B530-7996-41ED-80CF-70DA4A4DD0F3}" type="slidenum">
              <a:rPr lang="en-US" smtClean="0"/>
              <a:pPr/>
              <a:t>2</a:t>
            </a:fld>
            <a:endParaRPr lang="en-US"/>
          </a:p>
        </p:txBody>
      </p:sp>
    </p:spTree>
    <p:extLst>
      <p:ext uri="{BB962C8B-B14F-4D97-AF65-F5344CB8AC3E}">
        <p14:creationId xmlns:p14="http://schemas.microsoft.com/office/powerpoint/2010/main" val="8444278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45</a:t>
            </a:fld>
            <a:endParaRPr lang="en-US"/>
          </a:p>
        </p:txBody>
      </p:sp>
    </p:spTree>
    <p:extLst>
      <p:ext uri="{BB962C8B-B14F-4D97-AF65-F5344CB8AC3E}">
        <p14:creationId xmlns:p14="http://schemas.microsoft.com/office/powerpoint/2010/main" val="37627442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46</a:t>
            </a:fld>
            <a:endParaRPr lang="en-US"/>
          </a:p>
        </p:txBody>
      </p:sp>
    </p:spTree>
    <p:extLst>
      <p:ext uri="{BB962C8B-B14F-4D97-AF65-F5344CB8AC3E}">
        <p14:creationId xmlns:p14="http://schemas.microsoft.com/office/powerpoint/2010/main" val="41692114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Brotherly</a:t>
            </a:r>
            <a:r>
              <a:rPr lang="en-US" baseline="0" dirty="0"/>
              <a:t> love = </a:t>
            </a:r>
            <a:r>
              <a:rPr lang="en-US" baseline="0" dirty="0" err="1"/>
              <a:t>phileo</a:t>
            </a:r>
            <a:r>
              <a:rPr lang="en-US" baseline="0" dirty="0"/>
              <a:t> love</a:t>
            </a:r>
          </a:p>
          <a:p>
            <a:r>
              <a:rPr lang="en-US" baseline="0" dirty="0"/>
              <a:t>Taught by God to love = agape Love</a:t>
            </a:r>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47</a:t>
            </a:fld>
            <a:endParaRPr lang="en-US"/>
          </a:p>
        </p:txBody>
      </p:sp>
    </p:spTree>
    <p:extLst>
      <p:ext uri="{BB962C8B-B14F-4D97-AF65-F5344CB8AC3E}">
        <p14:creationId xmlns:p14="http://schemas.microsoft.com/office/powerpoint/2010/main" val="2152068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Hands = FREE =</a:t>
            </a:r>
            <a:r>
              <a:rPr lang="en-US" baseline="0" dirty="0"/>
              <a:t> from http://www.sxc.hu/browse.phtml?f=download&amp;id=207150</a:t>
            </a:r>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12</a:t>
            </a:fld>
            <a:endParaRPr lang="en-US"/>
          </a:p>
        </p:txBody>
      </p:sp>
    </p:spTree>
    <p:extLst>
      <p:ext uri="{BB962C8B-B14F-4D97-AF65-F5344CB8AC3E}">
        <p14:creationId xmlns:p14="http://schemas.microsoft.com/office/powerpoint/2010/main" val="4016638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Cross</a:t>
            </a:r>
            <a:r>
              <a:rPr lang="en-US" baseline="0" dirty="0"/>
              <a:t> = FREE = from http://www.sxc.hu/photo/1361377</a:t>
            </a:r>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13</a:t>
            </a:fld>
            <a:endParaRPr lang="en-US"/>
          </a:p>
        </p:txBody>
      </p:sp>
    </p:spTree>
    <p:extLst>
      <p:ext uri="{BB962C8B-B14F-4D97-AF65-F5344CB8AC3E}">
        <p14:creationId xmlns:p14="http://schemas.microsoft.com/office/powerpoint/2010/main" val="30742972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Hand = FREE = from http://fc03.deviantart.net/fs70/i/2010/027/8/e/hand_puzzle_by_sleepielion.jpg</a:t>
            </a:r>
          </a:p>
        </p:txBody>
      </p:sp>
      <p:sp>
        <p:nvSpPr>
          <p:cNvPr id="4" name="Slide Number Placeholder 3"/>
          <p:cNvSpPr>
            <a:spLocks noGrp="1"/>
          </p:cNvSpPr>
          <p:nvPr>
            <p:ph type="sldNum" sz="quarter" idx="10"/>
          </p:nvPr>
        </p:nvSpPr>
        <p:spPr/>
        <p:txBody>
          <a:bodyPr/>
          <a:lstStyle/>
          <a:p>
            <a:fld id="{0AE6B530-7996-41ED-80CF-70DA4A4DD0F3}" type="slidenum">
              <a:rPr lang="en-US" smtClean="0"/>
              <a:pPr/>
              <a:t>16</a:t>
            </a:fld>
            <a:endParaRPr lang="en-US"/>
          </a:p>
        </p:txBody>
      </p:sp>
    </p:spTree>
    <p:extLst>
      <p:ext uri="{BB962C8B-B14F-4D97-AF65-F5344CB8AC3E}">
        <p14:creationId xmlns:p14="http://schemas.microsoft.com/office/powerpoint/2010/main" val="3592480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Trapped = FREE = from http://www.flickr.com/photos/nicubunuphotos/5265260921/</a:t>
            </a:r>
          </a:p>
        </p:txBody>
      </p:sp>
      <p:sp>
        <p:nvSpPr>
          <p:cNvPr id="4" name="Slide Number Placeholder 3"/>
          <p:cNvSpPr>
            <a:spLocks noGrp="1"/>
          </p:cNvSpPr>
          <p:nvPr>
            <p:ph type="sldNum" sz="quarter" idx="10"/>
          </p:nvPr>
        </p:nvSpPr>
        <p:spPr/>
        <p:txBody>
          <a:bodyPr/>
          <a:lstStyle/>
          <a:p>
            <a:fld id="{0AE6B530-7996-41ED-80CF-70DA4A4DD0F3}" type="slidenum">
              <a:rPr lang="en-US" smtClean="0"/>
              <a:pPr/>
              <a:t>17</a:t>
            </a:fld>
            <a:endParaRPr lang="en-US"/>
          </a:p>
        </p:txBody>
      </p:sp>
    </p:spTree>
    <p:extLst>
      <p:ext uri="{BB962C8B-B14F-4D97-AF65-F5344CB8AC3E}">
        <p14:creationId xmlns:p14="http://schemas.microsoft.com/office/powerpoint/2010/main" val="23469845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Doormat = FREE = from http://www.flickr.com/photos/firepile/5027250514/sizes/o/in/photostream/</a:t>
            </a:r>
          </a:p>
        </p:txBody>
      </p:sp>
      <p:sp>
        <p:nvSpPr>
          <p:cNvPr id="4" name="Slide Number Placeholder 3"/>
          <p:cNvSpPr>
            <a:spLocks noGrp="1"/>
          </p:cNvSpPr>
          <p:nvPr>
            <p:ph type="sldNum" sz="quarter" idx="10"/>
          </p:nvPr>
        </p:nvSpPr>
        <p:spPr/>
        <p:txBody>
          <a:bodyPr/>
          <a:lstStyle/>
          <a:p>
            <a:fld id="{0AE6B530-7996-41ED-80CF-70DA4A4DD0F3}" type="slidenum">
              <a:rPr lang="en-US" smtClean="0"/>
              <a:pPr/>
              <a:t>18</a:t>
            </a:fld>
            <a:endParaRPr lang="en-US"/>
          </a:p>
        </p:txBody>
      </p:sp>
    </p:spTree>
    <p:extLst>
      <p:ext uri="{BB962C8B-B14F-4D97-AF65-F5344CB8AC3E}">
        <p14:creationId xmlns:p14="http://schemas.microsoft.com/office/powerpoint/2010/main" val="36622399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t>
            </a:r>
            <a:r>
              <a:rPr lang="en-US" dirty="0" err="1"/>
              <a:t>Cor</a:t>
            </a:r>
            <a:r>
              <a:rPr lang="en-US" dirty="0"/>
              <a:t> 11:14</a:t>
            </a:r>
          </a:p>
        </p:txBody>
      </p:sp>
      <p:sp>
        <p:nvSpPr>
          <p:cNvPr id="4" name="Slide Number Placeholder 3"/>
          <p:cNvSpPr>
            <a:spLocks noGrp="1"/>
          </p:cNvSpPr>
          <p:nvPr>
            <p:ph type="sldNum" sz="quarter" idx="10"/>
          </p:nvPr>
        </p:nvSpPr>
        <p:spPr/>
        <p:txBody>
          <a:bodyPr/>
          <a:lstStyle/>
          <a:p>
            <a:fld id="{0AE6B530-7996-41ED-80CF-70DA4A4DD0F3}" type="slidenum">
              <a:rPr lang="en-US" smtClean="0"/>
              <a:pPr/>
              <a:t>28</a:t>
            </a:fld>
            <a:endParaRPr lang="en-US"/>
          </a:p>
        </p:txBody>
      </p:sp>
    </p:spTree>
    <p:extLst>
      <p:ext uri="{BB962C8B-B14F-4D97-AF65-F5344CB8AC3E}">
        <p14:creationId xmlns:p14="http://schemas.microsoft.com/office/powerpoint/2010/main" val="31285442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t>
            </a:r>
            <a:r>
              <a:rPr lang="en-US" dirty="0" err="1"/>
              <a:t>Cor</a:t>
            </a:r>
            <a:r>
              <a:rPr lang="en-US" dirty="0"/>
              <a:t> 11:14</a:t>
            </a:r>
          </a:p>
        </p:txBody>
      </p:sp>
      <p:sp>
        <p:nvSpPr>
          <p:cNvPr id="4" name="Slide Number Placeholder 3"/>
          <p:cNvSpPr>
            <a:spLocks noGrp="1"/>
          </p:cNvSpPr>
          <p:nvPr>
            <p:ph type="sldNum" sz="quarter" idx="10"/>
          </p:nvPr>
        </p:nvSpPr>
        <p:spPr/>
        <p:txBody>
          <a:bodyPr/>
          <a:lstStyle/>
          <a:p>
            <a:fld id="{0AE6B530-7996-41ED-80CF-70DA4A4DD0F3}" type="slidenum">
              <a:rPr lang="en-US" smtClean="0"/>
              <a:pPr/>
              <a:t>29</a:t>
            </a:fld>
            <a:endParaRPr lang="en-US"/>
          </a:p>
        </p:txBody>
      </p:sp>
    </p:spTree>
    <p:extLst>
      <p:ext uri="{BB962C8B-B14F-4D97-AF65-F5344CB8AC3E}">
        <p14:creationId xmlns:p14="http://schemas.microsoft.com/office/powerpoint/2010/main" val="26915347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7635859-EF93-441B-931C-85620F37BFBB}" type="datetimeFigureOut">
              <a:rPr lang="en-US" smtClean="0"/>
              <a:pPr/>
              <a:t>6/24/2021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B1AC5A-E939-4C34-AF3A-8EB749194D7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635859-EF93-441B-931C-85620F37BFBB}" type="datetimeFigureOut">
              <a:rPr lang="en-US" smtClean="0"/>
              <a:pPr/>
              <a:t>6/24/2021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B1AC5A-E939-4C34-AF3A-8EB749194D7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635859-EF93-441B-931C-85620F37BFBB}" type="datetimeFigureOut">
              <a:rPr lang="en-US" smtClean="0"/>
              <a:pPr/>
              <a:t>6/24/2021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B1AC5A-E939-4C34-AF3A-8EB749194D7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635859-EF93-441B-931C-85620F37BFBB}" type="datetimeFigureOut">
              <a:rPr lang="en-US" smtClean="0"/>
              <a:pPr/>
              <a:t>6/24/2021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B1AC5A-E939-4C34-AF3A-8EB749194D7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635859-EF93-441B-931C-85620F37BFBB}" type="datetimeFigureOut">
              <a:rPr lang="en-US" smtClean="0"/>
              <a:pPr/>
              <a:t>6/24/2021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B1AC5A-E939-4C34-AF3A-8EB749194D7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7635859-EF93-441B-931C-85620F37BFBB}" type="datetimeFigureOut">
              <a:rPr lang="en-US" smtClean="0"/>
              <a:pPr/>
              <a:t>6/24/2021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B1AC5A-E939-4C34-AF3A-8EB749194D7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7635859-EF93-441B-931C-85620F37BFBB}" type="datetimeFigureOut">
              <a:rPr lang="en-US" smtClean="0"/>
              <a:pPr/>
              <a:t>6/24/2021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B1AC5A-E939-4C34-AF3A-8EB749194D7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7635859-EF93-441B-931C-85620F37BFBB}" type="datetimeFigureOut">
              <a:rPr lang="en-US" smtClean="0"/>
              <a:pPr/>
              <a:t>6/24/2021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B1AC5A-E939-4C34-AF3A-8EB749194D7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635859-EF93-441B-931C-85620F37BFBB}" type="datetimeFigureOut">
              <a:rPr lang="en-US" smtClean="0"/>
              <a:pPr/>
              <a:t>6/24/2021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B1AC5A-E939-4C34-AF3A-8EB749194D7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635859-EF93-441B-931C-85620F37BFBB}" type="datetimeFigureOut">
              <a:rPr lang="en-US" smtClean="0"/>
              <a:pPr/>
              <a:t>6/24/2021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B1AC5A-E939-4C34-AF3A-8EB749194D7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635859-EF93-441B-931C-85620F37BFBB}" type="datetimeFigureOut">
              <a:rPr lang="en-US" smtClean="0"/>
              <a:pPr/>
              <a:t>6/24/2021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B1AC5A-E939-4C34-AF3A-8EB749194D7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1" name="Picture 3"/>
          <p:cNvPicPr>
            <a:picLocks noChangeAspect="1" noChangeArrowheads="1"/>
          </p:cNvPicPr>
          <p:nvPr userDrawn="1"/>
        </p:nvPicPr>
        <p:blipFill>
          <a:blip r:embed="rId13" cstate="print"/>
          <a:srcRect/>
          <a:stretch>
            <a:fillRect/>
          </a:stretch>
        </p:blipFill>
        <p:spPr bwMode="auto">
          <a:xfrm>
            <a:off x="0" y="1"/>
            <a:ext cx="12192000" cy="6858357"/>
          </a:xfrm>
          <a:prstGeom prst="rect">
            <a:avLst/>
          </a:prstGeom>
          <a:noFill/>
          <a:ln w="9525">
            <a:noFill/>
            <a:miter lim="800000"/>
            <a:headEnd/>
            <a:tailEnd/>
          </a:ln>
          <a:effectLst/>
        </p:spPr>
      </p:pic>
      <p:sp>
        <p:nvSpPr>
          <p:cNvPr id="2" name="Title Placeholder 1"/>
          <p:cNvSpPr>
            <a:spLocks noGrp="1"/>
          </p:cNvSpPr>
          <p:nvPr>
            <p:ph type="title"/>
          </p:nvPr>
        </p:nvSpPr>
        <p:spPr>
          <a:xfrm>
            <a:off x="609600" y="0"/>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635859-EF93-441B-931C-85620F37BFBB}" type="datetimeFigureOut">
              <a:rPr lang="en-US" smtClean="0"/>
              <a:pPr/>
              <a:t>6/24/2021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B1AC5A-E939-4C34-AF3A-8EB749194D7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b="1" kern="1200">
          <a:solidFill>
            <a:schemeClr val="bg1"/>
          </a:solidFill>
          <a:effectLst>
            <a:outerShdw blurRad="38100" dist="38100" dir="2700000" algn="tl">
              <a:srgbClr val="000000">
                <a:alpha val="43137"/>
              </a:srgbClr>
            </a:outerShdw>
          </a:effectLst>
          <a:latin typeface="Cambria" pitchFamily="18" charset="0"/>
          <a:ea typeface="+mj-ea"/>
          <a:cs typeface="+mj-cs"/>
        </a:defRPr>
      </a:lvl1pPr>
    </p:titleStyle>
    <p:bodyStyle>
      <a:lvl1pPr marL="0" indent="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1pPr>
      <a:lvl2pPr marL="742950" indent="-28575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2pPr>
      <a:lvl3pPr marL="1143000" indent="-22860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3pPr>
      <a:lvl4pPr marL="1600200" indent="-22860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4pPr>
      <a:lvl5pPr marL="2057400" indent="-22860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4.wmf"/><Relationship Id="rId4" Type="http://schemas.openxmlformats.org/officeDocument/2006/relationships/image" Target="../media/image6.wmf"/></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4.wmf"/><Relationship Id="rId5" Type="http://schemas.openxmlformats.org/officeDocument/2006/relationships/image" Target="../media/image6.wmf"/><Relationship Id="rId4" Type="http://schemas.openxmlformats.org/officeDocument/2006/relationships/image" Target="../media/image5.wmf"/></Relationships>
</file>

<file path=ppt/slides/_rels/slide12.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5.wmf"/><Relationship Id="rId4" Type="http://schemas.openxmlformats.org/officeDocument/2006/relationships/image" Target="../media/image4.wmf"/></Relationships>
</file>

<file path=ppt/slides/_rels/slide13.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5.wmf"/><Relationship Id="rId4" Type="http://schemas.openxmlformats.org/officeDocument/2006/relationships/image" Target="../media/image4.wmf"/></Relationships>
</file>

<file path=ppt/slides/_rels/slide14.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6.wmf"/><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5.wmf"/></Relationships>
</file>

<file path=ppt/slides/_rels/slide15.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wmf"/></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wmf"/></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wmf"/></Relationships>
</file>

<file path=ppt/slides/_rels/slide19.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wmf"/><Relationship Id="rId1" Type="http://schemas.openxmlformats.org/officeDocument/2006/relationships/slideLayout" Target="../slideLayouts/slideLayout4.xml"/><Relationship Id="rId4" Type="http://schemas.openxmlformats.org/officeDocument/2006/relationships/image" Target="../media/image6.wmf"/></Relationships>
</file>

<file path=ppt/slides/_rels/slide26.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wmf"/><Relationship Id="rId1" Type="http://schemas.openxmlformats.org/officeDocument/2006/relationships/slideLayout" Target="../slideLayouts/slideLayout4.xml"/><Relationship Id="rId4" Type="http://schemas.openxmlformats.org/officeDocument/2006/relationships/image" Target="../media/image6.wmf"/></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39.xml.rels><?xml version="1.0" encoding="UTF-8" standalone="yes"?>
<Relationships xmlns="http://schemas.openxmlformats.org/package/2006/relationships"><Relationship Id="rId3" Type="http://schemas.openxmlformats.org/officeDocument/2006/relationships/image" Target="../media/image6.wmf"/><Relationship Id="rId7" Type="http://schemas.openxmlformats.org/officeDocument/2006/relationships/image" Target="../media/image9.wmf"/><Relationship Id="rId2" Type="http://schemas.openxmlformats.org/officeDocument/2006/relationships/image" Target="../media/image5.wmf"/><Relationship Id="rId1" Type="http://schemas.openxmlformats.org/officeDocument/2006/relationships/slideLayout" Target="../slideLayouts/slideLayout4.xml"/><Relationship Id="rId6" Type="http://schemas.openxmlformats.org/officeDocument/2006/relationships/image" Target="../media/image8.wmf"/><Relationship Id="rId5" Type="http://schemas.openxmlformats.org/officeDocument/2006/relationships/image" Target="../media/image7.wmf"/><Relationship Id="rId4" Type="http://schemas.openxmlformats.org/officeDocument/2006/relationships/image" Target="../media/image4.wmf"/></Relationships>
</file>

<file path=ppt/slides/_rels/slide4.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wmf"/><Relationship Id="rId1" Type="http://schemas.openxmlformats.org/officeDocument/2006/relationships/slideLayout" Target="../slideLayouts/slideLayout2.xml"/><Relationship Id="rId4" Type="http://schemas.openxmlformats.org/officeDocument/2006/relationships/image" Target="../media/image6.wmf"/></Relationships>
</file>

<file path=ppt/slides/_rels/slide40.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wmf"/><Relationship Id="rId1" Type="http://schemas.openxmlformats.org/officeDocument/2006/relationships/slideLayout" Target="../slideLayouts/slideLayout2.xml"/><Relationship Id="rId4" Type="http://schemas.openxmlformats.org/officeDocument/2006/relationships/image" Target="../media/image4.wmf"/></Relationships>
</file>

<file path=ppt/slides/_rels/slide41.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wmf"/><Relationship Id="rId1" Type="http://schemas.openxmlformats.org/officeDocument/2006/relationships/slideLayout" Target="../slideLayouts/slideLayout2.xml"/><Relationship Id="rId4" Type="http://schemas.openxmlformats.org/officeDocument/2006/relationships/image" Target="../media/image4.wmf"/></Relationships>
</file>

<file path=ppt/slides/_rels/slide42.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wmf"/><Relationship Id="rId1" Type="http://schemas.openxmlformats.org/officeDocument/2006/relationships/slideLayout" Target="../slideLayouts/slideLayout2.xml"/><Relationship Id="rId4" Type="http://schemas.openxmlformats.org/officeDocument/2006/relationships/image" Target="../media/image4.w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wmf"/><Relationship Id="rId4" Type="http://schemas.openxmlformats.org/officeDocument/2006/relationships/image" Target="../media/image6.wmf"/></Relationships>
</file>

<file path=ppt/slides/_rels/slide45.xml.rels><?xml version="1.0" encoding="UTF-8" standalone="yes"?>
<Relationships xmlns="http://schemas.openxmlformats.org/package/2006/relationships"><Relationship Id="rId8" Type="http://schemas.openxmlformats.org/officeDocument/2006/relationships/image" Target="../media/image9.wmf"/><Relationship Id="rId3" Type="http://schemas.openxmlformats.org/officeDocument/2006/relationships/image" Target="../media/image4.wmf"/><Relationship Id="rId7" Type="http://schemas.openxmlformats.org/officeDocument/2006/relationships/image" Target="../media/image8.w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7.wmf"/><Relationship Id="rId5" Type="http://schemas.openxmlformats.org/officeDocument/2006/relationships/image" Target="../media/image6.wmf"/><Relationship Id="rId4" Type="http://schemas.openxmlformats.org/officeDocument/2006/relationships/image" Target="../media/image5.wmf"/></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wmf"/><Relationship Id="rId4" Type="http://schemas.openxmlformats.org/officeDocument/2006/relationships/image" Target="../media/image6.wmf"/></Relationships>
</file>

<file path=ppt/slides/_rels/slide4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wmf"/><Relationship Id="rId1" Type="http://schemas.openxmlformats.org/officeDocument/2006/relationships/slideLayout" Target="../slideLayouts/slideLayout2.xml"/><Relationship Id="rId5" Type="http://schemas.openxmlformats.org/officeDocument/2006/relationships/image" Target="../media/image7.wmf"/><Relationship Id="rId4" Type="http://schemas.openxmlformats.org/officeDocument/2006/relationships/image" Target="../media/image4.wm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wmf"/><Relationship Id="rId7" Type="http://schemas.openxmlformats.org/officeDocument/2006/relationships/image" Target="../media/image9.wmf"/><Relationship Id="rId2" Type="http://schemas.openxmlformats.org/officeDocument/2006/relationships/image" Target="../media/image5.wmf"/><Relationship Id="rId1" Type="http://schemas.openxmlformats.org/officeDocument/2006/relationships/slideLayout" Target="../slideLayouts/slideLayout2.xml"/><Relationship Id="rId6" Type="http://schemas.openxmlformats.org/officeDocument/2006/relationships/image" Target="../media/image8.wmf"/><Relationship Id="rId5" Type="http://schemas.openxmlformats.org/officeDocument/2006/relationships/image" Target="../media/image7.wmf"/><Relationship Id="rId4" Type="http://schemas.openxmlformats.org/officeDocument/2006/relationships/image" Target="../media/image4.w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wmf"/><Relationship Id="rId1" Type="http://schemas.openxmlformats.org/officeDocument/2006/relationships/slideLayout" Target="../slideLayouts/slideLayout2.xml"/><Relationship Id="rId4" Type="http://schemas.openxmlformats.org/officeDocument/2006/relationships/image" Target="../media/image6.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7" name="Picture 3"/>
          <p:cNvPicPr>
            <a:picLocks noChangeAspect="1" noChangeArrowheads="1"/>
          </p:cNvPicPr>
          <p:nvPr/>
        </p:nvPicPr>
        <p:blipFill>
          <a:blip r:embed="rId3" cstate="print"/>
          <a:srcRect/>
          <a:stretch>
            <a:fillRect/>
          </a:stretch>
        </p:blipFill>
        <p:spPr bwMode="auto">
          <a:xfrm>
            <a:off x="0" y="1"/>
            <a:ext cx="12192000" cy="6858357"/>
          </a:xfrm>
          <a:prstGeom prst="rect">
            <a:avLst/>
          </a:prstGeom>
          <a:noFill/>
          <a:ln w="9525">
            <a:noFill/>
            <a:miter lim="800000"/>
            <a:headEnd/>
            <a:tailEnd/>
          </a:ln>
          <a:effectLst/>
        </p:spPr>
      </p:pic>
      <p:pic>
        <p:nvPicPr>
          <p:cNvPr id="5" name="Picture 4">
            <a:extLst>
              <a:ext uri="{FF2B5EF4-FFF2-40B4-BE49-F238E27FC236}">
                <a16:creationId xmlns:a16="http://schemas.microsoft.com/office/drawing/2014/main" id="{206B68E8-BD2C-40DF-90BB-79960F782A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86" t="59897" r="53838" b="24545"/>
          <a:stretch>
            <a:fillRect/>
          </a:stretch>
        </p:blipFill>
        <p:spPr bwMode="auto">
          <a:xfrm>
            <a:off x="660400" y="5103812"/>
            <a:ext cx="2336800" cy="1069975"/>
          </a:xfrm>
          <a:prstGeom prst="rect">
            <a:avLst/>
          </a:prstGeom>
          <a:noFill/>
          <a:effectLst>
            <a:glow rad="12700">
              <a:schemeClr val="bg1">
                <a:alpha val="0"/>
              </a:schemeClr>
            </a:glow>
            <a:outerShdw dist="71842" dir="2700000" algn="ctr" rotWithShape="0">
              <a:schemeClr val="bg2">
                <a:alpha val="0"/>
              </a:scheme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8289404"/>
      </p:ext>
    </p:extLst>
  </p:cSld>
  <p:clrMapOvr>
    <a:masterClrMapping/>
  </p:clrMapOvr>
  <p:transition>
    <p:zo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Biblical Greek Terms</a:t>
            </a:r>
          </a:p>
        </p:txBody>
      </p:sp>
      <p:sp>
        <p:nvSpPr>
          <p:cNvPr id="3" name="Content Placeholder 2"/>
          <p:cNvSpPr>
            <a:spLocks noGrp="1"/>
          </p:cNvSpPr>
          <p:nvPr>
            <p:ph idx="1"/>
          </p:nvPr>
        </p:nvSpPr>
        <p:spPr>
          <a:xfrm>
            <a:off x="1973452" y="2045777"/>
            <a:ext cx="2293748" cy="4308529"/>
          </a:xfrm>
        </p:spPr>
        <p:txBody>
          <a:bodyPr/>
          <a:lstStyle/>
          <a:p>
            <a:pPr>
              <a:lnSpc>
                <a:spcPts val="2800"/>
              </a:lnSpc>
            </a:pPr>
            <a:r>
              <a:rPr lang="en-US" dirty="0">
                <a:latin typeface="Symbol" pitchFamily="18" charset="2"/>
              </a:rPr>
              <a:t>Epiqumia</a:t>
            </a:r>
            <a:br>
              <a:rPr lang="en-US" dirty="0">
                <a:latin typeface="Symbol" pitchFamily="18" charset="2"/>
              </a:rPr>
            </a:br>
            <a:endParaRPr lang="en-US" dirty="0">
              <a:latin typeface="Symbol" pitchFamily="18" charset="2"/>
            </a:endParaRPr>
          </a:p>
          <a:p>
            <a:pPr>
              <a:lnSpc>
                <a:spcPts val="2800"/>
              </a:lnSpc>
            </a:pPr>
            <a:endParaRPr lang="en-US" dirty="0">
              <a:latin typeface="Symbol" pitchFamily="18" charset="2"/>
            </a:endParaRPr>
          </a:p>
          <a:p>
            <a:pPr>
              <a:lnSpc>
                <a:spcPts val="2800"/>
              </a:lnSpc>
            </a:pPr>
            <a:endParaRPr lang="en-US" dirty="0">
              <a:latin typeface="Symbol" pitchFamily="18" charset="2"/>
            </a:endParaRPr>
          </a:p>
          <a:p>
            <a:pPr>
              <a:lnSpc>
                <a:spcPts val="2800"/>
              </a:lnSpc>
            </a:pPr>
            <a:endParaRPr lang="en-US" b="0" dirty="0">
              <a:latin typeface="+mj-lt"/>
            </a:endParaRPr>
          </a:p>
          <a:p>
            <a:endParaRPr lang="en-US" dirty="0">
              <a:latin typeface="Symbol" pitchFamily="18" charset="2"/>
            </a:endParaRPr>
          </a:p>
        </p:txBody>
      </p:sp>
      <p:sp>
        <p:nvSpPr>
          <p:cNvPr id="4" name="Title 1"/>
          <p:cNvSpPr txBox="1">
            <a:spLocks/>
          </p:cNvSpPr>
          <p:nvPr/>
        </p:nvSpPr>
        <p:spPr>
          <a:xfrm>
            <a:off x="7124571" y="774915"/>
            <a:ext cx="4091552" cy="1143000"/>
          </a:xfrm>
          <a:prstGeom prst="rect">
            <a:avLst/>
          </a:prstGeom>
        </p:spPr>
        <p:txBody>
          <a:bodyPr vert="horz" lIns="91440" tIns="45720" rIns="91440" bIns="45720" rtlCol="0" anchor="ctr">
            <a:normAutofit/>
          </a:bodyPr>
          <a:lstStyle/>
          <a:p>
            <a:pPr algn="ctr">
              <a:spcBef>
                <a:spcPct val="0"/>
              </a:spcBef>
              <a:defRPr/>
            </a:pPr>
            <a:r>
              <a:rPr lang="en-US" sz="4400" b="1" dirty="0">
                <a:solidFill>
                  <a:srgbClr val="FF0000"/>
                </a:solidFill>
                <a:effectLst>
                  <a:glow rad="127000">
                    <a:schemeClr val="bg1"/>
                  </a:glow>
                  <a:outerShdw blurRad="38100" dist="38100" dir="2700000" algn="tl">
                    <a:srgbClr val="000000">
                      <a:alpha val="43137"/>
                    </a:srgbClr>
                  </a:outerShdw>
                </a:effectLst>
                <a:latin typeface="Cambria" pitchFamily="18" charset="0"/>
                <a:ea typeface="+mj-ea"/>
                <a:cs typeface="+mj-cs"/>
              </a:rPr>
              <a:t>Spiritual Man</a:t>
            </a:r>
          </a:p>
        </p:txBody>
      </p:sp>
      <p:sp>
        <p:nvSpPr>
          <p:cNvPr id="5" name="TextBox 4"/>
          <p:cNvSpPr txBox="1"/>
          <p:nvPr/>
        </p:nvSpPr>
        <p:spPr>
          <a:xfrm>
            <a:off x="3058336" y="2014778"/>
            <a:ext cx="7609664" cy="1438855"/>
          </a:xfrm>
          <a:prstGeom prst="rect">
            <a:avLst/>
          </a:prstGeom>
          <a:noFill/>
        </p:spPr>
        <p:txBody>
          <a:bodyPr wrap="square" rtlCol="0">
            <a:spAutoFit/>
          </a:bodyPr>
          <a:lstStyle/>
          <a:p>
            <a:pPr>
              <a:lnSpc>
                <a:spcPts val="3500"/>
              </a:lnSpc>
            </a:pPr>
            <a:r>
              <a:rPr lang="en-US" sz="3600" b="1" dirty="0">
                <a:solidFill>
                  <a:srgbClr val="FFFF00"/>
                </a:solidFill>
                <a:effectLst>
                  <a:outerShdw blurRad="38100" dist="38100" dir="2700000" algn="tl">
                    <a:srgbClr val="000000">
                      <a:alpha val="43137"/>
                    </a:srgbClr>
                  </a:outerShdw>
                </a:effectLst>
              </a:rPr>
              <a:t>         </a:t>
            </a:r>
            <a:r>
              <a:rPr lang="en-US" sz="4000" b="1" u="sng" dirty="0">
                <a:solidFill>
                  <a:srgbClr val="FF0000"/>
                </a:solidFill>
                <a:effectLst>
                  <a:glow rad="127000">
                    <a:schemeClr val="bg1"/>
                  </a:glow>
                  <a:outerShdw blurRad="38100" dist="38100" dir="2700000" algn="tl">
                    <a:srgbClr val="000000">
                      <a:alpha val="43137"/>
                    </a:srgbClr>
                  </a:outerShdw>
                </a:effectLst>
                <a:latin typeface="Arial Narrow" pitchFamily="34" charset="0"/>
              </a:rPr>
              <a:t>Desirable</a:t>
            </a:r>
            <a:r>
              <a:rPr lang="en-US" sz="40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 Love: “I </a:t>
            </a:r>
            <a:r>
              <a:rPr lang="en-US" sz="4000" b="1" u="sng" dirty="0">
                <a:solidFill>
                  <a:srgbClr val="FF0000"/>
                </a:solidFill>
                <a:effectLst>
                  <a:glow rad="127000">
                    <a:schemeClr val="bg1"/>
                  </a:glow>
                  <a:outerShdw blurRad="38100" dist="38100" dir="2700000" algn="tl">
                    <a:srgbClr val="000000">
                      <a:alpha val="43137"/>
                    </a:srgbClr>
                  </a:outerShdw>
                </a:effectLst>
                <a:latin typeface="Arial Narrow" pitchFamily="34" charset="0"/>
              </a:rPr>
              <a:t>like</a:t>
            </a:r>
            <a:r>
              <a:rPr lang="en-US" sz="40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 you”</a:t>
            </a:r>
          </a:p>
          <a:p>
            <a:pPr>
              <a:lnSpc>
                <a:spcPts val="3500"/>
              </a:lnSpc>
            </a:pPr>
            <a:r>
              <a:rPr lang="en-US" sz="3400" b="1" dirty="0">
                <a:solidFill>
                  <a:srgbClr val="FFFF00"/>
                </a:solidFill>
                <a:effectLst>
                  <a:outerShdw blurRad="38100" dist="38100" dir="2700000" algn="tl">
                    <a:srgbClr val="000000">
                      <a:alpha val="43137"/>
                    </a:srgbClr>
                  </a:outerShdw>
                </a:effectLst>
              </a:rPr>
              <a:t>  </a:t>
            </a:r>
          </a:p>
          <a:p>
            <a:pPr>
              <a:lnSpc>
                <a:spcPts val="3500"/>
              </a:lnSpc>
            </a:pPr>
            <a:r>
              <a:rPr lang="en-US" sz="3400" b="1" dirty="0">
                <a:solidFill>
                  <a:srgbClr val="FFFF00"/>
                </a:solidFill>
                <a:effectLst>
                  <a:outerShdw blurRad="38100" dist="38100" dir="2700000" algn="tl">
                    <a:srgbClr val="000000">
                      <a:alpha val="43137"/>
                    </a:srgbClr>
                  </a:outerShdw>
                </a:effectLst>
              </a:rPr>
              <a:t> </a:t>
            </a:r>
          </a:p>
        </p:txBody>
      </p:sp>
      <p:pic>
        <p:nvPicPr>
          <p:cNvPr id="16" name="Picture 5"/>
          <p:cNvPicPr>
            <a:picLocks noChangeAspect="1" noChangeArrowheads="1"/>
          </p:cNvPicPr>
          <p:nvPr/>
        </p:nvPicPr>
        <p:blipFill>
          <a:blip r:embed="rId2" cstate="print"/>
          <a:srcRect/>
          <a:stretch>
            <a:fillRect/>
          </a:stretch>
        </p:blipFill>
        <p:spPr bwMode="auto">
          <a:xfrm>
            <a:off x="4749723" y="3141598"/>
            <a:ext cx="2711317" cy="2871742"/>
          </a:xfrm>
          <a:prstGeom prst="rect">
            <a:avLst/>
          </a:prstGeom>
          <a:noFill/>
          <a:ln w="9525">
            <a:noFill/>
            <a:miter lim="800000"/>
            <a:headEnd/>
            <a:tailEnd/>
          </a:ln>
          <a:effectLst/>
        </p:spPr>
      </p:pic>
      <p:grpSp>
        <p:nvGrpSpPr>
          <p:cNvPr id="15" name="Group 23"/>
          <p:cNvGrpSpPr/>
          <p:nvPr/>
        </p:nvGrpSpPr>
        <p:grpSpPr>
          <a:xfrm>
            <a:off x="8643617" y="2822437"/>
            <a:ext cx="2909118" cy="4135911"/>
            <a:chOff x="4421580" y="2714153"/>
            <a:chExt cx="2909118" cy="4135911"/>
          </a:xfrm>
          <a:effectLst>
            <a:glow rad="127000">
              <a:schemeClr val="bg1"/>
            </a:glow>
          </a:effectLst>
        </p:grpSpPr>
        <p:pic>
          <p:nvPicPr>
            <p:cNvPr id="17" name="Picture 62" descr="body-temple-2"/>
            <p:cNvPicPr>
              <a:picLocks noChangeAspect="1" noChangeArrowheads="1"/>
            </p:cNvPicPr>
            <p:nvPr/>
          </p:nvPicPr>
          <p:blipFill>
            <a:blip r:embed="rId3" cstate="print"/>
            <a:srcRect/>
            <a:stretch>
              <a:fillRect/>
            </a:stretch>
          </p:blipFill>
          <p:spPr bwMode="auto">
            <a:xfrm>
              <a:off x="5199455" y="4105711"/>
              <a:ext cx="1042988" cy="2108656"/>
            </a:xfrm>
            <a:prstGeom prst="rect">
              <a:avLst/>
            </a:prstGeom>
            <a:noFill/>
            <a:ln w="9525">
              <a:noFill/>
              <a:miter lim="800000"/>
              <a:headEnd/>
              <a:tailEnd/>
            </a:ln>
          </p:spPr>
        </p:pic>
        <p:pic>
          <p:nvPicPr>
            <p:cNvPr id="18" name="Picture 63" descr="halo"/>
            <p:cNvPicPr>
              <a:picLocks noChangeAspect="1" noChangeArrowheads="1"/>
            </p:cNvPicPr>
            <p:nvPr/>
          </p:nvPicPr>
          <p:blipFill>
            <a:blip r:embed="rId4" cstate="print"/>
            <a:srcRect/>
            <a:stretch>
              <a:fillRect/>
            </a:stretch>
          </p:blipFill>
          <p:spPr bwMode="auto">
            <a:xfrm>
              <a:off x="5199455" y="2714153"/>
              <a:ext cx="938213" cy="594998"/>
            </a:xfrm>
            <a:prstGeom prst="rect">
              <a:avLst/>
            </a:prstGeom>
            <a:noFill/>
            <a:ln w="9525">
              <a:noFill/>
              <a:miter lim="800000"/>
              <a:headEnd/>
              <a:tailEnd/>
            </a:ln>
          </p:spPr>
        </p:pic>
        <p:pic>
          <p:nvPicPr>
            <p:cNvPr id="19" name="Picture 64" descr="body-temple-1"/>
            <p:cNvPicPr>
              <a:picLocks noChangeAspect="1" noChangeArrowheads="1"/>
            </p:cNvPicPr>
            <p:nvPr/>
          </p:nvPicPr>
          <p:blipFill>
            <a:blip r:embed="rId5" cstate="print"/>
            <a:srcRect r="782" b="8484"/>
            <a:stretch>
              <a:fillRect/>
            </a:stretch>
          </p:blipFill>
          <p:spPr bwMode="auto">
            <a:xfrm>
              <a:off x="4421580" y="2840130"/>
              <a:ext cx="2909118" cy="4009934"/>
            </a:xfrm>
            <a:prstGeom prst="rect">
              <a:avLst/>
            </a:prstGeom>
            <a:noFill/>
            <a:ln w="9525">
              <a:noFill/>
              <a:miter lim="800000"/>
              <a:headEnd/>
              <a:tailEnd/>
            </a:ln>
          </p:spPr>
        </p:pic>
      </p:grpSp>
    </p:spTree>
  </p:cSld>
  <p:clrMapOvr>
    <a:masterClrMapping/>
  </p:clrMapOvr>
  <p:transition>
    <p:zo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Biblical Greek Terms</a:t>
            </a:r>
          </a:p>
        </p:txBody>
      </p:sp>
      <p:sp>
        <p:nvSpPr>
          <p:cNvPr id="3" name="Content Placeholder 2"/>
          <p:cNvSpPr>
            <a:spLocks noGrp="1"/>
          </p:cNvSpPr>
          <p:nvPr>
            <p:ph idx="1"/>
          </p:nvPr>
        </p:nvSpPr>
        <p:spPr>
          <a:xfrm>
            <a:off x="1973452" y="2045777"/>
            <a:ext cx="2293748" cy="4308529"/>
          </a:xfrm>
        </p:spPr>
        <p:txBody>
          <a:bodyPr/>
          <a:lstStyle/>
          <a:p>
            <a:pPr>
              <a:lnSpc>
                <a:spcPts val="2800"/>
              </a:lnSpc>
            </a:pPr>
            <a:r>
              <a:rPr lang="en-US" dirty="0">
                <a:latin typeface="Symbol" pitchFamily="18" charset="2"/>
              </a:rPr>
              <a:t>Epiqumia</a:t>
            </a:r>
            <a:br>
              <a:rPr lang="en-US" dirty="0">
                <a:latin typeface="Symbol" pitchFamily="18" charset="2"/>
              </a:rPr>
            </a:br>
            <a:endParaRPr lang="en-US" dirty="0">
              <a:latin typeface="Symbol" pitchFamily="18" charset="2"/>
            </a:endParaRPr>
          </a:p>
          <a:p>
            <a:pPr>
              <a:lnSpc>
                <a:spcPts val="2800"/>
              </a:lnSpc>
            </a:pPr>
            <a:r>
              <a:rPr lang="en-US" dirty="0" err="1">
                <a:latin typeface="Symbol" pitchFamily="18" charset="2"/>
              </a:rPr>
              <a:t>Filew</a:t>
            </a:r>
            <a:endParaRPr lang="en-US" dirty="0">
              <a:latin typeface="Symbol" pitchFamily="18" charset="2"/>
            </a:endParaRPr>
          </a:p>
          <a:p>
            <a:pPr>
              <a:lnSpc>
                <a:spcPts val="2800"/>
              </a:lnSpc>
            </a:pPr>
            <a:endParaRPr lang="en-US" dirty="0">
              <a:latin typeface="Symbol" pitchFamily="18" charset="2"/>
            </a:endParaRPr>
          </a:p>
          <a:p>
            <a:pPr>
              <a:lnSpc>
                <a:spcPts val="2800"/>
              </a:lnSpc>
            </a:pPr>
            <a:endParaRPr lang="en-US" dirty="0">
              <a:latin typeface="Symbol" pitchFamily="18" charset="2"/>
            </a:endParaRPr>
          </a:p>
          <a:p>
            <a:pPr>
              <a:lnSpc>
                <a:spcPts val="2800"/>
              </a:lnSpc>
            </a:pPr>
            <a:endParaRPr lang="en-US" dirty="0">
              <a:latin typeface="Symbol" pitchFamily="18" charset="2"/>
            </a:endParaRPr>
          </a:p>
          <a:p>
            <a:pPr>
              <a:lnSpc>
                <a:spcPts val="2800"/>
              </a:lnSpc>
            </a:pPr>
            <a:endParaRPr lang="en-US" b="0" dirty="0">
              <a:latin typeface="+mj-lt"/>
            </a:endParaRPr>
          </a:p>
          <a:p>
            <a:endParaRPr lang="en-US" dirty="0">
              <a:latin typeface="Symbol" pitchFamily="18" charset="2"/>
            </a:endParaRPr>
          </a:p>
        </p:txBody>
      </p:sp>
      <p:sp>
        <p:nvSpPr>
          <p:cNvPr id="5" name="TextBox 4"/>
          <p:cNvSpPr txBox="1"/>
          <p:nvPr/>
        </p:nvSpPr>
        <p:spPr>
          <a:xfrm>
            <a:off x="3058336" y="2014778"/>
            <a:ext cx="7609664" cy="2336537"/>
          </a:xfrm>
          <a:prstGeom prst="rect">
            <a:avLst/>
          </a:prstGeom>
          <a:noFill/>
        </p:spPr>
        <p:txBody>
          <a:bodyPr wrap="square" rtlCol="0">
            <a:spAutoFit/>
          </a:bodyPr>
          <a:lstStyle/>
          <a:p>
            <a:pPr>
              <a:lnSpc>
                <a:spcPts val="3500"/>
              </a:lnSpc>
            </a:pPr>
            <a:r>
              <a:rPr lang="en-US" sz="3600" b="1" dirty="0">
                <a:solidFill>
                  <a:srgbClr val="FFFF00"/>
                </a:solidFill>
                <a:effectLst>
                  <a:outerShdw blurRad="38100" dist="38100" dir="2700000" algn="tl">
                    <a:srgbClr val="000000">
                      <a:alpha val="43137"/>
                    </a:srgbClr>
                  </a:outerShdw>
                </a:effectLst>
              </a:rPr>
              <a:t>         </a:t>
            </a:r>
            <a:r>
              <a:rPr lang="en-US" sz="34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Desirable Love: “I like you”</a:t>
            </a:r>
          </a:p>
          <a:p>
            <a:pPr>
              <a:lnSpc>
                <a:spcPts val="3500"/>
              </a:lnSpc>
            </a:pPr>
            <a:r>
              <a:rPr lang="en-US" sz="34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  </a:t>
            </a:r>
          </a:p>
          <a:p>
            <a:pPr>
              <a:lnSpc>
                <a:spcPts val="3500"/>
              </a:lnSpc>
            </a:pPr>
            <a:r>
              <a:rPr lang="en-US" sz="34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    </a:t>
            </a:r>
            <a:r>
              <a:rPr lang="en-US" sz="3400" b="1" u="sng" dirty="0">
                <a:solidFill>
                  <a:srgbClr val="FF0000"/>
                </a:solidFill>
                <a:effectLst>
                  <a:glow rad="127000">
                    <a:schemeClr val="bg1"/>
                  </a:glow>
                  <a:outerShdw blurRad="38100" dist="38100" dir="2700000" algn="tl">
                    <a:srgbClr val="000000">
                      <a:alpha val="43137"/>
                    </a:srgbClr>
                  </a:outerShdw>
                </a:effectLst>
                <a:latin typeface="Arial Narrow" pitchFamily="34" charset="0"/>
              </a:rPr>
              <a:t>Reciprocal</a:t>
            </a:r>
            <a:r>
              <a:rPr lang="en-US" sz="34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 Love: “I like you, </a:t>
            </a:r>
            <a:r>
              <a:rPr lang="en-US" sz="3400" b="1" u="sng" dirty="0">
                <a:solidFill>
                  <a:srgbClr val="FF0000"/>
                </a:solidFill>
                <a:effectLst>
                  <a:glow rad="127000">
                    <a:schemeClr val="bg1"/>
                  </a:glow>
                  <a:outerShdw blurRad="38100" dist="38100" dir="2700000" algn="tl">
                    <a:srgbClr val="000000">
                      <a:alpha val="43137"/>
                    </a:srgbClr>
                  </a:outerShdw>
                </a:effectLst>
                <a:latin typeface="Arial Narrow" pitchFamily="34" charset="0"/>
              </a:rPr>
              <a:t>too</a:t>
            </a:r>
            <a:r>
              <a:rPr lang="en-US" sz="34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a:t>
            </a:r>
          </a:p>
          <a:p>
            <a:pPr>
              <a:lnSpc>
                <a:spcPts val="3500"/>
              </a:lnSpc>
            </a:pPr>
            <a:endParaRPr lang="en-US" sz="3400" b="1" dirty="0">
              <a:solidFill>
                <a:srgbClr val="FF0000"/>
              </a:solidFill>
              <a:effectLst>
                <a:outerShdw blurRad="38100" dist="38100" dir="2700000" algn="tl">
                  <a:srgbClr val="000000">
                    <a:alpha val="43137"/>
                  </a:srgbClr>
                </a:outerShdw>
              </a:effectLst>
              <a:latin typeface="Arial Narrow" pitchFamily="34" charset="0"/>
            </a:endParaRPr>
          </a:p>
          <a:p>
            <a:pPr>
              <a:lnSpc>
                <a:spcPts val="3500"/>
              </a:lnSpc>
            </a:pPr>
            <a:r>
              <a:rPr lang="en-US" sz="3400" b="1" dirty="0">
                <a:solidFill>
                  <a:srgbClr val="FFFF00"/>
                </a:solidFill>
                <a:effectLst>
                  <a:outerShdw blurRad="38100" dist="38100" dir="2700000" algn="tl">
                    <a:srgbClr val="000000">
                      <a:alpha val="43137"/>
                    </a:srgbClr>
                  </a:outerShdw>
                </a:effectLst>
                <a:latin typeface="Arial Narrow" pitchFamily="34" charset="0"/>
              </a:rPr>
              <a:t>      </a:t>
            </a:r>
          </a:p>
        </p:txBody>
      </p:sp>
      <p:pic>
        <p:nvPicPr>
          <p:cNvPr id="10" name="Picture 5"/>
          <p:cNvPicPr>
            <a:picLocks noChangeAspect="1" noChangeArrowheads="1"/>
          </p:cNvPicPr>
          <p:nvPr/>
        </p:nvPicPr>
        <p:blipFill>
          <a:blip r:embed="rId2" cstate="print"/>
          <a:srcRect/>
          <a:stretch>
            <a:fillRect/>
          </a:stretch>
        </p:blipFill>
        <p:spPr bwMode="auto">
          <a:xfrm>
            <a:off x="4749723" y="3141598"/>
            <a:ext cx="2711317" cy="2871742"/>
          </a:xfrm>
          <a:prstGeom prst="rect">
            <a:avLst/>
          </a:prstGeom>
          <a:noFill/>
          <a:ln w="9525">
            <a:noFill/>
            <a:miter lim="800000"/>
            <a:headEnd/>
            <a:tailEnd/>
          </a:ln>
          <a:effectLst/>
        </p:spPr>
      </p:pic>
      <p:pic>
        <p:nvPicPr>
          <p:cNvPr id="2050" name="Picture 2"/>
          <p:cNvPicPr>
            <a:picLocks noChangeAspect="1" noChangeArrowheads="1"/>
          </p:cNvPicPr>
          <p:nvPr/>
        </p:nvPicPr>
        <p:blipFill>
          <a:blip r:embed="rId3" cstate="print"/>
          <a:srcRect/>
          <a:stretch>
            <a:fillRect/>
          </a:stretch>
        </p:blipFill>
        <p:spPr bwMode="auto">
          <a:xfrm>
            <a:off x="4655249" y="4986387"/>
            <a:ext cx="2944866" cy="1603972"/>
          </a:xfrm>
          <a:prstGeom prst="rect">
            <a:avLst/>
          </a:prstGeom>
          <a:noFill/>
          <a:ln w="9525">
            <a:noFill/>
            <a:miter lim="800000"/>
            <a:headEnd/>
            <a:tailEnd/>
          </a:ln>
          <a:effectLst>
            <a:outerShdw blurRad="50800" dist="50800" dir="5400000" algn="ctr" rotWithShape="0">
              <a:schemeClr val="bg1"/>
            </a:outerShdw>
          </a:effectLst>
        </p:spPr>
      </p:pic>
      <p:sp>
        <p:nvSpPr>
          <p:cNvPr id="16" name="Title 1"/>
          <p:cNvSpPr txBox="1">
            <a:spLocks/>
          </p:cNvSpPr>
          <p:nvPr/>
        </p:nvSpPr>
        <p:spPr>
          <a:xfrm>
            <a:off x="7124571" y="774915"/>
            <a:ext cx="4091552" cy="1143000"/>
          </a:xfrm>
          <a:prstGeom prst="rect">
            <a:avLst/>
          </a:prstGeom>
        </p:spPr>
        <p:txBody>
          <a:bodyPr vert="horz" lIns="91440" tIns="45720" rIns="91440" bIns="45720" rtlCol="0" anchor="ctr">
            <a:normAutofit/>
          </a:bodyPr>
          <a:lstStyle/>
          <a:p>
            <a:pPr algn="ctr">
              <a:spcBef>
                <a:spcPct val="0"/>
              </a:spcBef>
              <a:defRPr/>
            </a:pPr>
            <a:r>
              <a:rPr lang="en-US" sz="4400" b="1" dirty="0">
                <a:solidFill>
                  <a:srgbClr val="FF0000"/>
                </a:solidFill>
                <a:effectLst>
                  <a:glow rad="127000">
                    <a:schemeClr val="bg1"/>
                  </a:glow>
                  <a:outerShdw blurRad="38100" dist="38100" dir="2700000" algn="tl">
                    <a:srgbClr val="000000">
                      <a:alpha val="43137"/>
                    </a:srgbClr>
                  </a:outerShdw>
                </a:effectLst>
                <a:latin typeface="Cambria" pitchFamily="18" charset="0"/>
                <a:ea typeface="+mj-ea"/>
                <a:cs typeface="+mj-cs"/>
              </a:rPr>
              <a:t>Spiritual Man</a:t>
            </a:r>
          </a:p>
        </p:txBody>
      </p:sp>
      <p:grpSp>
        <p:nvGrpSpPr>
          <p:cNvPr id="17" name="Group 23"/>
          <p:cNvGrpSpPr/>
          <p:nvPr/>
        </p:nvGrpSpPr>
        <p:grpSpPr>
          <a:xfrm>
            <a:off x="8643617" y="2822437"/>
            <a:ext cx="2909118" cy="4135911"/>
            <a:chOff x="4421580" y="2714153"/>
            <a:chExt cx="2909118" cy="4135911"/>
          </a:xfrm>
          <a:effectLst>
            <a:glow rad="127000">
              <a:schemeClr val="bg1"/>
            </a:glow>
          </a:effectLst>
        </p:grpSpPr>
        <p:pic>
          <p:nvPicPr>
            <p:cNvPr id="18" name="Picture 62" descr="body-temple-2"/>
            <p:cNvPicPr>
              <a:picLocks noChangeAspect="1" noChangeArrowheads="1"/>
            </p:cNvPicPr>
            <p:nvPr/>
          </p:nvPicPr>
          <p:blipFill>
            <a:blip r:embed="rId4" cstate="print"/>
            <a:srcRect/>
            <a:stretch>
              <a:fillRect/>
            </a:stretch>
          </p:blipFill>
          <p:spPr bwMode="auto">
            <a:xfrm>
              <a:off x="5199455" y="4105711"/>
              <a:ext cx="1042988" cy="2108656"/>
            </a:xfrm>
            <a:prstGeom prst="rect">
              <a:avLst/>
            </a:prstGeom>
            <a:noFill/>
            <a:ln w="9525">
              <a:noFill/>
              <a:miter lim="800000"/>
              <a:headEnd/>
              <a:tailEnd/>
            </a:ln>
          </p:spPr>
        </p:pic>
        <p:pic>
          <p:nvPicPr>
            <p:cNvPr id="19" name="Picture 63" descr="halo"/>
            <p:cNvPicPr>
              <a:picLocks noChangeAspect="1" noChangeArrowheads="1"/>
            </p:cNvPicPr>
            <p:nvPr/>
          </p:nvPicPr>
          <p:blipFill>
            <a:blip r:embed="rId5" cstate="print"/>
            <a:srcRect/>
            <a:stretch>
              <a:fillRect/>
            </a:stretch>
          </p:blipFill>
          <p:spPr bwMode="auto">
            <a:xfrm>
              <a:off x="5199455" y="2714153"/>
              <a:ext cx="938213" cy="594998"/>
            </a:xfrm>
            <a:prstGeom prst="rect">
              <a:avLst/>
            </a:prstGeom>
            <a:noFill/>
            <a:ln w="9525">
              <a:noFill/>
              <a:miter lim="800000"/>
              <a:headEnd/>
              <a:tailEnd/>
            </a:ln>
          </p:spPr>
        </p:pic>
        <p:pic>
          <p:nvPicPr>
            <p:cNvPr id="20" name="Picture 64" descr="body-temple-1"/>
            <p:cNvPicPr>
              <a:picLocks noChangeAspect="1" noChangeArrowheads="1"/>
            </p:cNvPicPr>
            <p:nvPr/>
          </p:nvPicPr>
          <p:blipFill>
            <a:blip r:embed="rId6" cstate="print"/>
            <a:srcRect r="782" b="8484"/>
            <a:stretch>
              <a:fillRect/>
            </a:stretch>
          </p:blipFill>
          <p:spPr bwMode="auto">
            <a:xfrm>
              <a:off x="4421580" y="2840130"/>
              <a:ext cx="2909118" cy="4009934"/>
            </a:xfrm>
            <a:prstGeom prst="rect">
              <a:avLst/>
            </a:prstGeom>
            <a:noFill/>
            <a:ln w="9525">
              <a:noFill/>
              <a:miter lim="800000"/>
              <a:headEnd/>
              <a:tailEnd/>
            </a:ln>
          </p:spPr>
        </p:pic>
      </p:grpSp>
    </p:spTree>
  </p:cSld>
  <p:clrMapOvr>
    <a:masterClrMapping/>
  </p:clrMapOvr>
  <p:transition>
    <p:zo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23"/>
          <p:cNvGrpSpPr/>
          <p:nvPr/>
        </p:nvGrpSpPr>
        <p:grpSpPr>
          <a:xfrm>
            <a:off x="8643617" y="2822437"/>
            <a:ext cx="2909118" cy="4135911"/>
            <a:chOff x="4421580" y="2714153"/>
            <a:chExt cx="2909118" cy="4135911"/>
          </a:xfrm>
          <a:effectLst>
            <a:glow rad="127000">
              <a:schemeClr val="bg1">
                <a:alpha val="58000"/>
              </a:schemeClr>
            </a:glow>
            <a:outerShdw blurRad="50800" dist="50800" dir="5400000" algn="ctr" rotWithShape="0">
              <a:schemeClr val="bg1">
                <a:alpha val="0"/>
              </a:schemeClr>
            </a:outerShdw>
          </a:effectLst>
        </p:grpSpPr>
        <p:pic>
          <p:nvPicPr>
            <p:cNvPr id="14" name="Picture 63" descr="halo"/>
            <p:cNvPicPr>
              <a:picLocks noChangeAspect="1" noChangeArrowheads="1"/>
            </p:cNvPicPr>
            <p:nvPr/>
          </p:nvPicPr>
          <p:blipFill>
            <a:blip r:embed="rId3" cstate="print"/>
            <a:srcRect/>
            <a:stretch>
              <a:fillRect/>
            </a:stretch>
          </p:blipFill>
          <p:spPr bwMode="auto">
            <a:xfrm>
              <a:off x="5199455" y="2714153"/>
              <a:ext cx="938213" cy="594998"/>
            </a:xfrm>
            <a:prstGeom prst="rect">
              <a:avLst/>
            </a:prstGeom>
            <a:noFill/>
            <a:ln w="9525">
              <a:noFill/>
              <a:miter lim="800000"/>
              <a:headEnd/>
              <a:tailEnd/>
            </a:ln>
            <a:effectLst>
              <a:glow rad="127000">
                <a:schemeClr val="accent1"/>
              </a:glow>
            </a:effectLst>
          </p:spPr>
        </p:pic>
        <p:pic>
          <p:nvPicPr>
            <p:cNvPr id="15" name="Picture 64" descr="body-temple-1"/>
            <p:cNvPicPr>
              <a:picLocks noChangeAspect="1" noChangeArrowheads="1"/>
            </p:cNvPicPr>
            <p:nvPr/>
          </p:nvPicPr>
          <p:blipFill>
            <a:blip r:embed="rId4" cstate="print">
              <a:lum bright="-31000"/>
            </a:blip>
            <a:srcRect r="782" b="8484"/>
            <a:stretch>
              <a:fillRect/>
            </a:stretch>
          </p:blipFill>
          <p:spPr bwMode="auto">
            <a:xfrm>
              <a:off x="4421580" y="2840130"/>
              <a:ext cx="2909118" cy="4009934"/>
            </a:xfrm>
            <a:prstGeom prst="rect">
              <a:avLst/>
            </a:prstGeom>
            <a:noFill/>
            <a:ln w="9525">
              <a:noFill/>
              <a:miter lim="800000"/>
              <a:headEnd/>
              <a:tailEnd/>
            </a:ln>
          </p:spPr>
        </p:pic>
        <p:pic>
          <p:nvPicPr>
            <p:cNvPr id="13" name="Picture 62" descr="body-temple-2"/>
            <p:cNvPicPr>
              <a:picLocks noChangeAspect="1" noChangeArrowheads="1"/>
            </p:cNvPicPr>
            <p:nvPr/>
          </p:nvPicPr>
          <p:blipFill>
            <a:blip r:embed="rId5" cstate="print"/>
            <a:srcRect/>
            <a:stretch>
              <a:fillRect/>
            </a:stretch>
          </p:blipFill>
          <p:spPr bwMode="auto">
            <a:xfrm>
              <a:off x="5199455" y="4105711"/>
              <a:ext cx="1042988" cy="2108656"/>
            </a:xfrm>
            <a:prstGeom prst="rect">
              <a:avLst/>
            </a:prstGeom>
            <a:noFill/>
            <a:ln w="9525">
              <a:noFill/>
              <a:miter lim="800000"/>
              <a:headEnd/>
              <a:tailEnd/>
            </a:ln>
          </p:spPr>
        </p:pic>
      </p:grpSp>
      <p:pic>
        <p:nvPicPr>
          <p:cNvPr id="3077" name="Picture 5"/>
          <p:cNvPicPr>
            <a:picLocks noChangeAspect="1" noChangeArrowheads="1"/>
          </p:cNvPicPr>
          <p:nvPr/>
        </p:nvPicPr>
        <p:blipFill>
          <a:blip r:embed="rId6" cstate="print"/>
          <a:srcRect/>
          <a:stretch>
            <a:fillRect/>
          </a:stretch>
        </p:blipFill>
        <p:spPr bwMode="auto">
          <a:xfrm>
            <a:off x="0" y="2106329"/>
            <a:ext cx="6487697" cy="5190374"/>
          </a:xfrm>
          <a:prstGeom prst="rect">
            <a:avLst/>
          </a:prstGeom>
          <a:noFill/>
          <a:ln w="9525">
            <a:noFill/>
            <a:miter lim="800000"/>
            <a:headEnd/>
            <a:tailEnd/>
          </a:ln>
          <a:effectLst/>
        </p:spPr>
      </p:pic>
      <p:sp>
        <p:nvSpPr>
          <p:cNvPr id="5" name="TextBox 4"/>
          <p:cNvSpPr txBox="1"/>
          <p:nvPr/>
        </p:nvSpPr>
        <p:spPr>
          <a:xfrm>
            <a:off x="3058336" y="2014778"/>
            <a:ext cx="7609664" cy="3234219"/>
          </a:xfrm>
          <a:prstGeom prst="rect">
            <a:avLst/>
          </a:prstGeom>
          <a:noFill/>
        </p:spPr>
        <p:txBody>
          <a:bodyPr wrap="square" rtlCol="0">
            <a:spAutoFit/>
          </a:bodyPr>
          <a:lstStyle/>
          <a:p>
            <a:pPr>
              <a:lnSpc>
                <a:spcPts val="3500"/>
              </a:lnSpc>
            </a:pPr>
            <a:r>
              <a:rPr lang="en-US" sz="4000" b="1" dirty="0">
                <a:solidFill>
                  <a:srgbClr val="FF0000"/>
                </a:solidFill>
                <a:effectLst>
                  <a:glow rad="127000">
                    <a:schemeClr val="bg1"/>
                  </a:glow>
                  <a:outerShdw blurRad="38100" dist="38100" dir="2700000" algn="tl">
                    <a:srgbClr val="000000">
                      <a:alpha val="43137"/>
                    </a:srgbClr>
                  </a:outerShdw>
                </a:effectLst>
              </a:rPr>
              <a:t>         </a:t>
            </a:r>
            <a:r>
              <a:rPr lang="en-US" sz="40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Desirable Love: “I like you”</a:t>
            </a:r>
          </a:p>
          <a:p>
            <a:pPr>
              <a:lnSpc>
                <a:spcPts val="3500"/>
              </a:lnSpc>
            </a:pPr>
            <a:r>
              <a:rPr lang="en-US" sz="40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  </a:t>
            </a:r>
          </a:p>
          <a:p>
            <a:pPr>
              <a:lnSpc>
                <a:spcPts val="3500"/>
              </a:lnSpc>
            </a:pPr>
            <a:r>
              <a:rPr lang="en-US" sz="40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    Reciprocal Love: “I like you, too”</a:t>
            </a:r>
          </a:p>
          <a:p>
            <a:pPr>
              <a:lnSpc>
                <a:spcPts val="3500"/>
              </a:lnSpc>
            </a:pPr>
            <a:endParaRPr lang="en-US" sz="4000" b="1" dirty="0">
              <a:solidFill>
                <a:srgbClr val="FF0000"/>
              </a:solidFill>
              <a:effectLst>
                <a:glow rad="127000">
                  <a:schemeClr val="bg1"/>
                </a:glow>
                <a:outerShdw blurRad="38100" dist="38100" dir="2700000" algn="tl">
                  <a:srgbClr val="000000">
                    <a:alpha val="43137"/>
                  </a:srgbClr>
                </a:outerShdw>
              </a:effectLst>
              <a:latin typeface="Arial Narrow" pitchFamily="34" charset="0"/>
            </a:endParaRPr>
          </a:p>
          <a:p>
            <a:pPr>
              <a:lnSpc>
                <a:spcPts val="3500"/>
              </a:lnSpc>
            </a:pPr>
            <a:r>
              <a:rPr lang="en-US" sz="40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      </a:t>
            </a:r>
            <a:r>
              <a:rPr lang="en-US" sz="4000" b="1" u="sng" dirty="0">
                <a:solidFill>
                  <a:srgbClr val="FF0000"/>
                </a:solidFill>
                <a:effectLst>
                  <a:glow rad="127000">
                    <a:schemeClr val="bg1"/>
                  </a:glow>
                  <a:outerShdw blurRad="38100" dist="38100" dir="2700000" algn="tl">
                    <a:srgbClr val="000000">
                      <a:alpha val="43137"/>
                    </a:srgbClr>
                  </a:outerShdw>
                </a:effectLst>
                <a:latin typeface="Arial Narrow" pitchFamily="34" charset="0"/>
              </a:rPr>
              <a:t>Belonging</a:t>
            </a:r>
            <a:r>
              <a:rPr lang="en-US" sz="40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 Love:  “I love </a:t>
            </a:r>
            <a:r>
              <a:rPr lang="en-US" sz="4000" b="1" u="sng" dirty="0">
                <a:solidFill>
                  <a:srgbClr val="FF0000"/>
                </a:solidFill>
                <a:effectLst>
                  <a:glow rad="127000">
                    <a:schemeClr val="bg1"/>
                  </a:glow>
                  <a:outerShdw blurRad="38100" dist="38100" dir="2700000" algn="tl">
                    <a:srgbClr val="000000">
                      <a:alpha val="43137"/>
                    </a:srgbClr>
                  </a:outerShdw>
                </a:effectLst>
                <a:latin typeface="Arial Narrow" pitchFamily="34" charset="0"/>
              </a:rPr>
              <a:t>us</a:t>
            </a:r>
            <a:r>
              <a:rPr lang="en-US" sz="40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a:t>
            </a:r>
          </a:p>
          <a:p>
            <a:pPr>
              <a:lnSpc>
                <a:spcPts val="3500"/>
              </a:lnSpc>
            </a:pPr>
            <a:endParaRPr lang="en-US" sz="4000" b="1" dirty="0">
              <a:solidFill>
                <a:srgbClr val="FF0000"/>
              </a:solidFill>
              <a:effectLst>
                <a:glow rad="127000">
                  <a:schemeClr val="bg1"/>
                </a:glow>
                <a:outerShdw blurRad="38100" dist="38100" dir="2700000" algn="tl">
                  <a:srgbClr val="000000">
                    <a:alpha val="43137"/>
                  </a:srgbClr>
                </a:outerShdw>
              </a:effectLst>
              <a:latin typeface="Arial Narrow" pitchFamily="34" charset="0"/>
            </a:endParaRPr>
          </a:p>
          <a:p>
            <a:pPr>
              <a:lnSpc>
                <a:spcPts val="3500"/>
              </a:lnSpc>
            </a:pPr>
            <a:r>
              <a:rPr lang="en-US" sz="40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    </a:t>
            </a:r>
          </a:p>
        </p:txBody>
      </p:sp>
      <p:sp>
        <p:nvSpPr>
          <p:cNvPr id="2" name="Title 1"/>
          <p:cNvSpPr>
            <a:spLocks noGrp="1"/>
          </p:cNvSpPr>
          <p:nvPr>
            <p:ph type="title"/>
          </p:nvPr>
        </p:nvSpPr>
        <p:spPr/>
        <p:txBody>
          <a:bodyPr/>
          <a:lstStyle/>
          <a:p>
            <a:r>
              <a:rPr lang="en-US" dirty="0"/>
              <a:t>Biblical Greek Terms</a:t>
            </a:r>
          </a:p>
        </p:txBody>
      </p:sp>
      <p:sp>
        <p:nvSpPr>
          <p:cNvPr id="3" name="Content Placeholder 2"/>
          <p:cNvSpPr>
            <a:spLocks noGrp="1"/>
          </p:cNvSpPr>
          <p:nvPr>
            <p:ph idx="1"/>
          </p:nvPr>
        </p:nvSpPr>
        <p:spPr>
          <a:xfrm>
            <a:off x="1973452" y="2045777"/>
            <a:ext cx="2293748" cy="4308529"/>
          </a:xfrm>
        </p:spPr>
        <p:txBody>
          <a:bodyPr/>
          <a:lstStyle/>
          <a:p>
            <a:pPr>
              <a:lnSpc>
                <a:spcPts val="2800"/>
              </a:lnSpc>
            </a:pPr>
            <a:r>
              <a:rPr lang="en-US" dirty="0">
                <a:latin typeface="Symbol" pitchFamily="18" charset="2"/>
              </a:rPr>
              <a:t>Epiqumia</a:t>
            </a:r>
            <a:br>
              <a:rPr lang="en-US" dirty="0">
                <a:latin typeface="Symbol" pitchFamily="18" charset="2"/>
              </a:rPr>
            </a:br>
            <a:endParaRPr lang="en-US" dirty="0">
              <a:latin typeface="Symbol" pitchFamily="18" charset="2"/>
            </a:endParaRPr>
          </a:p>
          <a:p>
            <a:pPr>
              <a:lnSpc>
                <a:spcPts val="2800"/>
              </a:lnSpc>
            </a:pPr>
            <a:r>
              <a:rPr lang="en-US" dirty="0" err="1">
                <a:latin typeface="Symbol" pitchFamily="18" charset="2"/>
              </a:rPr>
              <a:t>Filew</a:t>
            </a:r>
            <a:endParaRPr lang="en-US" dirty="0">
              <a:latin typeface="Symbol" pitchFamily="18" charset="2"/>
            </a:endParaRPr>
          </a:p>
          <a:p>
            <a:pPr>
              <a:lnSpc>
                <a:spcPts val="2800"/>
              </a:lnSpc>
            </a:pPr>
            <a:endParaRPr lang="en-US" dirty="0">
              <a:latin typeface="Symbol" pitchFamily="18" charset="2"/>
            </a:endParaRPr>
          </a:p>
          <a:p>
            <a:pPr>
              <a:lnSpc>
                <a:spcPts val="2800"/>
              </a:lnSpc>
            </a:pPr>
            <a:r>
              <a:rPr lang="en-US" dirty="0" err="1">
                <a:latin typeface="Symbol" pitchFamily="18" charset="2"/>
              </a:rPr>
              <a:t>Storgh</a:t>
            </a:r>
            <a:endParaRPr lang="en-US" dirty="0">
              <a:latin typeface="Symbol" pitchFamily="18" charset="2"/>
            </a:endParaRPr>
          </a:p>
          <a:p>
            <a:pPr>
              <a:lnSpc>
                <a:spcPts val="2800"/>
              </a:lnSpc>
            </a:pPr>
            <a:endParaRPr lang="en-US" dirty="0">
              <a:latin typeface="Symbol" pitchFamily="18" charset="2"/>
            </a:endParaRPr>
          </a:p>
          <a:p>
            <a:pPr>
              <a:lnSpc>
                <a:spcPts val="2800"/>
              </a:lnSpc>
            </a:pPr>
            <a:endParaRPr lang="en-US" dirty="0">
              <a:latin typeface="Symbol" pitchFamily="18" charset="2"/>
            </a:endParaRPr>
          </a:p>
          <a:p>
            <a:pPr>
              <a:lnSpc>
                <a:spcPts val="2800"/>
              </a:lnSpc>
            </a:pPr>
            <a:endParaRPr lang="en-US" dirty="0">
              <a:latin typeface="Symbol" pitchFamily="18" charset="2"/>
            </a:endParaRPr>
          </a:p>
          <a:p>
            <a:pPr>
              <a:lnSpc>
                <a:spcPts val="2800"/>
              </a:lnSpc>
            </a:pPr>
            <a:endParaRPr lang="en-US" b="0" dirty="0">
              <a:latin typeface="+mj-lt"/>
            </a:endParaRPr>
          </a:p>
          <a:p>
            <a:endParaRPr lang="en-US" dirty="0">
              <a:latin typeface="Symbol" pitchFamily="18" charset="2"/>
            </a:endParaRPr>
          </a:p>
        </p:txBody>
      </p:sp>
      <p:sp>
        <p:nvSpPr>
          <p:cNvPr id="11" name="Title 1"/>
          <p:cNvSpPr txBox="1">
            <a:spLocks/>
          </p:cNvSpPr>
          <p:nvPr/>
        </p:nvSpPr>
        <p:spPr>
          <a:xfrm>
            <a:off x="7124571" y="774915"/>
            <a:ext cx="4091552" cy="1143000"/>
          </a:xfrm>
          <a:prstGeom prst="rect">
            <a:avLst/>
          </a:prstGeom>
        </p:spPr>
        <p:txBody>
          <a:bodyPr vert="horz" lIns="91440" tIns="45720" rIns="91440" bIns="45720" rtlCol="0" anchor="ctr">
            <a:normAutofit/>
          </a:bodyPr>
          <a:lstStyle/>
          <a:p>
            <a:pPr algn="ctr">
              <a:spcBef>
                <a:spcPct val="0"/>
              </a:spcBef>
              <a:defRPr/>
            </a:pPr>
            <a:r>
              <a:rPr lang="en-US" sz="4400" b="1" dirty="0">
                <a:solidFill>
                  <a:srgbClr val="FF0000"/>
                </a:solidFill>
                <a:effectLst>
                  <a:glow rad="127000">
                    <a:schemeClr val="bg1"/>
                  </a:glow>
                  <a:outerShdw blurRad="38100" dist="38100" dir="2700000" algn="tl">
                    <a:srgbClr val="000000">
                      <a:alpha val="43137"/>
                    </a:srgbClr>
                  </a:outerShdw>
                </a:effectLst>
                <a:latin typeface="Cambria" pitchFamily="18" charset="0"/>
                <a:ea typeface="+mj-ea"/>
                <a:cs typeface="+mj-cs"/>
              </a:rPr>
              <a:t>Spiritual Man</a:t>
            </a:r>
          </a:p>
        </p:txBody>
      </p:sp>
    </p:spTree>
  </p:cSld>
  <p:clrMapOvr>
    <a:masterClrMapping/>
  </p:clrMapOvr>
  <p:transition>
    <p:zo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23"/>
          <p:cNvGrpSpPr/>
          <p:nvPr/>
        </p:nvGrpSpPr>
        <p:grpSpPr>
          <a:xfrm>
            <a:off x="8643617" y="2822437"/>
            <a:ext cx="2909118" cy="4135911"/>
            <a:chOff x="4421580" y="2714153"/>
            <a:chExt cx="2909118" cy="4135911"/>
          </a:xfrm>
          <a:effectLst>
            <a:glow rad="127000">
              <a:schemeClr val="bg1">
                <a:alpha val="58000"/>
              </a:schemeClr>
            </a:glow>
            <a:outerShdw blurRad="50800" dist="50800" dir="5400000" algn="ctr" rotWithShape="0">
              <a:schemeClr val="bg1">
                <a:alpha val="0"/>
              </a:schemeClr>
            </a:outerShdw>
          </a:effectLst>
        </p:grpSpPr>
        <p:pic>
          <p:nvPicPr>
            <p:cNvPr id="13" name="Picture 63" descr="halo"/>
            <p:cNvPicPr>
              <a:picLocks noChangeAspect="1" noChangeArrowheads="1"/>
            </p:cNvPicPr>
            <p:nvPr/>
          </p:nvPicPr>
          <p:blipFill>
            <a:blip r:embed="rId3" cstate="print"/>
            <a:srcRect/>
            <a:stretch>
              <a:fillRect/>
            </a:stretch>
          </p:blipFill>
          <p:spPr bwMode="auto">
            <a:xfrm>
              <a:off x="5199455" y="2714153"/>
              <a:ext cx="938213" cy="594998"/>
            </a:xfrm>
            <a:prstGeom prst="rect">
              <a:avLst/>
            </a:prstGeom>
            <a:noFill/>
            <a:ln w="9525">
              <a:noFill/>
              <a:miter lim="800000"/>
              <a:headEnd/>
              <a:tailEnd/>
            </a:ln>
            <a:effectLst>
              <a:glow rad="127000">
                <a:schemeClr val="accent1"/>
              </a:glow>
            </a:effectLst>
          </p:spPr>
        </p:pic>
        <p:pic>
          <p:nvPicPr>
            <p:cNvPr id="14" name="Picture 64" descr="body-temple-1"/>
            <p:cNvPicPr>
              <a:picLocks noChangeAspect="1" noChangeArrowheads="1"/>
            </p:cNvPicPr>
            <p:nvPr/>
          </p:nvPicPr>
          <p:blipFill>
            <a:blip r:embed="rId4" cstate="print">
              <a:lum bright="-31000"/>
            </a:blip>
            <a:srcRect r="782" b="8484"/>
            <a:stretch>
              <a:fillRect/>
            </a:stretch>
          </p:blipFill>
          <p:spPr bwMode="auto">
            <a:xfrm>
              <a:off x="4421580" y="2840130"/>
              <a:ext cx="2909118" cy="4009934"/>
            </a:xfrm>
            <a:prstGeom prst="rect">
              <a:avLst/>
            </a:prstGeom>
            <a:noFill/>
            <a:ln w="9525">
              <a:noFill/>
              <a:miter lim="800000"/>
              <a:headEnd/>
              <a:tailEnd/>
            </a:ln>
          </p:spPr>
        </p:pic>
        <p:pic>
          <p:nvPicPr>
            <p:cNvPr id="15" name="Picture 62" descr="body-temple-2"/>
            <p:cNvPicPr>
              <a:picLocks noChangeAspect="1" noChangeArrowheads="1"/>
            </p:cNvPicPr>
            <p:nvPr/>
          </p:nvPicPr>
          <p:blipFill>
            <a:blip r:embed="rId5" cstate="print"/>
            <a:srcRect/>
            <a:stretch>
              <a:fillRect/>
            </a:stretch>
          </p:blipFill>
          <p:spPr bwMode="auto">
            <a:xfrm>
              <a:off x="5199455" y="4105711"/>
              <a:ext cx="1042988" cy="2108656"/>
            </a:xfrm>
            <a:prstGeom prst="rect">
              <a:avLst/>
            </a:prstGeom>
            <a:noFill/>
            <a:ln w="9525">
              <a:noFill/>
              <a:miter lim="800000"/>
              <a:headEnd/>
              <a:tailEnd/>
            </a:ln>
          </p:spPr>
        </p:pic>
      </p:grpSp>
      <p:pic>
        <p:nvPicPr>
          <p:cNvPr id="4099" name="Picture 3"/>
          <p:cNvPicPr>
            <a:picLocks noChangeAspect="1" noChangeArrowheads="1"/>
          </p:cNvPicPr>
          <p:nvPr/>
        </p:nvPicPr>
        <p:blipFill>
          <a:blip r:embed="rId6" cstate="print"/>
          <a:srcRect/>
          <a:stretch>
            <a:fillRect/>
          </a:stretch>
        </p:blipFill>
        <p:spPr bwMode="auto">
          <a:xfrm>
            <a:off x="889162" y="-360820"/>
            <a:ext cx="9120187" cy="7494588"/>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Biblical Greek Terms</a:t>
            </a:r>
          </a:p>
        </p:txBody>
      </p:sp>
      <p:sp>
        <p:nvSpPr>
          <p:cNvPr id="3" name="Content Placeholder 2"/>
          <p:cNvSpPr>
            <a:spLocks noGrp="1"/>
          </p:cNvSpPr>
          <p:nvPr>
            <p:ph idx="1"/>
          </p:nvPr>
        </p:nvSpPr>
        <p:spPr>
          <a:xfrm>
            <a:off x="1973452" y="2045777"/>
            <a:ext cx="2293748" cy="4308529"/>
          </a:xfrm>
        </p:spPr>
        <p:txBody>
          <a:bodyPr/>
          <a:lstStyle/>
          <a:p>
            <a:pPr>
              <a:lnSpc>
                <a:spcPts val="2800"/>
              </a:lnSpc>
            </a:pPr>
            <a:r>
              <a:rPr lang="en-US" dirty="0">
                <a:latin typeface="Symbol" pitchFamily="18" charset="2"/>
              </a:rPr>
              <a:t>Epiqumia</a:t>
            </a:r>
            <a:br>
              <a:rPr lang="en-US" dirty="0">
                <a:latin typeface="Symbol" pitchFamily="18" charset="2"/>
              </a:rPr>
            </a:br>
            <a:endParaRPr lang="en-US" dirty="0">
              <a:latin typeface="Symbol" pitchFamily="18" charset="2"/>
            </a:endParaRPr>
          </a:p>
          <a:p>
            <a:pPr>
              <a:lnSpc>
                <a:spcPts val="2800"/>
              </a:lnSpc>
            </a:pPr>
            <a:r>
              <a:rPr lang="en-US" dirty="0" err="1">
                <a:latin typeface="Symbol" pitchFamily="18" charset="2"/>
              </a:rPr>
              <a:t>Filew</a:t>
            </a:r>
            <a:endParaRPr lang="en-US" dirty="0">
              <a:latin typeface="Symbol" pitchFamily="18" charset="2"/>
            </a:endParaRPr>
          </a:p>
          <a:p>
            <a:pPr>
              <a:lnSpc>
                <a:spcPts val="2800"/>
              </a:lnSpc>
            </a:pPr>
            <a:endParaRPr lang="en-US" dirty="0">
              <a:latin typeface="Symbol" pitchFamily="18" charset="2"/>
            </a:endParaRPr>
          </a:p>
          <a:p>
            <a:pPr>
              <a:lnSpc>
                <a:spcPts val="2800"/>
              </a:lnSpc>
            </a:pPr>
            <a:r>
              <a:rPr lang="en-US" dirty="0" err="1">
                <a:latin typeface="Symbol" pitchFamily="18" charset="2"/>
              </a:rPr>
              <a:t>Storgh</a:t>
            </a:r>
            <a:endParaRPr lang="en-US" dirty="0">
              <a:latin typeface="Symbol" pitchFamily="18" charset="2"/>
            </a:endParaRPr>
          </a:p>
          <a:p>
            <a:pPr>
              <a:lnSpc>
                <a:spcPts val="2800"/>
              </a:lnSpc>
            </a:pPr>
            <a:endParaRPr lang="en-US" dirty="0">
              <a:latin typeface="Symbol" pitchFamily="18" charset="2"/>
            </a:endParaRPr>
          </a:p>
          <a:p>
            <a:pPr>
              <a:lnSpc>
                <a:spcPts val="2800"/>
              </a:lnSpc>
            </a:pPr>
            <a:r>
              <a:rPr lang="en-US" dirty="0">
                <a:latin typeface="Symbol" pitchFamily="18" charset="2"/>
              </a:rPr>
              <a:t>Agape</a:t>
            </a:r>
          </a:p>
          <a:p>
            <a:pPr>
              <a:lnSpc>
                <a:spcPts val="2800"/>
              </a:lnSpc>
            </a:pPr>
            <a:endParaRPr lang="en-US" dirty="0">
              <a:latin typeface="Symbol" pitchFamily="18" charset="2"/>
            </a:endParaRPr>
          </a:p>
          <a:p>
            <a:pPr>
              <a:lnSpc>
                <a:spcPts val="2800"/>
              </a:lnSpc>
            </a:pPr>
            <a:endParaRPr lang="en-US" dirty="0">
              <a:latin typeface="Symbol" pitchFamily="18" charset="2"/>
            </a:endParaRPr>
          </a:p>
          <a:p>
            <a:pPr>
              <a:lnSpc>
                <a:spcPts val="2800"/>
              </a:lnSpc>
            </a:pPr>
            <a:endParaRPr lang="en-US" dirty="0">
              <a:latin typeface="Symbol" pitchFamily="18" charset="2"/>
            </a:endParaRPr>
          </a:p>
          <a:p>
            <a:pPr>
              <a:lnSpc>
                <a:spcPts val="2800"/>
              </a:lnSpc>
            </a:pPr>
            <a:endParaRPr lang="en-US" b="0" dirty="0">
              <a:latin typeface="+mj-lt"/>
            </a:endParaRPr>
          </a:p>
          <a:p>
            <a:endParaRPr lang="en-US" dirty="0">
              <a:latin typeface="Symbol" pitchFamily="18" charset="2"/>
            </a:endParaRPr>
          </a:p>
        </p:txBody>
      </p:sp>
      <p:sp>
        <p:nvSpPr>
          <p:cNvPr id="5" name="TextBox 4"/>
          <p:cNvSpPr txBox="1"/>
          <p:nvPr/>
        </p:nvSpPr>
        <p:spPr>
          <a:xfrm>
            <a:off x="3058336" y="2014777"/>
            <a:ext cx="7609664" cy="3683060"/>
          </a:xfrm>
          <a:prstGeom prst="rect">
            <a:avLst/>
          </a:prstGeom>
          <a:noFill/>
        </p:spPr>
        <p:txBody>
          <a:bodyPr wrap="square" rtlCol="0">
            <a:spAutoFit/>
          </a:bodyPr>
          <a:lstStyle/>
          <a:p>
            <a:pPr>
              <a:lnSpc>
                <a:spcPts val="3500"/>
              </a:lnSpc>
            </a:pPr>
            <a:r>
              <a:rPr lang="en-US" sz="4000" b="1" dirty="0">
                <a:solidFill>
                  <a:srgbClr val="FF0000"/>
                </a:solidFill>
                <a:effectLst>
                  <a:glow rad="127000">
                    <a:schemeClr val="bg1"/>
                  </a:glow>
                  <a:outerShdw blurRad="38100" dist="38100" dir="2700000" algn="tl">
                    <a:srgbClr val="000000">
                      <a:alpha val="43137"/>
                    </a:srgbClr>
                  </a:outerShdw>
                </a:effectLst>
              </a:rPr>
              <a:t>         </a:t>
            </a:r>
            <a:r>
              <a:rPr lang="en-US" sz="40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Desirable Love: “I like you”</a:t>
            </a:r>
          </a:p>
          <a:p>
            <a:pPr>
              <a:lnSpc>
                <a:spcPts val="3500"/>
              </a:lnSpc>
            </a:pPr>
            <a:r>
              <a:rPr lang="en-US" sz="40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  </a:t>
            </a:r>
          </a:p>
          <a:p>
            <a:pPr>
              <a:lnSpc>
                <a:spcPts val="3500"/>
              </a:lnSpc>
            </a:pPr>
            <a:r>
              <a:rPr lang="en-US" sz="40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    Reciprocal Love: “I like you, too”</a:t>
            </a:r>
          </a:p>
          <a:p>
            <a:pPr>
              <a:lnSpc>
                <a:spcPts val="3500"/>
              </a:lnSpc>
            </a:pPr>
            <a:endParaRPr lang="en-US" sz="4000" b="1" dirty="0">
              <a:solidFill>
                <a:srgbClr val="FF0000"/>
              </a:solidFill>
              <a:effectLst>
                <a:glow rad="127000">
                  <a:schemeClr val="bg1"/>
                </a:glow>
                <a:outerShdw blurRad="38100" dist="38100" dir="2700000" algn="tl">
                  <a:srgbClr val="000000">
                    <a:alpha val="43137"/>
                  </a:srgbClr>
                </a:outerShdw>
              </a:effectLst>
              <a:latin typeface="Arial Narrow" pitchFamily="34" charset="0"/>
            </a:endParaRPr>
          </a:p>
          <a:p>
            <a:pPr>
              <a:lnSpc>
                <a:spcPts val="3500"/>
              </a:lnSpc>
            </a:pPr>
            <a:r>
              <a:rPr lang="en-US" sz="40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      Belonging Love:  “I love us”</a:t>
            </a:r>
          </a:p>
          <a:p>
            <a:pPr>
              <a:lnSpc>
                <a:spcPts val="3500"/>
              </a:lnSpc>
            </a:pPr>
            <a:endParaRPr lang="en-US" sz="4000" b="1" dirty="0">
              <a:solidFill>
                <a:srgbClr val="FF0000"/>
              </a:solidFill>
              <a:effectLst>
                <a:glow rad="127000">
                  <a:schemeClr val="bg1"/>
                </a:glow>
                <a:outerShdw blurRad="38100" dist="38100" dir="2700000" algn="tl">
                  <a:srgbClr val="000000">
                    <a:alpha val="43137"/>
                  </a:srgbClr>
                </a:outerShdw>
              </a:effectLst>
              <a:latin typeface="Arial Narrow" pitchFamily="34" charset="0"/>
            </a:endParaRPr>
          </a:p>
          <a:p>
            <a:pPr>
              <a:lnSpc>
                <a:spcPts val="3500"/>
              </a:lnSpc>
            </a:pPr>
            <a:r>
              <a:rPr lang="en-US" sz="40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    </a:t>
            </a:r>
            <a:r>
              <a:rPr lang="en-US" sz="4000" b="1" u="sng" dirty="0">
                <a:solidFill>
                  <a:srgbClr val="FF0000"/>
                </a:solidFill>
                <a:effectLst>
                  <a:glow rad="127000">
                    <a:schemeClr val="bg1"/>
                  </a:glow>
                  <a:outerShdw blurRad="38100" dist="38100" dir="2700000" algn="tl">
                    <a:srgbClr val="000000">
                      <a:alpha val="43137"/>
                    </a:srgbClr>
                  </a:outerShdw>
                </a:effectLst>
                <a:latin typeface="Arial Narrow" pitchFamily="34" charset="0"/>
              </a:rPr>
              <a:t>Sacrificial</a:t>
            </a:r>
            <a:r>
              <a:rPr lang="en-US" sz="40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 Love: “No </a:t>
            </a:r>
            <a:r>
              <a:rPr lang="en-US" sz="4000" b="1" u="sng" dirty="0">
                <a:solidFill>
                  <a:srgbClr val="FF0000"/>
                </a:solidFill>
                <a:effectLst>
                  <a:glow rad="127000">
                    <a:schemeClr val="bg1"/>
                  </a:glow>
                  <a:outerShdw blurRad="38100" dist="38100" dir="2700000" algn="tl">
                    <a:srgbClr val="000000">
                      <a:alpha val="43137"/>
                    </a:srgbClr>
                  </a:outerShdw>
                </a:effectLst>
                <a:latin typeface="Arial Narrow" pitchFamily="34" charset="0"/>
              </a:rPr>
              <a:t>matter what</a:t>
            </a:r>
            <a:r>
              <a:rPr lang="en-US" sz="40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a:t>
            </a:r>
          </a:p>
          <a:p>
            <a:pPr>
              <a:lnSpc>
                <a:spcPts val="3500"/>
              </a:lnSpc>
            </a:pPr>
            <a:endParaRPr lang="en-US" sz="4000" b="1" dirty="0">
              <a:solidFill>
                <a:srgbClr val="FF0000"/>
              </a:solidFill>
              <a:effectLst>
                <a:glow rad="127000">
                  <a:schemeClr val="bg1"/>
                </a:glow>
                <a:outerShdw blurRad="38100" dist="38100" dir="2700000" algn="tl">
                  <a:srgbClr val="000000">
                    <a:alpha val="43137"/>
                  </a:srgbClr>
                </a:outerShdw>
              </a:effectLst>
            </a:endParaRPr>
          </a:p>
        </p:txBody>
      </p:sp>
      <p:sp>
        <p:nvSpPr>
          <p:cNvPr id="11" name="Title 1"/>
          <p:cNvSpPr txBox="1">
            <a:spLocks/>
          </p:cNvSpPr>
          <p:nvPr/>
        </p:nvSpPr>
        <p:spPr>
          <a:xfrm>
            <a:off x="7124571" y="774915"/>
            <a:ext cx="4091552" cy="1143000"/>
          </a:xfrm>
          <a:prstGeom prst="rect">
            <a:avLst/>
          </a:prstGeom>
        </p:spPr>
        <p:txBody>
          <a:bodyPr vert="horz" lIns="91440" tIns="45720" rIns="91440" bIns="45720" rtlCol="0" anchor="ctr">
            <a:normAutofit/>
          </a:bodyPr>
          <a:lstStyle/>
          <a:p>
            <a:pPr algn="ctr">
              <a:spcBef>
                <a:spcPct val="0"/>
              </a:spcBef>
              <a:defRPr/>
            </a:pPr>
            <a:r>
              <a:rPr lang="en-US" sz="4400" b="1" dirty="0">
                <a:solidFill>
                  <a:srgbClr val="FFFF00"/>
                </a:solidFill>
                <a:effectLst>
                  <a:outerShdw blurRad="38100" dist="38100" dir="2700000" algn="tl">
                    <a:srgbClr val="000000">
                      <a:alpha val="43137"/>
                    </a:srgbClr>
                  </a:outerShdw>
                </a:effectLst>
                <a:latin typeface="Cambria" pitchFamily="18" charset="0"/>
                <a:ea typeface="+mj-ea"/>
                <a:cs typeface="+mj-cs"/>
              </a:rPr>
              <a:t>Spiritual Man</a:t>
            </a:r>
          </a:p>
        </p:txBody>
      </p:sp>
    </p:spTree>
  </p:cSld>
  <p:clrMapOvr>
    <a:masterClrMapping/>
  </p:clrMapOvr>
  <p:transition>
    <p:zo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3"/>
          <p:cNvGrpSpPr/>
          <p:nvPr/>
        </p:nvGrpSpPr>
        <p:grpSpPr>
          <a:xfrm>
            <a:off x="8643617" y="2822437"/>
            <a:ext cx="2909118" cy="4135911"/>
            <a:chOff x="4421580" y="2714153"/>
            <a:chExt cx="2909118" cy="4135911"/>
          </a:xfrm>
          <a:effectLst>
            <a:glow rad="127000">
              <a:schemeClr val="bg1">
                <a:alpha val="58000"/>
              </a:schemeClr>
            </a:glow>
            <a:outerShdw blurRad="50800" dist="50800" dir="5400000" algn="ctr" rotWithShape="0">
              <a:schemeClr val="bg1">
                <a:alpha val="0"/>
              </a:schemeClr>
            </a:outerShdw>
          </a:effectLst>
        </p:grpSpPr>
        <p:pic>
          <p:nvPicPr>
            <p:cNvPr id="22" name="Picture 63" descr="halo"/>
            <p:cNvPicPr>
              <a:picLocks noChangeAspect="1" noChangeArrowheads="1"/>
            </p:cNvPicPr>
            <p:nvPr/>
          </p:nvPicPr>
          <p:blipFill>
            <a:blip r:embed="rId2" cstate="print"/>
            <a:srcRect/>
            <a:stretch>
              <a:fillRect/>
            </a:stretch>
          </p:blipFill>
          <p:spPr bwMode="auto">
            <a:xfrm>
              <a:off x="5199455" y="2714153"/>
              <a:ext cx="938213" cy="594998"/>
            </a:xfrm>
            <a:prstGeom prst="rect">
              <a:avLst/>
            </a:prstGeom>
            <a:noFill/>
            <a:ln w="9525">
              <a:noFill/>
              <a:miter lim="800000"/>
              <a:headEnd/>
              <a:tailEnd/>
            </a:ln>
            <a:effectLst>
              <a:glow rad="127000">
                <a:schemeClr val="accent1"/>
              </a:glow>
            </a:effectLst>
          </p:spPr>
        </p:pic>
        <p:pic>
          <p:nvPicPr>
            <p:cNvPr id="23" name="Picture 64" descr="body-temple-1"/>
            <p:cNvPicPr>
              <a:picLocks noChangeAspect="1" noChangeArrowheads="1"/>
            </p:cNvPicPr>
            <p:nvPr/>
          </p:nvPicPr>
          <p:blipFill>
            <a:blip r:embed="rId3" cstate="print">
              <a:lum bright="-31000"/>
            </a:blip>
            <a:srcRect r="782" b="8484"/>
            <a:stretch>
              <a:fillRect/>
            </a:stretch>
          </p:blipFill>
          <p:spPr bwMode="auto">
            <a:xfrm>
              <a:off x="4421580" y="2840130"/>
              <a:ext cx="2909118" cy="4009934"/>
            </a:xfrm>
            <a:prstGeom prst="rect">
              <a:avLst/>
            </a:prstGeom>
            <a:noFill/>
            <a:ln w="9525">
              <a:noFill/>
              <a:miter lim="800000"/>
              <a:headEnd/>
              <a:tailEnd/>
            </a:ln>
          </p:spPr>
        </p:pic>
        <p:pic>
          <p:nvPicPr>
            <p:cNvPr id="24" name="Picture 62" descr="body-temple-2"/>
            <p:cNvPicPr>
              <a:picLocks noChangeAspect="1" noChangeArrowheads="1"/>
            </p:cNvPicPr>
            <p:nvPr/>
          </p:nvPicPr>
          <p:blipFill>
            <a:blip r:embed="rId4" cstate="print"/>
            <a:srcRect/>
            <a:stretch>
              <a:fillRect/>
            </a:stretch>
          </p:blipFill>
          <p:spPr bwMode="auto">
            <a:xfrm>
              <a:off x="5199455" y="4105711"/>
              <a:ext cx="1042988" cy="2108656"/>
            </a:xfrm>
            <a:prstGeom prst="rect">
              <a:avLst/>
            </a:prstGeom>
            <a:noFill/>
            <a:ln w="9525">
              <a:noFill/>
              <a:miter lim="800000"/>
              <a:headEnd/>
              <a:tailEnd/>
            </a:ln>
          </p:spPr>
        </p:pic>
      </p:grpSp>
      <p:pic>
        <p:nvPicPr>
          <p:cNvPr id="5123" name="Picture 3"/>
          <p:cNvPicPr>
            <a:picLocks noChangeAspect="1" noChangeArrowheads="1"/>
          </p:cNvPicPr>
          <p:nvPr/>
        </p:nvPicPr>
        <p:blipFill>
          <a:blip r:embed="rId5" cstate="print"/>
          <a:srcRect l="12542"/>
          <a:stretch>
            <a:fillRect/>
          </a:stretch>
        </p:blipFill>
        <p:spPr bwMode="auto">
          <a:xfrm>
            <a:off x="0" y="-400702"/>
            <a:ext cx="12192000" cy="6423763"/>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Biblical Greek Terms</a:t>
            </a:r>
          </a:p>
        </p:txBody>
      </p:sp>
      <p:sp>
        <p:nvSpPr>
          <p:cNvPr id="5" name="TextBox 4"/>
          <p:cNvSpPr txBox="1"/>
          <p:nvPr/>
        </p:nvSpPr>
        <p:spPr>
          <a:xfrm>
            <a:off x="3058336" y="2014778"/>
            <a:ext cx="7609664" cy="4247317"/>
          </a:xfrm>
          <a:prstGeom prst="rect">
            <a:avLst/>
          </a:prstGeom>
          <a:noFill/>
        </p:spPr>
        <p:txBody>
          <a:bodyPr wrap="square" rtlCol="0">
            <a:spAutoFit/>
          </a:bodyPr>
          <a:lstStyle/>
          <a:p>
            <a:pPr>
              <a:lnSpc>
                <a:spcPts val="3500"/>
              </a:lnSpc>
            </a:pPr>
            <a:r>
              <a:rPr lang="en-US" sz="3600" b="1" dirty="0">
                <a:solidFill>
                  <a:srgbClr val="FF0000"/>
                </a:solidFill>
                <a:effectLst>
                  <a:glow rad="127000">
                    <a:schemeClr val="bg1"/>
                  </a:glow>
                  <a:outerShdw blurRad="38100" dist="38100" dir="2700000" algn="tl">
                    <a:srgbClr val="000000">
                      <a:alpha val="43137"/>
                    </a:srgbClr>
                  </a:outerShdw>
                </a:effectLst>
              </a:rPr>
              <a:t>         </a:t>
            </a:r>
            <a:r>
              <a:rPr lang="en-US" sz="34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Desirable Love: “I like you”</a:t>
            </a:r>
          </a:p>
          <a:p>
            <a:pPr>
              <a:lnSpc>
                <a:spcPts val="3500"/>
              </a:lnSpc>
            </a:pPr>
            <a:r>
              <a:rPr lang="en-US" sz="34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  </a:t>
            </a:r>
          </a:p>
          <a:p>
            <a:pPr>
              <a:lnSpc>
                <a:spcPts val="3500"/>
              </a:lnSpc>
            </a:pPr>
            <a:r>
              <a:rPr lang="en-US" sz="34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    Reciprocal Love: “I like you, too”</a:t>
            </a:r>
          </a:p>
          <a:p>
            <a:pPr>
              <a:lnSpc>
                <a:spcPts val="3500"/>
              </a:lnSpc>
            </a:pPr>
            <a:endParaRPr lang="en-US" sz="3400" b="1" dirty="0">
              <a:solidFill>
                <a:srgbClr val="FF0000"/>
              </a:solidFill>
              <a:effectLst>
                <a:glow rad="127000">
                  <a:schemeClr val="bg1"/>
                </a:glow>
                <a:outerShdw blurRad="38100" dist="38100" dir="2700000" algn="tl">
                  <a:srgbClr val="000000">
                    <a:alpha val="43137"/>
                  </a:srgbClr>
                </a:outerShdw>
              </a:effectLst>
              <a:latin typeface="Arial Narrow" pitchFamily="34" charset="0"/>
            </a:endParaRPr>
          </a:p>
          <a:p>
            <a:pPr>
              <a:lnSpc>
                <a:spcPts val="3500"/>
              </a:lnSpc>
            </a:pPr>
            <a:r>
              <a:rPr lang="en-US" sz="34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      Belonging Love:  “I love us”</a:t>
            </a:r>
          </a:p>
          <a:p>
            <a:pPr>
              <a:lnSpc>
                <a:spcPts val="3500"/>
              </a:lnSpc>
            </a:pPr>
            <a:endParaRPr lang="en-US" sz="3400" b="1" dirty="0">
              <a:solidFill>
                <a:srgbClr val="FF0000"/>
              </a:solidFill>
              <a:effectLst>
                <a:glow rad="127000">
                  <a:schemeClr val="bg1"/>
                </a:glow>
                <a:outerShdw blurRad="38100" dist="38100" dir="2700000" algn="tl">
                  <a:srgbClr val="000000">
                    <a:alpha val="43137"/>
                  </a:srgbClr>
                </a:outerShdw>
              </a:effectLst>
              <a:latin typeface="Arial Narrow" pitchFamily="34" charset="0"/>
            </a:endParaRPr>
          </a:p>
          <a:p>
            <a:pPr>
              <a:lnSpc>
                <a:spcPts val="3500"/>
              </a:lnSpc>
            </a:pPr>
            <a:r>
              <a:rPr lang="en-US" sz="34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    Sacrificial Love: “No matter what!”</a:t>
            </a:r>
          </a:p>
          <a:p>
            <a:pPr>
              <a:lnSpc>
                <a:spcPts val="3500"/>
              </a:lnSpc>
            </a:pPr>
            <a:endParaRPr lang="en-US" sz="3400" b="1" dirty="0">
              <a:solidFill>
                <a:srgbClr val="FF0000"/>
              </a:solidFill>
              <a:effectLst>
                <a:glow rad="127000">
                  <a:schemeClr val="bg1"/>
                </a:glow>
                <a:outerShdw blurRad="38100" dist="38100" dir="2700000" algn="tl">
                  <a:srgbClr val="000000">
                    <a:alpha val="43137"/>
                  </a:srgbClr>
                </a:outerShdw>
              </a:effectLst>
              <a:latin typeface="Arial Narrow" pitchFamily="34" charset="0"/>
            </a:endParaRPr>
          </a:p>
          <a:p>
            <a:pPr>
              <a:lnSpc>
                <a:spcPts val="3500"/>
              </a:lnSpc>
            </a:pPr>
            <a:r>
              <a:rPr lang="en-US" sz="34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Romantic Love: “I love you passionately” </a:t>
            </a:r>
          </a:p>
        </p:txBody>
      </p:sp>
      <p:sp>
        <p:nvSpPr>
          <p:cNvPr id="13" name="Content Placeholder 2"/>
          <p:cNvSpPr txBox="1">
            <a:spLocks/>
          </p:cNvSpPr>
          <p:nvPr/>
        </p:nvSpPr>
        <p:spPr>
          <a:xfrm>
            <a:off x="1974047" y="5654297"/>
            <a:ext cx="2293748" cy="777501"/>
          </a:xfrm>
          <a:prstGeom prst="rect">
            <a:avLst/>
          </a:prstGeom>
        </p:spPr>
        <p:txBody>
          <a:bodyPr vert="horz" lIns="91440" tIns="45720" rIns="91440" bIns="45720" rtlCol="0">
            <a:normAutofit/>
          </a:bodyPr>
          <a:lstStyle/>
          <a:p>
            <a:pPr>
              <a:lnSpc>
                <a:spcPts val="2800"/>
              </a:lnSpc>
              <a:spcBef>
                <a:spcPct val="20000"/>
              </a:spcBef>
              <a:defRPr/>
            </a:pPr>
            <a:r>
              <a:rPr lang="en-US" sz="3600" b="1" dirty="0">
                <a:solidFill>
                  <a:schemeClr val="bg1"/>
                </a:solidFill>
                <a:effectLst>
                  <a:outerShdw blurRad="38100" dist="38100" dir="2700000" algn="tl">
                    <a:srgbClr val="000000">
                      <a:alpha val="43137"/>
                    </a:srgbClr>
                  </a:outerShdw>
                </a:effectLst>
                <a:latin typeface="Symbol" pitchFamily="18" charset="2"/>
              </a:rPr>
              <a:t>Ero</a:t>
            </a:r>
            <a:r>
              <a:rPr lang="en-US" sz="3600" dirty="0">
                <a:solidFill>
                  <a:schemeClr val="bg1"/>
                </a:solidFill>
                <a:effectLst>
                  <a:outerShdw blurRad="38100" dist="38100" dir="2700000" algn="tl">
                    <a:srgbClr val="000000">
                      <a:alpha val="43137"/>
                    </a:srgbClr>
                  </a:outerShdw>
                </a:effectLst>
                <a:latin typeface="Arial Narrow" pitchFamily="34" charset="0"/>
              </a:rPr>
              <a:t>s</a:t>
            </a:r>
          </a:p>
          <a:p>
            <a:pPr>
              <a:lnSpc>
                <a:spcPts val="2800"/>
              </a:lnSpc>
              <a:spcBef>
                <a:spcPct val="20000"/>
              </a:spcBef>
              <a:defRPr/>
            </a:pPr>
            <a:endParaRPr lang="en-US" sz="3600" b="1" dirty="0">
              <a:solidFill>
                <a:schemeClr val="bg1"/>
              </a:solidFill>
              <a:effectLst>
                <a:outerShdw blurRad="38100" dist="38100" dir="2700000" algn="tl">
                  <a:srgbClr val="000000">
                    <a:alpha val="43137"/>
                  </a:srgbClr>
                </a:outerShdw>
              </a:effectLst>
              <a:latin typeface="Symbol" pitchFamily="18" charset="2"/>
            </a:endParaRPr>
          </a:p>
          <a:p>
            <a:pPr>
              <a:lnSpc>
                <a:spcPts val="2800"/>
              </a:lnSpc>
              <a:spcBef>
                <a:spcPct val="20000"/>
              </a:spcBef>
              <a:defRPr/>
            </a:pPr>
            <a:endParaRPr lang="en-US" sz="3600" b="1" dirty="0">
              <a:solidFill>
                <a:schemeClr val="bg1"/>
              </a:solidFill>
              <a:effectLst>
                <a:outerShdw blurRad="38100" dist="38100" dir="2700000" algn="tl">
                  <a:srgbClr val="000000">
                    <a:alpha val="43137"/>
                  </a:srgbClr>
                </a:outerShdw>
              </a:effectLst>
              <a:latin typeface="Symbol" pitchFamily="18" charset="2"/>
            </a:endParaRPr>
          </a:p>
          <a:p>
            <a:pPr>
              <a:lnSpc>
                <a:spcPts val="2800"/>
              </a:lnSpc>
              <a:spcBef>
                <a:spcPct val="20000"/>
              </a:spcBef>
              <a:defRPr/>
            </a:pPr>
            <a:endParaRPr lang="en-US" sz="3600" dirty="0">
              <a:solidFill>
                <a:schemeClr val="bg1"/>
              </a:solidFill>
              <a:effectLst>
                <a:outerShdw blurRad="38100" dist="38100" dir="2700000" algn="tl">
                  <a:srgbClr val="000000">
                    <a:alpha val="43137"/>
                  </a:srgbClr>
                </a:outerShdw>
              </a:effectLst>
              <a:latin typeface="+mj-lt"/>
            </a:endParaRPr>
          </a:p>
          <a:p>
            <a:pPr>
              <a:spcBef>
                <a:spcPct val="20000"/>
              </a:spcBef>
              <a:defRPr/>
            </a:pPr>
            <a:endParaRPr lang="en-US" sz="3600" b="1" dirty="0">
              <a:solidFill>
                <a:schemeClr val="bg1"/>
              </a:solidFill>
              <a:effectLst>
                <a:outerShdw blurRad="38100" dist="38100" dir="2700000" algn="tl">
                  <a:srgbClr val="000000">
                    <a:alpha val="43137"/>
                  </a:srgbClr>
                </a:outerShdw>
              </a:effectLst>
              <a:latin typeface="Symbol" pitchFamily="18" charset="2"/>
            </a:endParaRPr>
          </a:p>
        </p:txBody>
      </p:sp>
      <p:sp>
        <p:nvSpPr>
          <p:cNvPr id="3" name="Content Placeholder 2"/>
          <p:cNvSpPr>
            <a:spLocks noGrp="1"/>
          </p:cNvSpPr>
          <p:nvPr>
            <p:ph idx="1"/>
          </p:nvPr>
        </p:nvSpPr>
        <p:spPr>
          <a:xfrm>
            <a:off x="1973452" y="2045777"/>
            <a:ext cx="2293748" cy="4308529"/>
          </a:xfrm>
        </p:spPr>
        <p:txBody>
          <a:bodyPr/>
          <a:lstStyle/>
          <a:p>
            <a:pPr>
              <a:lnSpc>
                <a:spcPts val="2800"/>
              </a:lnSpc>
            </a:pPr>
            <a:r>
              <a:rPr lang="en-US" dirty="0">
                <a:latin typeface="Symbol" pitchFamily="18" charset="2"/>
              </a:rPr>
              <a:t>Epiqumia</a:t>
            </a:r>
            <a:br>
              <a:rPr lang="en-US" dirty="0">
                <a:latin typeface="Symbol" pitchFamily="18" charset="2"/>
              </a:rPr>
            </a:br>
            <a:endParaRPr lang="en-US" dirty="0">
              <a:latin typeface="Symbol" pitchFamily="18" charset="2"/>
            </a:endParaRPr>
          </a:p>
          <a:p>
            <a:pPr>
              <a:lnSpc>
                <a:spcPts val="2800"/>
              </a:lnSpc>
            </a:pPr>
            <a:r>
              <a:rPr lang="en-US" dirty="0" err="1">
                <a:latin typeface="Symbol" pitchFamily="18" charset="2"/>
              </a:rPr>
              <a:t>Filew</a:t>
            </a:r>
            <a:endParaRPr lang="en-US" dirty="0">
              <a:latin typeface="Symbol" pitchFamily="18" charset="2"/>
            </a:endParaRPr>
          </a:p>
          <a:p>
            <a:pPr>
              <a:lnSpc>
                <a:spcPts val="2800"/>
              </a:lnSpc>
            </a:pPr>
            <a:endParaRPr lang="en-US" dirty="0">
              <a:latin typeface="Symbol" pitchFamily="18" charset="2"/>
            </a:endParaRPr>
          </a:p>
          <a:p>
            <a:pPr>
              <a:lnSpc>
                <a:spcPts val="2800"/>
              </a:lnSpc>
            </a:pPr>
            <a:r>
              <a:rPr lang="en-US" dirty="0" err="1">
                <a:latin typeface="Symbol" pitchFamily="18" charset="2"/>
              </a:rPr>
              <a:t>Storgh</a:t>
            </a:r>
            <a:endParaRPr lang="en-US" dirty="0">
              <a:latin typeface="Symbol" pitchFamily="18" charset="2"/>
            </a:endParaRPr>
          </a:p>
          <a:p>
            <a:pPr>
              <a:lnSpc>
                <a:spcPts val="2800"/>
              </a:lnSpc>
            </a:pPr>
            <a:endParaRPr lang="en-US" dirty="0">
              <a:latin typeface="Symbol" pitchFamily="18" charset="2"/>
            </a:endParaRPr>
          </a:p>
          <a:p>
            <a:pPr>
              <a:lnSpc>
                <a:spcPts val="2800"/>
              </a:lnSpc>
            </a:pPr>
            <a:r>
              <a:rPr lang="en-US" dirty="0">
                <a:latin typeface="Symbol" pitchFamily="18" charset="2"/>
              </a:rPr>
              <a:t>Agape</a:t>
            </a:r>
          </a:p>
          <a:p>
            <a:pPr>
              <a:lnSpc>
                <a:spcPts val="2800"/>
              </a:lnSpc>
            </a:pPr>
            <a:endParaRPr lang="en-US" dirty="0">
              <a:latin typeface="Symbol" pitchFamily="18" charset="2"/>
            </a:endParaRPr>
          </a:p>
          <a:p>
            <a:pPr>
              <a:lnSpc>
                <a:spcPts val="2800"/>
              </a:lnSpc>
            </a:pPr>
            <a:r>
              <a:rPr lang="en-US" dirty="0">
                <a:latin typeface="Symbol" pitchFamily="18" charset="2"/>
              </a:rPr>
              <a:t>Ero</a:t>
            </a:r>
            <a:r>
              <a:rPr lang="en-US" b="0" dirty="0"/>
              <a:t>s</a:t>
            </a:r>
          </a:p>
          <a:p>
            <a:pPr>
              <a:lnSpc>
                <a:spcPts val="2800"/>
              </a:lnSpc>
            </a:pPr>
            <a:endParaRPr lang="en-US" dirty="0">
              <a:latin typeface="Symbol" pitchFamily="18" charset="2"/>
            </a:endParaRPr>
          </a:p>
          <a:p>
            <a:pPr>
              <a:lnSpc>
                <a:spcPts val="2800"/>
              </a:lnSpc>
            </a:pPr>
            <a:endParaRPr lang="en-US" dirty="0">
              <a:latin typeface="Symbol" pitchFamily="18" charset="2"/>
            </a:endParaRPr>
          </a:p>
          <a:p>
            <a:pPr>
              <a:lnSpc>
                <a:spcPts val="2800"/>
              </a:lnSpc>
            </a:pPr>
            <a:endParaRPr lang="en-US" b="0" dirty="0">
              <a:latin typeface="+mj-lt"/>
            </a:endParaRPr>
          </a:p>
          <a:p>
            <a:endParaRPr lang="en-US" dirty="0">
              <a:latin typeface="Symbol" pitchFamily="18" charset="2"/>
            </a:endParaRPr>
          </a:p>
        </p:txBody>
      </p:sp>
      <p:sp>
        <p:nvSpPr>
          <p:cNvPr id="19" name="Title 1"/>
          <p:cNvSpPr txBox="1">
            <a:spLocks/>
          </p:cNvSpPr>
          <p:nvPr/>
        </p:nvSpPr>
        <p:spPr>
          <a:xfrm>
            <a:off x="7124571" y="774915"/>
            <a:ext cx="4091552" cy="1143000"/>
          </a:xfrm>
          <a:prstGeom prst="rect">
            <a:avLst/>
          </a:prstGeom>
        </p:spPr>
        <p:txBody>
          <a:bodyPr vert="horz" lIns="91440" tIns="45720" rIns="91440" bIns="45720" rtlCol="0" anchor="ctr">
            <a:normAutofit/>
          </a:bodyPr>
          <a:lstStyle/>
          <a:p>
            <a:pPr algn="ctr">
              <a:spcBef>
                <a:spcPct val="0"/>
              </a:spcBef>
              <a:defRPr/>
            </a:pPr>
            <a:r>
              <a:rPr lang="en-US" sz="4400" b="1" dirty="0">
                <a:solidFill>
                  <a:srgbClr val="FF0000"/>
                </a:solidFill>
                <a:effectLst>
                  <a:glow rad="127000">
                    <a:schemeClr val="bg1"/>
                  </a:glow>
                  <a:outerShdw blurRad="38100" dist="38100" dir="2700000" algn="tl">
                    <a:srgbClr val="000000">
                      <a:alpha val="43137"/>
                    </a:srgbClr>
                  </a:outerShdw>
                </a:effectLst>
                <a:latin typeface="Cambria" pitchFamily="18" charset="0"/>
                <a:ea typeface="+mj-ea"/>
                <a:cs typeface="+mj-cs"/>
              </a:rPr>
              <a:t>Spiritual Man</a:t>
            </a:r>
          </a:p>
        </p:txBody>
      </p:sp>
    </p:spTree>
  </p:cSld>
  <p:clrMapOvr>
    <a:masterClrMapping/>
  </p:clrMapOvr>
  <p:transition>
    <p:zo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7" descr="body-temple-1"/>
          <p:cNvPicPr>
            <a:picLocks noChangeAspect="1" noChangeArrowheads="1"/>
          </p:cNvPicPr>
          <p:nvPr/>
        </p:nvPicPr>
        <p:blipFill rotWithShape="1">
          <a:blip r:embed="rId2" cstate="print"/>
          <a:srcRect l="-4229" r="1785" b="8484"/>
          <a:stretch/>
        </p:blipFill>
        <p:spPr bwMode="auto">
          <a:xfrm>
            <a:off x="312821" y="2859694"/>
            <a:ext cx="2995467" cy="3998306"/>
          </a:xfrm>
          <a:prstGeom prst="rect">
            <a:avLst/>
          </a:prstGeom>
          <a:noFill/>
          <a:ln w="9525">
            <a:noFill/>
            <a:miter lim="800000"/>
            <a:headEnd/>
            <a:tailEnd/>
          </a:ln>
          <a:effectLst>
            <a:glow rad="127000">
              <a:schemeClr val="bg1"/>
            </a:glow>
          </a:effectLst>
        </p:spPr>
      </p:pic>
      <p:sp>
        <p:nvSpPr>
          <p:cNvPr id="2" name="Title 1"/>
          <p:cNvSpPr>
            <a:spLocks noGrp="1"/>
          </p:cNvSpPr>
          <p:nvPr>
            <p:ph type="title"/>
          </p:nvPr>
        </p:nvSpPr>
        <p:spPr/>
        <p:txBody>
          <a:bodyPr/>
          <a:lstStyle/>
          <a:p>
            <a:r>
              <a:rPr lang="en-US" dirty="0"/>
              <a:t>Biblical Greek Terms</a:t>
            </a:r>
          </a:p>
        </p:txBody>
      </p:sp>
      <p:sp>
        <p:nvSpPr>
          <p:cNvPr id="3" name="Content Placeholder 2"/>
          <p:cNvSpPr>
            <a:spLocks noGrp="1"/>
          </p:cNvSpPr>
          <p:nvPr>
            <p:ph idx="1"/>
          </p:nvPr>
        </p:nvSpPr>
        <p:spPr>
          <a:xfrm>
            <a:off x="7491414" y="2045777"/>
            <a:ext cx="2719387" cy="4080387"/>
          </a:xfrm>
        </p:spPr>
        <p:txBody>
          <a:bodyPr/>
          <a:lstStyle/>
          <a:p>
            <a:pPr algn="r">
              <a:lnSpc>
                <a:spcPts val="2800"/>
              </a:lnSpc>
            </a:pPr>
            <a:r>
              <a:rPr lang="en-US" dirty="0">
                <a:latin typeface="Symbol" pitchFamily="18" charset="2"/>
              </a:rPr>
              <a:t>Epiqumia</a:t>
            </a:r>
          </a:p>
          <a:p>
            <a:pPr algn="r">
              <a:lnSpc>
                <a:spcPts val="2800"/>
              </a:lnSpc>
            </a:pPr>
            <a:endParaRPr lang="en-US" dirty="0">
              <a:latin typeface="Symbol" pitchFamily="18" charset="2"/>
            </a:endParaRPr>
          </a:p>
        </p:txBody>
      </p:sp>
      <p:sp>
        <p:nvSpPr>
          <p:cNvPr id="4" name="Title 1"/>
          <p:cNvSpPr txBox="1">
            <a:spLocks/>
          </p:cNvSpPr>
          <p:nvPr/>
        </p:nvSpPr>
        <p:spPr>
          <a:xfrm>
            <a:off x="0" y="774915"/>
            <a:ext cx="4995621" cy="1143000"/>
          </a:xfrm>
          <a:prstGeom prst="rect">
            <a:avLst/>
          </a:prstGeom>
        </p:spPr>
        <p:txBody>
          <a:bodyPr vert="horz" lIns="91440" tIns="45720" rIns="91440" bIns="45720" rtlCol="0" anchor="ctr">
            <a:normAutofit/>
          </a:bodyPr>
          <a:lstStyle/>
          <a:p>
            <a:pPr algn="ctr">
              <a:spcBef>
                <a:spcPct val="0"/>
              </a:spcBef>
              <a:defRPr/>
            </a:pPr>
            <a:r>
              <a:rPr lang="en-US" sz="4400" b="1" dirty="0">
                <a:solidFill>
                  <a:srgbClr val="FF0000"/>
                </a:solidFill>
                <a:effectLst>
                  <a:glow rad="127000">
                    <a:schemeClr val="bg1"/>
                  </a:glow>
                  <a:outerShdw blurRad="38100" dist="38100" dir="2700000" algn="tl">
                    <a:srgbClr val="000000">
                      <a:alpha val="43137"/>
                    </a:srgbClr>
                  </a:outerShdw>
                </a:effectLst>
                <a:latin typeface="Cambria" pitchFamily="18" charset="0"/>
                <a:ea typeface="+mj-ea"/>
                <a:cs typeface="+mj-cs"/>
              </a:rPr>
              <a:t>Natural Man</a:t>
            </a:r>
          </a:p>
        </p:txBody>
      </p:sp>
      <p:sp>
        <p:nvSpPr>
          <p:cNvPr id="5" name="TextBox 4"/>
          <p:cNvSpPr txBox="1"/>
          <p:nvPr/>
        </p:nvSpPr>
        <p:spPr>
          <a:xfrm>
            <a:off x="2360908" y="2014777"/>
            <a:ext cx="8307092" cy="557076"/>
          </a:xfrm>
          <a:prstGeom prst="rect">
            <a:avLst/>
          </a:prstGeom>
          <a:noFill/>
        </p:spPr>
        <p:txBody>
          <a:bodyPr wrap="square" rtlCol="0">
            <a:spAutoFit/>
          </a:bodyPr>
          <a:lstStyle/>
          <a:p>
            <a:pPr>
              <a:lnSpc>
                <a:spcPts val="3600"/>
              </a:lnSpc>
            </a:pPr>
            <a:r>
              <a:rPr lang="en-US" sz="35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Lustful Love: “I </a:t>
            </a:r>
            <a:r>
              <a:rPr lang="en-US" sz="3500" b="1" u="sng" dirty="0">
                <a:solidFill>
                  <a:srgbClr val="FF0000"/>
                </a:solidFill>
                <a:effectLst>
                  <a:glow rad="127000">
                    <a:schemeClr val="bg1"/>
                  </a:glow>
                  <a:outerShdw blurRad="38100" dist="38100" dir="2700000" algn="tl">
                    <a:srgbClr val="000000">
                      <a:alpha val="43137"/>
                    </a:srgbClr>
                  </a:outerShdw>
                </a:effectLst>
                <a:latin typeface="Arial Narrow" pitchFamily="34" charset="0"/>
              </a:rPr>
              <a:t>lust</a:t>
            </a:r>
            <a:r>
              <a:rPr lang="en-US" sz="35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 you”</a:t>
            </a:r>
            <a:endParaRPr lang="en-US" sz="3400" b="1" dirty="0">
              <a:solidFill>
                <a:srgbClr val="FF0000"/>
              </a:solidFill>
              <a:effectLst>
                <a:glow rad="127000">
                  <a:schemeClr val="bg1"/>
                </a:glow>
                <a:outerShdw blurRad="38100" dist="38100" dir="2700000" algn="tl">
                  <a:srgbClr val="000000">
                    <a:alpha val="43137"/>
                  </a:srgbClr>
                </a:outerShdw>
              </a:effectLst>
              <a:latin typeface="Arial Narrow" pitchFamily="34" charset="0"/>
            </a:endParaRPr>
          </a:p>
        </p:txBody>
      </p:sp>
      <p:grpSp>
        <p:nvGrpSpPr>
          <p:cNvPr id="13" name="Group 12"/>
          <p:cNvGrpSpPr/>
          <p:nvPr/>
        </p:nvGrpSpPr>
        <p:grpSpPr>
          <a:xfrm>
            <a:off x="5042116" y="2557215"/>
            <a:ext cx="4984745" cy="3983070"/>
            <a:chOff x="3518115" y="2557215"/>
            <a:chExt cx="4984745" cy="3983070"/>
          </a:xfrm>
        </p:grpSpPr>
        <p:sp>
          <p:nvSpPr>
            <p:cNvPr id="8" name="Rounded Rectangle 7"/>
            <p:cNvSpPr/>
            <p:nvPr/>
          </p:nvSpPr>
          <p:spPr>
            <a:xfrm>
              <a:off x="3518115" y="2991173"/>
              <a:ext cx="3719593" cy="3549112"/>
            </a:xfrm>
            <a:prstGeom prst="roundRect">
              <a:avLst>
                <a:gd name="adj" fmla="val 8370"/>
              </a:avLst>
            </a:prstGeom>
            <a:solidFill>
              <a:schemeClr val="bg1"/>
            </a:solidFill>
            <a:ln w="571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tx1"/>
                </a:solidFill>
                <a:latin typeface="911 Porscha Bold" pitchFamily="2" charset="0"/>
              </a:endParaRPr>
            </a:p>
          </p:txBody>
        </p:sp>
        <p:grpSp>
          <p:nvGrpSpPr>
            <p:cNvPr id="12" name="Group 11"/>
            <p:cNvGrpSpPr/>
            <p:nvPr/>
          </p:nvGrpSpPr>
          <p:grpSpPr>
            <a:xfrm>
              <a:off x="3705726" y="2557215"/>
              <a:ext cx="4797134" cy="3919812"/>
              <a:chOff x="3705726" y="2557215"/>
              <a:chExt cx="4797134" cy="3919812"/>
            </a:xfrm>
          </p:grpSpPr>
          <p:sp>
            <p:nvSpPr>
              <p:cNvPr id="9" name="TextBox 8"/>
              <p:cNvSpPr txBox="1"/>
              <p:nvPr/>
            </p:nvSpPr>
            <p:spPr>
              <a:xfrm>
                <a:off x="4076825" y="2557215"/>
                <a:ext cx="1146098" cy="3170099"/>
              </a:xfrm>
              <a:prstGeom prst="rect">
                <a:avLst/>
              </a:prstGeom>
              <a:noFill/>
            </p:spPr>
            <p:txBody>
              <a:bodyPr wrap="square" rtlCol="0">
                <a:spAutoFit/>
              </a:bodyPr>
              <a:lstStyle/>
              <a:p>
                <a:r>
                  <a:rPr lang="en-US" sz="20000" dirty="0">
                    <a:latin typeface="Rockwell Extra Bold" pitchFamily="18" charset="0"/>
                  </a:rPr>
                  <a:t>X</a:t>
                </a:r>
              </a:p>
            </p:txBody>
          </p:sp>
          <p:sp>
            <p:nvSpPr>
              <p:cNvPr id="10" name="TextBox 9"/>
              <p:cNvSpPr txBox="1"/>
              <p:nvPr/>
            </p:nvSpPr>
            <p:spPr>
              <a:xfrm>
                <a:off x="3705726" y="4999699"/>
                <a:ext cx="4797134" cy="1477328"/>
              </a:xfrm>
              <a:prstGeom prst="rect">
                <a:avLst/>
              </a:prstGeom>
              <a:noFill/>
            </p:spPr>
            <p:txBody>
              <a:bodyPr wrap="square" rtlCol="0">
                <a:spAutoFit/>
              </a:bodyPr>
              <a:lstStyle/>
              <a:p>
                <a:r>
                  <a:rPr lang="en-US" sz="9000" b="1" dirty="0">
                    <a:latin typeface="Arial Narrow" pitchFamily="34" charset="0"/>
                  </a:rPr>
                  <a:t>RATED</a:t>
                </a:r>
              </a:p>
            </p:txBody>
          </p:sp>
        </p:grpSp>
      </p:grpSp>
    </p:spTree>
  </p:cSld>
  <p:clrMapOvr>
    <a:masterClrMapping/>
  </p:clrMapOvr>
  <p:transition>
    <p:zo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p:cNvPicPr>
            <a:picLocks noChangeAspect="1" noChangeArrowheads="1"/>
          </p:cNvPicPr>
          <p:nvPr/>
        </p:nvPicPr>
        <p:blipFill>
          <a:blip r:embed="rId3" cstate="print"/>
          <a:srcRect/>
          <a:stretch>
            <a:fillRect/>
          </a:stretch>
        </p:blipFill>
        <p:spPr bwMode="auto">
          <a:xfrm>
            <a:off x="0" y="2352665"/>
            <a:ext cx="8735030" cy="4299595"/>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Biblical Greek Terms</a:t>
            </a:r>
          </a:p>
        </p:txBody>
      </p:sp>
      <p:sp>
        <p:nvSpPr>
          <p:cNvPr id="3" name="Content Placeholder 2"/>
          <p:cNvSpPr>
            <a:spLocks noGrp="1"/>
          </p:cNvSpPr>
          <p:nvPr>
            <p:ph idx="1"/>
          </p:nvPr>
        </p:nvSpPr>
        <p:spPr>
          <a:xfrm>
            <a:off x="7491414" y="2045777"/>
            <a:ext cx="2719387" cy="4080387"/>
          </a:xfrm>
        </p:spPr>
        <p:txBody>
          <a:bodyPr/>
          <a:lstStyle/>
          <a:p>
            <a:pPr algn="r">
              <a:lnSpc>
                <a:spcPts val="2800"/>
              </a:lnSpc>
            </a:pPr>
            <a:r>
              <a:rPr lang="en-US" dirty="0">
                <a:latin typeface="Symbol" pitchFamily="18" charset="2"/>
              </a:rPr>
              <a:t>Epiqumia</a:t>
            </a:r>
          </a:p>
          <a:p>
            <a:pPr algn="r">
              <a:lnSpc>
                <a:spcPts val="2800"/>
              </a:lnSpc>
            </a:pPr>
            <a:endParaRPr lang="en-US" dirty="0">
              <a:latin typeface="Symbol" pitchFamily="18" charset="2"/>
            </a:endParaRPr>
          </a:p>
          <a:p>
            <a:pPr algn="r">
              <a:lnSpc>
                <a:spcPts val="2800"/>
              </a:lnSpc>
            </a:pPr>
            <a:r>
              <a:rPr lang="en-US" dirty="0" err="1">
                <a:latin typeface="Symbol" pitchFamily="18" charset="2"/>
              </a:rPr>
              <a:t>Filew</a:t>
            </a:r>
            <a:endParaRPr lang="en-US" dirty="0">
              <a:latin typeface="Symbol" pitchFamily="18" charset="2"/>
            </a:endParaRPr>
          </a:p>
          <a:p>
            <a:pPr algn="r">
              <a:lnSpc>
                <a:spcPts val="2800"/>
              </a:lnSpc>
            </a:pPr>
            <a:endParaRPr lang="en-US" dirty="0">
              <a:latin typeface="Symbol" pitchFamily="18" charset="2"/>
            </a:endParaRPr>
          </a:p>
        </p:txBody>
      </p:sp>
      <p:sp>
        <p:nvSpPr>
          <p:cNvPr id="5" name="TextBox 4"/>
          <p:cNvSpPr txBox="1"/>
          <p:nvPr/>
        </p:nvSpPr>
        <p:spPr>
          <a:xfrm>
            <a:off x="2360908" y="2014777"/>
            <a:ext cx="8307092" cy="1938992"/>
          </a:xfrm>
          <a:prstGeom prst="rect">
            <a:avLst/>
          </a:prstGeom>
          <a:noFill/>
        </p:spPr>
        <p:txBody>
          <a:bodyPr wrap="square" rtlCol="0">
            <a:spAutoFit/>
          </a:bodyPr>
          <a:lstStyle/>
          <a:p>
            <a:pPr>
              <a:lnSpc>
                <a:spcPts val="3600"/>
              </a:lnSpc>
            </a:pPr>
            <a:r>
              <a:rPr lang="en-US" sz="35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Lustful Love: “I lust you”</a:t>
            </a:r>
          </a:p>
          <a:p>
            <a:pPr>
              <a:lnSpc>
                <a:spcPts val="3600"/>
              </a:lnSpc>
            </a:pPr>
            <a:r>
              <a:rPr lang="en-US" sz="35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  </a:t>
            </a:r>
          </a:p>
          <a:p>
            <a:pPr>
              <a:lnSpc>
                <a:spcPts val="3600"/>
              </a:lnSpc>
            </a:pPr>
            <a:r>
              <a:rPr lang="en-US" sz="3500" b="1" u="sng" dirty="0">
                <a:solidFill>
                  <a:srgbClr val="FF0000"/>
                </a:solidFill>
                <a:effectLst>
                  <a:glow rad="127000">
                    <a:schemeClr val="bg1"/>
                  </a:glow>
                  <a:outerShdw blurRad="38100" dist="38100" dir="2700000" algn="tl">
                    <a:srgbClr val="000000">
                      <a:alpha val="43137"/>
                    </a:srgbClr>
                  </a:outerShdw>
                </a:effectLst>
                <a:latin typeface="Arial Narrow" pitchFamily="34" charset="0"/>
              </a:rPr>
              <a:t>Code</a:t>
            </a:r>
            <a:r>
              <a:rPr lang="en-US" sz="35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p</a:t>
            </a:r>
            <a:r>
              <a:rPr lang="en-US" sz="3500" b="1" u="sng" dirty="0">
                <a:solidFill>
                  <a:srgbClr val="FF0000"/>
                </a:solidFill>
                <a:effectLst>
                  <a:glow rad="127000">
                    <a:schemeClr val="bg1"/>
                  </a:glow>
                  <a:outerShdw blurRad="38100" dist="38100" dir="2700000" algn="tl">
                    <a:srgbClr val="000000">
                      <a:alpha val="43137"/>
                    </a:srgbClr>
                  </a:outerShdw>
                </a:effectLst>
                <a:latin typeface="Arial Narrow" pitchFamily="34" charset="0"/>
              </a:rPr>
              <a:t>endent</a:t>
            </a:r>
            <a:r>
              <a:rPr lang="en-US" sz="35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 Love: “I </a:t>
            </a:r>
            <a:r>
              <a:rPr lang="en-US" sz="3500" b="1" u="sng" dirty="0">
                <a:solidFill>
                  <a:srgbClr val="FF0000"/>
                </a:solidFill>
                <a:effectLst>
                  <a:glow rad="127000">
                    <a:schemeClr val="bg1"/>
                  </a:glow>
                  <a:outerShdw blurRad="38100" dist="38100" dir="2700000" algn="tl">
                    <a:srgbClr val="000000">
                      <a:alpha val="43137"/>
                    </a:srgbClr>
                  </a:outerShdw>
                </a:effectLst>
                <a:latin typeface="Arial Narrow" pitchFamily="34" charset="0"/>
              </a:rPr>
              <a:t>need</a:t>
            </a:r>
            <a:r>
              <a:rPr lang="en-US" sz="35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 you...”</a:t>
            </a:r>
          </a:p>
          <a:p>
            <a:pPr>
              <a:lnSpc>
                <a:spcPts val="3600"/>
              </a:lnSpc>
            </a:pPr>
            <a:endParaRPr lang="en-US" sz="3500" b="1" dirty="0">
              <a:solidFill>
                <a:srgbClr val="FF0000"/>
              </a:solidFill>
              <a:effectLst>
                <a:glow rad="127000">
                  <a:schemeClr val="bg1"/>
                </a:glow>
                <a:outerShdw blurRad="38100" dist="38100" dir="2700000" algn="tl">
                  <a:srgbClr val="000000">
                    <a:alpha val="43137"/>
                  </a:srgbClr>
                </a:outerShdw>
              </a:effectLst>
              <a:latin typeface="Arial Narrow" pitchFamily="34" charset="0"/>
            </a:endParaRPr>
          </a:p>
        </p:txBody>
      </p:sp>
      <p:sp>
        <p:nvSpPr>
          <p:cNvPr id="8" name="Title 1"/>
          <p:cNvSpPr txBox="1">
            <a:spLocks/>
          </p:cNvSpPr>
          <p:nvPr/>
        </p:nvSpPr>
        <p:spPr>
          <a:xfrm>
            <a:off x="0" y="774915"/>
            <a:ext cx="4995621" cy="1143000"/>
          </a:xfrm>
          <a:prstGeom prst="rect">
            <a:avLst/>
          </a:prstGeom>
        </p:spPr>
        <p:txBody>
          <a:bodyPr vert="horz" lIns="91440" tIns="45720" rIns="91440" bIns="45720" rtlCol="0" anchor="ctr">
            <a:normAutofit/>
          </a:bodyPr>
          <a:lstStyle/>
          <a:p>
            <a:pPr algn="ctr">
              <a:spcBef>
                <a:spcPct val="0"/>
              </a:spcBef>
              <a:defRPr/>
            </a:pPr>
            <a:r>
              <a:rPr lang="en-US" sz="4400" b="1" dirty="0">
                <a:solidFill>
                  <a:srgbClr val="FF0000"/>
                </a:solidFill>
                <a:effectLst>
                  <a:glow rad="127000">
                    <a:schemeClr val="bg1"/>
                  </a:glow>
                  <a:outerShdw blurRad="38100" dist="38100" dir="2700000" algn="tl">
                    <a:srgbClr val="000000">
                      <a:alpha val="43137"/>
                    </a:srgbClr>
                  </a:outerShdw>
                </a:effectLst>
                <a:latin typeface="Cambria" pitchFamily="18" charset="0"/>
                <a:ea typeface="+mj-ea"/>
                <a:cs typeface="+mj-cs"/>
              </a:rPr>
              <a:t>Natural Man</a:t>
            </a:r>
          </a:p>
        </p:txBody>
      </p:sp>
      <p:pic>
        <p:nvPicPr>
          <p:cNvPr id="9" name="Picture 7" descr="body-temple-1"/>
          <p:cNvPicPr>
            <a:picLocks noChangeAspect="1" noChangeArrowheads="1"/>
          </p:cNvPicPr>
          <p:nvPr/>
        </p:nvPicPr>
        <p:blipFill rotWithShape="1">
          <a:blip r:embed="rId4" cstate="print"/>
          <a:srcRect l="-4229" r="1785" b="8484"/>
          <a:stretch/>
        </p:blipFill>
        <p:spPr bwMode="auto">
          <a:xfrm>
            <a:off x="312821" y="2859694"/>
            <a:ext cx="2995467" cy="3998306"/>
          </a:xfrm>
          <a:prstGeom prst="rect">
            <a:avLst/>
          </a:prstGeom>
          <a:noFill/>
          <a:ln w="9525">
            <a:noFill/>
            <a:miter lim="800000"/>
            <a:headEnd/>
            <a:tailEnd/>
          </a:ln>
          <a:effectLst>
            <a:glow rad="127000">
              <a:schemeClr val="bg1"/>
            </a:glow>
          </a:effectLst>
        </p:spPr>
      </p:pic>
    </p:spTree>
  </p:cSld>
  <p:clrMapOvr>
    <a:masterClrMapping/>
  </p:clrMapOvr>
  <p:transition>
    <p:zo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srcRect/>
          <a:stretch>
            <a:fillRect/>
          </a:stretch>
        </p:blipFill>
        <p:spPr bwMode="auto">
          <a:xfrm>
            <a:off x="2551784" y="3968326"/>
            <a:ext cx="5656881" cy="3299562"/>
          </a:xfrm>
          <a:prstGeom prst="rect">
            <a:avLst/>
          </a:prstGeom>
          <a:noFill/>
          <a:ln w="9525">
            <a:noFill/>
            <a:miter lim="800000"/>
            <a:headEnd/>
            <a:tailEnd/>
          </a:ln>
          <a:effectLst/>
        </p:spPr>
      </p:pic>
      <p:pic>
        <p:nvPicPr>
          <p:cNvPr id="9" name="Picture 7" descr="body-temple-1"/>
          <p:cNvPicPr>
            <a:picLocks noChangeAspect="1" noChangeArrowheads="1"/>
          </p:cNvPicPr>
          <p:nvPr/>
        </p:nvPicPr>
        <p:blipFill rotWithShape="1">
          <a:blip r:embed="rId4" cstate="print"/>
          <a:srcRect l="-4229" r="1785" b="8484"/>
          <a:stretch/>
        </p:blipFill>
        <p:spPr bwMode="auto">
          <a:xfrm>
            <a:off x="312821" y="2859694"/>
            <a:ext cx="2995467" cy="3998306"/>
          </a:xfrm>
          <a:prstGeom prst="rect">
            <a:avLst/>
          </a:prstGeom>
          <a:noFill/>
          <a:ln w="9525">
            <a:noFill/>
            <a:miter lim="800000"/>
            <a:headEnd/>
            <a:tailEnd/>
          </a:ln>
          <a:effectLst>
            <a:glow rad="127000">
              <a:schemeClr val="bg1"/>
            </a:glow>
          </a:effectLst>
        </p:spPr>
      </p:pic>
      <p:sp>
        <p:nvSpPr>
          <p:cNvPr id="2" name="Title 1"/>
          <p:cNvSpPr>
            <a:spLocks noGrp="1"/>
          </p:cNvSpPr>
          <p:nvPr>
            <p:ph type="title"/>
          </p:nvPr>
        </p:nvSpPr>
        <p:spPr/>
        <p:txBody>
          <a:bodyPr/>
          <a:lstStyle/>
          <a:p>
            <a:r>
              <a:rPr lang="en-US" dirty="0"/>
              <a:t>Biblical Greek Terms</a:t>
            </a:r>
          </a:p>
        </p:txBody>
      </p:sp>
      <p:sp>
        <p:nvSpPr>
          <p:cNvPr id="3" name="Content Placeholder 2"/>
          <p:cNvSpPr>
            <a:spLocks noGrp="1"/>
          </p:cNvSpPr>
          <p:nvPr>
            <p:ph idx="1"/>
          </p:nvPr>
        </p:nvSpPr>
        <p:spPr>
          <a:xfrm>
            <a:off x="7491414" y="2045777"/>
            <a:ext cx="2719387" cy="4080387"/>
          </a:xfrm>
        </p:spPr>
        <p:txBody>
          <a:bodyPr/>
          <a:lstStyle/>
          <a:p>
            <a:pPr algn="r">
              <a:lnSpc>
                <a:spcPts val="2800"/>
              </a:lnSpc>
            </a:pPr>
            <a:r>
              <a:rPr lang="en-US" dirty="0">
                <a:latin typeface="Symbol" pitchFamily="18" charset="2"/>
              </a:rPr>
              <a:t>Epiqumia</a:t>
            </a:r>
          </a:p>
          <a:p>
            <a:pPr algn="r">
              <a:lnSpc>
                <a:spcPts val="2800"/>
              </a:lnSpc>
            </a:pPr>
            <a:endParaRPr lang="en-US" dirty="0">
              <a:latin typeface="Symbol" pitchFamily="18" charset="2"/>
            </a:endParaRPr>
          </a:p>
          <a:p>
            <a:pPr algn="r">
              <a:lnSpc>
                <a:spcPts val="2800"/>
              </a:lnSpc>
            </a:pPr>
            <a:r>
              <a:rPr lang="en-US" dirty="0" err="1">
                <a:latin typeface="Symbol" pitchFamily="18" charset="2"/>
              </a:rPr>
              <a:t>Filew</a:t>
            </a:r>
            <a:endParaRPr lang="en-US" dirty="0">
              <a:latin typeface="Symbol" pitchFamily="18" charset="2"/>
            </a:endParaRPr>
          </a:p>
          <a:p>
            <a:pPr algn="r">
              <a:lnSpc>
                <a:spcPts val="2800"/>
              </a:lnSpc>
            </a:pPr>
            <a:endParaRPr lang="en-US" dirty="0">
              <a:latin typeface="Symbol" pitchFamily="18" charset="2"/>
            </a:endParaRPr>
          </a:p>
          <a:p>
            <a:pPr algn="r">
              <a:lnSpc>
                <a:spcPts val="2800"/>
              </a:lnSpc>
            </a:pPr>
            <a:r>
              <a:rPr lang="en-US" dirty="0" err="1">
                <a:latin typeface="Symbol" pitchFamily="18" charset="2"/>
              </a:rPr>
              <a:t>Storgh</a:t>
            </a:r>
            <a:endParaRPr lang="en-US" dirty="0">
              <a:latin typeface="Symbol" pitchFamily="18" charset="2"/>
            </a:endParaRPr>
          </a:p>
          <a:p>
            <a:pPr algn="r">
              <a:lnSpc>
                <a:spcPts val="2800"/>
              </a:lnSpc>
            </a:pPr>
            <a:endParaRPr lang="en-US" dirty="0">
              <a:latin typeface="Symbol" pitchFamily="18" charset="2"/>
            </a:endParaRPr>
          </a:p>
        </p:txBody>
      </p:sp>
      <p:sp>
        <p:nvSpPr>
          <p:cNvPr id="5" name="TextBox 4"/>
          <p:cNvSpPr txBox="1"/>
          <p:nvPr/>
        </p:nvSpPr>
        <p:spPr>
          <a:xfrm>
            <a:off x="2360908" y="2014777"/>
            <a:ext cx="8307092" cy="2862322"/>
          </a:xfrm>
          <a:prstGeom prst="rect">
            <a:avLst/>
          </a:prstGeom>
          <a:noFill/>
        </p:spPr>
        <p:txBody>
          <a:bodyPr wrap="square" rtlCol="0">
            <a:spAutoFit/>
          </a:bodyPr>
          <a:lstStyle/>
          <a:p>
            <a:pPr>
              <a:lnSpc>
                <a:spcPts val="3600"/>
              </a:lnSpc>
            </a:pPr>
            <a:r>
              <a:rPr lang="en-US" sz="35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Lustful Love: “I lust you”</a:t>
            </a:r>
          </a:p>
          <a:p>
            <a:pPr>
              <a:lnSpc>
                <a:spcPts val="3600"/>
              </a:lnSpc>
            </a:pPr>
            <a:r>
              <a:rPr lang="en-US" sz="35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  </a:t>
            </a:r>
          </a:p>
          <a:p>
            <a:pPr>
              <a:lnSpc>
                <a:spcPts val="3600"/>
              </a:lnSpc>
            </a:pPr>
            <a:r>
              <a:rPr lang="en-US" sz="35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Codependent Love: “I need you...”</a:t>
            </a:r>
          </a:p>
          <a:p>
            <a:pPr>
              <a:lnSpc>
                <a:spcPts val="3600"/>
              </a:lnSpc>
            </a:pPr>
            <a:endParaRPr lang="en-US" sz="3500" b="1" dirty="0">
              <a:solidFill>
                <a:srgbClr val="FF0000"/>
              </a:solidFill>
              <a:effectLst>
                <a:glow rad="127000">
                  <a:schemeClr val="bg1"/>
                </a:glow>
                <a:outerShdw blurRad="38100" dist="38100" dir="2700000" algn="tl">
                  <a:srgbClr val="000000">
                    <a:alpha val="43137"/>
                  </a:srgbClr>
                </a:outerShdw>
              </a:effectLst>
              <a:latin typeface="Arial Narrow" pitchFamily="34" charset="0"/>
            </a:endParaRPr>
          </a:p>
          <a:p>
            <a:pPr>
              <a:lnSpc>
                <a:spcPts val="3600"/>
              </a:lnSpc>
            </a:pPr>
            <a:r>
              <a:rPr lang="en-US" sz="3500" b="1" u="sng" dirty="0">
                <a:solidFill>
                  <a:srgbClr val="FF0000"/>
                </a:solidFill>
                <a:effectLst>
                  <a:glow rad="127000">
                    <a:schemeClr val="bg1"/>
                  </a:glow>
                  <a:outerShdw blurRad="38100" dist="38100" dir="2700000" algn="tl">
                    <a:srgbClr val="000000">
                      <a:alpha val="43137"/>
                    </a:srgbClr>
                  </a:outerShdw>
                </a:effectLst>
                <a:latin typeface="Arial Narrow" pitchFamily="34" charset="0"/>
              </a:rPr>
              <a:t>Tra</a:t>
            </a:r>
            <a:r>
              <a:rPr lang="en-US" sz="35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pp</a:t>
            </a:r>
            <a:r>
              <a:rPr lang="en-US" sz="3500" b="1" u="sng" dirty="0">
                <a:solidFill>
                  <a:srgbClr val="FF0000"/>
                </a:solidFill>
                <a:effectLst>
                  <a:glow rad="127000">
                    <a:schemeClr val="bg1"/>
                  </a:glow>
                  <a:outerShdw blurRad="38100" dist="38100" dir="2700000" algn="tl">
                    <a:srgbClr val="000000">
                      <a:alpha val="43137"/>
                    </a:srgbClr>
                  </a:outerShdw>
                </a:effectLst>
                <a:latin typeface="Arial Narrow" pitchFamily="34" charset="0"/>
              </a:rPr>
              <a:t>ed</a:t>
            </a:r>
            <a:r>
              <a:rPr lang="en-US" sz="35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 Love: “I’m </a:t>
            </a:r>
            <a:r>
              <a:rPr lang="en-US" sz="3500" b="1" u="sng" dirty="0">
                <a:solidFill>
                  <a:srgbClr val="FF0000"/>
                </a:solidFill>
                <a:effectLst>
                  <a:glow rad="127000">
                    <a:schemeClr val="bg1"/>
                  </a:glow>
                  <a:outerShdw blurRad="38100" dist="38100" dir="2700000" algn="tl">
                    <a:srgbClr val="000000">
                      <a:alpha val="43137"/>
                    </a:srgbClr>
                  </a:outerShdw>
                </a:effectLst>
                <a:latin typeface="Arial Narrow" pitchFamily="34" charset="0"/>
              </a:rPr>
              <a:t>stuck</a:t>
            </a:r>
            <a:r>
              <a:rPr lang="en-US" sz="35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 with you”</a:t>
            </a:r>
          </a:p>
          <a:p>
            <a:pPr>
              <a:lnSpc>
                <a:spcPts val="3600"/>
              </a:lnSpc>
            </a:pPr>
            <a:endParaRPr lang="en-US" sz="3500" b="1" dirty="0">
              <a:solidFill>
                <a:srgbClr val="FF0000"/>
              </a:solidFill>
              <a:effectLst>
                <a:glow rad="127000">
                  <a:schemeClr val="bg1"/>
                </a:glow>
                <a:outerShdw blurRad="38100" dist="38100" dir="2700000" algn="tl">
                  <a:srgbClr val="000000">
                    <a:alpha val="43137"/>
                  </a:srgbClr>
                </a:outerShdw>
              </a:effectLst>
              <a:latin typeface="Arial Narrow" pitchFamily="34" charset="0"/>
            </a:endParaRPr>
          </a:p>
        </p:txBody>
      </p:sp>
      <p:sp>
        <p:nvSpPr>
          <p:cNvPr id="8" name="Title 1"/>
          <p:cNvSpPr txBox="1">
            <a:spLocks/>
          </p:cNvSpPr>
          <p:nvPr/>
        </p:nvSpPr>
        <p:spPr>
          <a:xfrm>
            <a:off x="0" y="774915"/>
            <a:ext cx="4995621" cy="1143000"/>
          </a:xfrm>
          <a:prstGeom prst="rect">
            <a:avLst/>
          </a:prstGeom>
        </p:spPr>
        <p:txBody>
          <a:bodyPr vert="horz" lIns="91440" tIns="45720" rIns="91440" bIns="45720" rtlCol="0" anchor="ctr">
            <a:normAutofit/>
          </a:bodyPr>
          <a:lstStyle/>
          <a:p>
            <a:pPr algn="ctr">
              <a:spcBef>
                <a:spcPct val="0"/>
              </a:spcBef>
              <a:defRPr/>
            </a:pPr>
            <a:r>
              <a:rPr lang="en-US" sz="4400" b="1" dirty="0">
                <a:solidFill>
                  <a:srgbClr val="FF0000"/>
                </a:solidFill>
                <a:effectLst>
                  <a:glow rad="127000">
                    <a:schemeClr val="bg1"/>
                  </a:glow>
                  <a:outerShdw blurRad="38100" dist="38100" dir="2700000" algn="tl">
                    <a:srgbClr val="000000">
                      <a:alpha val="43137"/>
                    </a:srgbClr>
                  </a:outerShdw>
                </a:effectLst>
                <a:latin typeface="Cambria" pitchFamily="18" charset="0"/>
                <a:ea typeface="+mj-ea"/>
                <a:cs typeface="+mj-cs"/>
              </a:rPr>
              <a:t>Natural Man</a:t>
            </a:r>
          </a:p>
        </p:txBody>
      </p:sp>
    </p:spTree>
  </p:cSld>
  <p:clrMapOvr>
    <a:masterClrMapping/>
  </p:clrMapOvr>
  <p:transition>
    <p:zo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srcRect b="7696"/>
          <a:stretch>
            <a:fillRect/>
          </a:stretch>
        </p:blipFill>
        <p:spPr bwMode="auto">
          <a:xfrm>
            <a:off x="0" y="3839762"/>
            <a:ext cx="12192000" cy="3018239"/>
          </a:xfrm>
          <a:prstGeom prst="rect">
            <a:avLst/>
          </a:prstGeom>
          <a:noFill/>
          <a:ln w="9525">
            <a:noFill/>
            <a:miter lim="800000"/>
            <a:headEnd/>
            <a:tailEnd/>
          </a:ln>
          <a:effectLst/>
        </p:spPr>
      </p:pic>
      <p:pic>
        <p:nvPicPr>
          <p:cNvPr id="8" name="Picture 7" descr="body-temple-1"/>
          <p:cNvPicPr>
            <a:picLocks noChangeAspect="1" noChangeArrowheads="1"/>
          </p:cNvPicPr>
          <p:nvPr/>
        </p:nvPicPr>
        <p:blipFill rotWithShape="1">
          <a:blip r:embed="rId4" cstate="print">
            <a:lum bright="-25000"/>
          </a:blip>
          <a:srcRect l="-1041" r="1784" b="8484"/>
          <a:stretch/>
        </p:blipFill>
        <p:spPr bwMode="auto">
          <a:xfrm>
            <a:off x="460816" y="2847915"/>
            <a:ext cx="2902268" cy="3998306"/>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a:t>Biblical Greek Terms</a:t>
            </a:r>
          </a:p>
        </p:txBody>
      </p:sp>
      <p:sp>
        <p:nvSpPr>
          <p:cNvPr id="3" name="Content Placeholder 2"/>
          <p:cNvSpPr>
            <a:spLocks noGrp="1"/>
          </p:cNvSpPr>
          <p:nvPr>
            <p:ph idx="1"/>
          </p:nvPr>
        </p:nvSpPr>
        <p:spPr>
          <a:xfrm>
            <a:off x="7491414" y="2045777"/>
            <a:ext cx="2719387" cy="4080387"/>
          </a:xfrm>
        </p:spPr>
        <p:txBody>
          <a:bodyPr/>
          <a:lstStyle/>
          <a:p>
            <a:pPr algn="r">
              <a:lnSpc>
                <a:spcPts val="2800"/>
              </a:lnSpc>
            </a:pPr>
            <a:r>
              <a:rPr lang="en-US" dirty="0">
                <a:latin typeface="Symbol" pitchFamily="18" charset="2"/>
              </a:rPr>
              <a:t>Epiqumia</a:t>
            </a:r>
          </a:p>
          <a:p>
            <a:pPr algn="r">
              <a:lnSpc>
                <a:spcPts val="2800"/>
              </a:lnSpc>
            </a:pPr>
            <a:endParaRPr lang="en-US" dirty="0">
              <a:latin typeface="Symbol" pitchFamily="18" charset="2"/>
            </a:endParaRPr>
          </a:p>
          <a:p>
            <a:pPr algn="r">
              <a:lnSpc>
                <a:spcPts val="2800"/>
              </a:lnSpc>
            </a:pPr>
            <a:r>
              <a:rPr lang="en-US" dirty="0" err="1">
                <a:latin typeface="Symbol" pitchFamily="18" charset="2"/>
              </a:rPr>
              <a:t>Filew</a:t>
            </a:r>
            <a:endParaRPr lang="en-US" dirty="0">
              <a:latin typeface="Symbol" pitchFamily="18" charset="2"/>
            </a:endParaRPr>
          </a:p>
          <a:p>
            <a:pPr algn="r">
              <a:lnSpc>
                <a:spcPts val="2800"/>
              </a:lnSpc>
            </a:pPr>
            <a:endParaRPr lang="en-US" dirty="0">
              <a:latin typeface="Symbol" pitchFamily="18" charset="2"/>
            </a:endParaRPr>
          </a:p>
          <a:p>
            <a:pPr algn="r">
              <a:lnSpc>
                <a:spcPts val="2800"/>
              </a:lnSpc>
            </a:pPr>
            <a:r>
              <a:rPr lang="en-US" dirty="0" err="1">
                <a:latin typeface="Symbol" pitchFamily="18" charset="2"/>
              </a:rPr>
              <a:t>Storgh</a:t>
            </a:r>
            <a:endParaRPr lang="en-US" dirty="0">
              <a:latin typeface="Symbol" pitchFamily="18" charset="2"/>
            </a:endParaRPr>
          </a:p>
          <a:p>
            <a:pPr algn="r">
              <a:lnSpc>
                <a:spcPts val="2800"/>
              </a:lnSpc>
            </a:pPr>
            <a:endParaRPr lang="en-US" dirty="0">
              <a:latin typeface="Symbol" pitchFamily="18" charset="2"/>
            </a:endParaRPr>
          </a:p>
          <a:p>
            <a:pPr algn="r">
              <a:lnSpc>
                <a:spcPts val="2800"/>
              </a:lnSpc>
            </a:pPr>
            <a:r>
              <a:rPr lang="en-US" dirty="0">
                <a:latin typeface="Symbol" pitchFamily="18" charset="2"/>
              </a:rPr>
              <a:t>Agape</a:t>
            </a:r>
          </a:p>
          <a:p>
            <a:pPr algn="r">
              <a:lnSpc>
                <a:spcPts val="2800"/>
              </a:lnSpc>
            </a:pPr>
            <a:endParaRPr lang="en-US" dirty="0">
              <a:latin typeface="Symbol" pitchFamily="18" charset="2"/>
            </a:endParaRPr>
          </a:p>
          <a:p>
            <a:pPr algn="r"/>
            <a:endParaRPr lang="en-US" dirty="0">
              <a:latin typeface="Symbol" pitchFamily="18" charset="2"/>
            </a:endParaRPr>
          </a:p>
        </p:txBody>
      </p:sp>
      <p:sp>
        <p:nvSpPr>
          <p:cNvPr id="9" name="Title 1"/>
          <p:cNvSpPr txBox="1">
            <a:spLocks/>
          </p:cNvSpPr>
          <p:nvPr/>
        </p:nvSpPr>
        <p:spPr>
          <a:xfrm>
            <a:off x="0" y="774915"/>
            <a:ext cx="4995621" cy="1143000"/>
          </a:xfrm>
          <a:prstGeom prst="rect">
            <a:avLst/>
          </a:prstGeom>
        </p:spPr>
        <p:txBody>
          <a:bodyPr vert="horz" lIns="91440" tIns="45720" rIns="91440" bIns="45720" rtlCol="0" anchor="ctr">
            <a:normAutofit/>
          </a:bodyPr>
          <a:lstStyle/>
          <a:p>
            <a:pPr algn="ctr">
              <a:spcBef>
                <a:spcPct val="0"/>
              </a:spcBef>
              <a:defRPr/>
            </a:pPr>
            <a:r>
              <a:rPr lang="en-US" sz="4400" b="1" dirty="0">
                <a:solidFill>
                  <a:srgbClr val="FF0000"/>
                </a:solidFill>
                <a:effectLst>
                  <a:glow rad="127000">
                    <a:schemeClr val="bg1"/>
                  </a:glow>
                  <a:outerShdw blurRad="38100" dist="38100" dir="2700000" algn="tl">
                    <a:srgbClr val="000000">
                      <a:alpha val="43137"/>
                    </a:srgbClr>
                  </a:outerShdw>
                </a:effectLst>
                <a:latin typeface="Cambria" pitchFamily="18" charset="0"/>
                <a:ea typeface="+mj-ea"/>
                <a:cs typeface="+mj-cs"/>
              </a:rPr>
              <a:t>Natural Man</a:t>
            </a:r>
          </a:p>
        </p:txBody>
      </p:sp>
      <p:pic>
        <p:nvPicPr>
          <p:cNvPr id="10" name="Picture 7" descr="body-temple-1"/>
          <p:cNvPicPr>
            <a:picLocks noChangeAspect="1" noChangeArrowheads="1"/>
          </p:cNvPicPr>
          <p:nvPr/>
        </p:nvPicPr>
        <p:blipFill rotWithShape="1">
          <a:blip r:embed="rId4" cstate="print">
            <a:lum bright="-26000"/>
          </a:blip>
          <a:srcRect l="-4229" r="1785" b="8484"/>
          <a:stretch/>
        </p:blipFill>
        <p:spPr bwMode="auto">
          <a:xfrm>
            <a:off x="312821" y="2859694"/>
            <a:ext cx="2995467" cy="3998306"/>
          </a:xfrm>
          <a:prstGeom prst="rect">
            <a:avLst/>
          </a:prstGeom>
          <a:noFill/>
          <a:ln w="9525">
            <a:noFill/>
            <a:miter lim="800000"/>
            <a:headEnd/>
            <a:tailEnd/>
          </a:ln>
          <a:effectLst>
            <a:glow rad="127000">
              <a:schemeClr val="bg1">
                <a:alpha val="59000"/>
              </a:schemeClr>
            </a:glow>
          </a:effectLst>
        </p:spPr>
      </p:pic>
      <p:sp>
        <p:nvSpPr>
          <p:cNvPr id="5" name="TextBox 4"/>
          <p:cNvSpPr txBox="1"/>
          <p:nvPr/>
        </p:nvSpPr>
        <p:spPr>
          <a:xfrm>
            <a:off x="2360908" y="2014777"/>
            <a:ext cx="8307092" cy="3785652"/>
          </a:xfrm>
          <a:prstGeom prst="rect">
            <a:avLst/>
          </a:prstGeom>
          <a:noFill/>
        </p:spPr>
        <p:txBody>
          <a:bodyPr wrap="square" rtlCol="0">
            <a:spAutoFit/>
          </a:bodyPr>
          <a:lstStyle/>
          <a:p>
            <a:pPr>
              <a:lnSpc>
                <a:spcPts val="3600"/>
              </a:lnSpc>
            </a:pPr>
            <a:r>
              <a:rPr lang="en-US" sz="35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Lustful Love: “I lust you”</a:t>
            </a:r>
          </a:p>
          <a:p>
            <a:pPr>
              <a:lnSpc>
                <a:spcPts val="3600"/>
              </a:lnSpc>
            </a:pPr>
            <a:r>
              <a:rPr lang="en-US" sz="35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  </a:t>
            </a:r>
          </a:p>
          <a:p>
            <a:pPr>
              <a:lnSpc>
                <a:spcPts val="3600"/>
              </a:lnSpc>
            </a:pPr>
            <a:r>
              <a:rPr lang="en-US" sz="35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Codependent Love: “I need you...”</a:t>
            </a:r>
          </a:p>
          <a:p>
            <a:pPr>
              <a:lnSpc>
                <a:spcPts val="3600"/>
              </a:lnSpc>
            </a:pPr>
            <a:endParaRPr lang="en-US" sz="3500" b="1" dirty="0">
              <a:solidFill>
                <a:srgbClr val="FF0000"/>
              </a:solidFill>
              <a:effectLst>
                <a:glow rad="127000">
                  <a:schemeClr val="bg1"/>
                </a:glow>
                <a:outerShdw blurRad="38100" dist="38100" dir="2700000" algn="tl">
                  <a:srgbClr val="000000">
                    <a:alpha val="43137"/>
                  </a:srgbClr>
                </a:outerShdw>
              </a:effectLst>
              <a:latin typeface="Arial Narrow" pitchFamily="34" charset="0"/>
            </a:endParaRPr>
          </a:p>
          <a:p>
            <a:pPr>
              <a:lnSpc>
                <a:spcPts val="3600"/>
              </a:lnSpc>
            </a:pPr>
            <a:r>
              <a:rPr lang="en-US" sz="35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Trapped Love: “I’m stuck with you”</a:t>
            </a:r>
          </a:p>
          <a:p>
            <a:pPr>
              <a:lnSpc>
                <a:spcPts val="3600"/>
              </a:lnSpc>
            </a:pPr>
            <a:endParaRPr lang="en-US" sz="3500" b="1" dirty="0">
              <a:solidFill>
                <a:srgbClr val="FF0000"/>
              </a:solidFill>
              <a:effectLst>
                <a:glow rad="127000">
                  <a:schemeClr val="bg1"/>
                </a:glow>
                <a:outerShdw blurRad="38100" dist="38100" dir="2700000" algn="tl">
                  <a:srgbClr val="000000">
                    <a:alpha val="43137"/>
                  </a:srgbClr>
                </a:outerShdw>
              </a:effectLst>
              <a:latin typeface="Arial Narrow" pitchFamily="34" charset="0"/>
            </a:endParaRPr>
          </a:p>
          <a:p>
            <a:pPr>
              <a:lnSpc>
                <a:spcPts val="3600"/>
              </a:lnSpc>
            </a:pPr>
            <a:r>
              <a:rPr lang="en-US" sz="3500" b="1" u="sng" dirty="0">
                <a:solidFill>
                  <a:srgbClr val="FF0000"/>
                </a:solidFill>
                <a:effectLst>
                  <a:glow rad="127000">
                    <a:schemeClr val="bg1"/>
                  </a:glow>
                  <a:outerShdw blurRad="38100" dist="38100" dir="2700000" algn="tl">
                    <a:srgbClr val="000000">
                      <a:alpha val="43137"/>
                    </a:srgbClr>
                  </a:outerShdw>
                </a:effectLst>
                <a:latin typeface="Arial Narrow" pitchFamily="34" charset="0"/>
              </a:rPr>
              <a:t>Ex</a:t>
            </a:r>
            <a:r>
              <a:rPr lang="en-US" sz="35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p</a:t>
            </a:r>
            <a:r>
              <a:rPr lang="en-US" sz="3500" b="1" u="sng" dirty="0">
                <a:solidFill>
                  <a:srgbClr val="FF0000"/>
                </a:solidFill>
                <a:effectLst>
                  <a:glow rad="127000">
                    <a:schemeClr val="bg1"/>
                  </a:glow>
                  <a:outerShdw blurRad="38100" dist="38100" dir="2700000" algn="tl">
                    <a:srgbClr val="000000">
                      <a:alpha val="43137"/>
                    </a:srgbClr>
                  </a:outerShdw>
                </a:effectLst>
                <a:latin typeface="Arial Narrow" pitchFamily="34" charset="0"/>
              </a:rPr>
              <a:t>loited</a:t>
            </a:r>
            <a:r>
              <a:rPr lang="en-US" sz="35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 Love: “I </a:t>
            </a:r>
            <a:r>
              <a:rPr lang="en-US" sz="3500" b="1" u="sng" dirty="0">
                <a:solidFill>
                  <a:srgbClr val="FF0000"/>
                </a:solidFill>
                <a:effectLst>
                  <a:glow rad="127000">
                    <a:schemeClr val="bg1"/>
                  </a:glow>
                  <a:outerShdw blurRad="38100" dist="38100" dir="2700000" algn="tl">
                    <a:srgbClr val="000000">
                      <a:alpha val="43137"/>
                    </a:srgbClr>
                  </a:outerShdw>
                </a:effectLst>
                <a:latin typeface="Arial Narrow" pitchFamily="34" charset="0"/>
              </a:rPr>
              <a:t>walk</a:t>
            </a:r>
            <a:r>
              <a:rPr lang="en-US" sz="35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 all over you!”</a:t>
            </a:r>
          </a:p>
          <a:p>
            <a:pPr>
              <a:lnSpc>
                <a:spcPts val="3600"/>
              </a:lnSpc>
            </a:pPr>
            <a:endParaRPr lang="en-US" sz="3500" b="1" dirty="0">
              <a:solidFill>
                <a:srgbClr val="FF0000"/>
              </a:solidFill>
              <a:effectLst>
                <a:glow rad="127000">
                  <a:schemeClr val="bg1"/>
                </a:glow>
                <a:outerShdw blurRad="38100" dist="38100" dir="2700000" algn="tl">
                  <a:srgbClr val="000000">
                    <a:alpha val="43137"/>
                  </a:srgbClr>
                </a:outerShdw>
              </a:effectLst>
              <a:latin typeface="Arial Narrow" pitchFamily="34" charset="0"/>
            </a:endParaRPr>
          </a:p>
        </p:txBody>
      </p:sp>
    </p:spTree>
  </p:cSld>
  <p:clrMapOvr>
    <a:masterClrMapping/>
  </p:clrMapOvr>
  <p:transition>
    <p:zo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73569" y="-242218"/>
            <a:ext cx="12265569" cy="7100218"/>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Biblical Greek Terms</a:t>
            </a:r>
          </a:p>
        </p:txBody>
      </p:sp>
      <p:sp>
        <p:nvSpPr>
          <p:cNvPr id="3" name="Content Placeholder 2"/>
          <p:cNvSpPr>
            <a:spLocks noGrp="1"/>
          </p:cNvSpPr>
          <p:nvPr>
            <p:ph idx="1"/>
          </p:nvPr>
        </p:nvSpPr>
        <p:spPr>
          <a:xfrm>
            <a:off x="7491414" y="2045777"/>
            <a:ext cx="2719387" cy="4080387"/>
          </a:xfrm>
        </p:spPr>
        <p:txBody>
          <a:bodyPr/>
          <a:lstStyle/>
          <a:p>
            <a:pPr algn="r">
              <a:lnSpc>
                <a:spcPts val="2800"/>
              </a:lnSpc>
            </a:pPr>
            <a:r>
              <a:rPr lang="en-US" dirty="0">
                <a:latin typeface="Symbol" pitchFamily="18" charset="2"/>
              </a:rPr>
              <a:t>Epiqumia</a:t>
            </a:r>
          </a:p>
          <a:p>
            <a:pPr algn="r">
              <a:lnSpc>
                <a:spcPts val="2800"/>
              </a:lnSpc>
            </a:pPr>
            <a:endParaRPr lang="en-US" dirty="0">
              <a:latin typeface="Symbol" pitchFamily="18" charset="2"/>
            </a:endParaRPr>
          </a:p>
          <a:p>
            <a:pPr algn="r">
              <a:lnSpc>
                <a:spcPts val="2800"/>
              </a:lnSpc>
            </a:pPr>
            <a:r>
              <a:rPr lang="en-US" dirty="0" err="1">
                <a:latin typeface="Symbol" pitchFamily="18" charset="2"/>
              </a:rPr>
              <a:t>Filew</a:t>
            </a:r>
            <a:endParaRPr lang="en-US" dirty="0">
              <a:latin typeface="Symbol" pitchFamily="18" charset="2"/>
            </a:endParaRPr>
          </a:p>
          <a:p>
            <a:pPr algn="r">
              <a:lnSpc>
                <a:spcPts val="2800"/>
              </a:lnSpc>
            </a:pPr>
            <a:endParaRPr lang="en-US" dirty="0">
              <a:latin typeface="Symbol" pitchFamily="18" charset="2"/>
            </a:endParaRPr>
          </a:p>
          <a:p>
            <a:pPr algn="r">
              <a:lnSpc>
                <a:spcPts val="2800"/>
              </a:lnSpc>
            </a:pPr>
            <a:r>
              <a:rPr lang="en-US" dirty="0" err="1">
                <a:latin typeface="Symbol" pitchFamily="18" charset="2"/>
              </a:rPr>
              <a:t>Storgh</a:t>
            </a:r>
            <a:endParaRPr lang="en-US" dirty="0">
              <a:latin typeface="Symbol" pitchFamily="18" charset="2"/>
            </a:endParaRPr>
          </a:p>
          <a:p>
            <a:pPr algn="r">
              <a:lnSpc>
                <a:spcPts val="2800"/>
              </a:lnSpc>
            </a:pPr>
            <a:endParaRPr lang="en-US" dirty="0">
              <a:latin typeface="Symbol" pitchFamily="18" charset="2"/>
            </a:endParaRPr>
          </a:p>
          <a:p>
            <a:pPr algn="r">
              <a:lnSpc>
                <a:spcPts val="2800"/>
              </a:lnSpc>
            </a:pPr>
            <a:r>
              <a:rPr lang="en-US" dirty="0">
                <a:latin typeface="Symbol" pitchFamily="18" charset="2"/>
              </a:rPr>
              <a:t>Agape</a:t>
            </a:r>
          </a:p>
          <a:p>
            <a:pPr algn="r">
              <a:lnSpc>
                <a:spcPts val="2800"/>
              </a:lnSpc>
            </a:pPr>
            <a:endParaRPr lang="en-US" dirty="0">
              <a:latin typeface="Symbol" pitchFamily="18" charset="2"/>
            </a:endParaRPr>
          </a:p>
          <a:p>
            <a:pPr algn="r">
              <a:lnSpc>
                <a:spcPts val="2800"/>
              </a:lnSpc>
            </a:pPr>
            <a:r>
              <a:rPr lang="en-US" dirty="0">
                <a:latin typeface="Symbol" pitchFamily="18" charset="2"/>
              </a:rPr>
              <a:t>Ero</a:t>
            </a:r>
            <a:r>
              <a:rPr lang="en-US" b="0" dirty="0">
                <a:latin typeface="+mj-lt"/>
              </a:rPr>
              <a:t>s</a:t>
            </a:r>
          </a:p>
          <a:p>
            <a:pPr algn="r"/>
            <a:endParaRPr lang="en-US" dirty="0">
              <a:latin typeface="Symbol" pitchFamily="18" charset="2"/>
            </a:endParaRPr>
          </a:p>
        </p:txBody>
      </p:sp>
      <p:sp>
        <p:nvSpPr>
          <p:cNvPr id="10" name="Title 1"/>
          <p:cNvSpPr txBox="1">
            <a:spLocks/>
          </p:cNvSpPr>
          <p:nvPr/>
        </p:nvSpPr>
        <p:spPr>
          <a:xfrm>
            <a:off x="0" y="774915"/>
            <a:ext cx="4995621" cy="1143000"/>
          </a:xfrm>
          <a:prstGeom prst="rect">
            <a:avLst/>
          </a:prstGeom>
        </p:spPr>
        <p:txBody>
          <a:bodyPr vert="horz" lIns="91440" tIns="45720" rIns="91440" bIns="45720" rtlCol="0" anchor="ctr">
            <a:normAutofit/>
          </a:bodyPr>
          <a:lstStyle/>
          <a:p>
            <a:pPr algn="ctr">
              <a:spcBef>
                <a:spcPct val="0"/>
              </a:spcBef>
              <a:defRPr/>
            </a:pPr>
            <a:r>
              <a:rPr lang="en-US" sz="4400" b="1" dirty="0">
                <a:solidFill>
                  <a:srgbClr val="FF0000"/>
                </a:solidFill>
                <a:effectLst>
                  <a:glow rad="127000">
                    <a:schemeClr val="bg1"/>
                  </a:glow>
                  <a:outerShdw blurRad="38100" dist="38100" dir="2700000" algn="tl">
                    <a:srgbClr val="000000">
                      <a:alpha val="43137"/>
                    </a:srgbClr>
                  </a:outerShdw>
                </a:effectLst>
                <a:latin typeface="Cambria" pitchFamily="18" charset="0"/>
                <a:ea typeface="+mj-ea"/>
                <a:cs typeface="+mj-cs"/>
              </a:rPr>
              <a:t>Natural Man</a:t>
            </a:r>
          </a:p>
        </p:txBody>
      </p:sp>
      <p:pic>
        <p:nvPicPr>
          <p:cNvPr id="11" name="Picture 7" descr="body-temple-1"/>
          <p:cNvPicPr>
            <a:picLocks noChangeAspect="1" noChangeArrowheads="1"/>
          </p:cNvPicPr>
          <p:nvPr/>
        </p:nvPicPr>
        <p:blipFill rotWithShape="1">
          <a:blip r:embed="rId3" cstate="print">
            <a:lum bright="-26000"/>
          </a:blip>
          <a:srcRect l="-4229" r="1785" b="8484"/>
          <a:stretch/>
        </p:blipFill>
        <p:spPr bwMode="auto">
          <a:xfrm>
            <a:off x="312821" y="2859694"/>
            <a:ext cx="2995467" cy="3998306"/>
          </a:xfrm>
          <a:prstGeom prst="rect">
            <a:avLst/>
          </a:prstGeom>
          <a:noFill/>
          <a:ln w="9525">
            <a:noFill/>
            <a:miter lim="800000"/>
            <a:headEnd/>
            <a:tailEnd/>
          </a:ln>
          <a:effectLst>
            <a:glow rad="127000">
              <a:schemeClr val="bg1">
                <a:alpha val="59000"/>
              </a:schemeClr>
            </a:glow>
          </a:effectLst>
        </p:spPr>
      </p:pic>
      <p:sp>
        <p:nvSpPr>
          <p:cNvPr id="5" name="TextBox 4"/>
          <p:cNvSpPr txBox="1"/>
          <p:nvPr/>
        </p:nvSpPr>
        <p:spPr>
          <a:xfrm>
            <a:off x="2360908" y="2014777"/>
            <a:ext cx="8307092" cy="4250394"/>
          </a:xfrm>
          <a:prstGeom prst="rect">
            <a:avLst/>
          </a:prstGeom>
          <a:noFill/>
        </p:spPr>
        <p:txBody>
          <a:bodyPr wrap="square" rtlCol="0">
            <a:spAutoFit/>
          </a:bodyPr>
          <a:lstStyle/>
          <a:p>
            <a:pPr>
              <a:lnSpc>
                <a:spcPts val="3600"/>
              </a:lnSpc>
            </a:pPr>
            <a:r>
              <a:rPr lang="en-US" sz="35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Lustful Love: “I lust you”</a:t>
            </a:r>
          </a:p>
          <a:p>
            <a:pPr>
              <a:lnSpc>
                <a:spcPts val="3600"/>
              </a:lnSpc>
            </a:pPr>
            <a:r>
              <a:rPr lang="en-US" sz="35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  </a:t>
            </a:r>
          </a:p>
          <a:p>
            <a:pPr>
              <a:lnSpc>
                <a:spcPts val="3600"/>
              </a:lnSpc>
            </a:pPr>
            <a:r>
              <a:rPr lang="en-US" sz="35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Codependent Love: “I need you...”</a:t>
            </a:r>
          </a:p>
          <a:p>
            <a:pPr>
              <a:lnSpc>
                <a:spcPts val="3600"/>
              </a:lnSpc>
            </a:pPr>
            <a:endParaRPr lang="en-US" sz="3500" b="1" dirty="0">
              <a:solidFill>
                <a:srgbClr val="FF0000"/>
              </a:solidFill>
              <a:effectLst>
                <a:glow rad="127000">
                  <a:schemeClr val="bg1"/>
                </a:glow>
                <a:outerShdw blurRad="38100" dist="38100" dir="2700000" algn="tl">
                  <a:srgbClr val="000000">
                    <a:alpha val="43137"/>
                  </a:srgbClr>
                </a:outerShdw>
              </a:effectLst>
              <a:latin typeface="Arial Narrow" pitchFamily="34" charset="0"/>
            </a:endParaRPr>
          </a:p>
          <a:p>
            <a:pPr>
              <a:lnSpc>
                <a:spcPts val="3600"/>
              </a:lnSpc>
            </a:pPr>
            <a:r>
              <a:rPr lang="en-US" sz="35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Trapped Love: “I’m stuck with you”</a:t>
            </a:r>
          </a:p>
          <a:p>
            <a:pPr>
              <a:lnSpc>
                <a:spcPts val="3600"/>
              </a:lnSpc>
            </a:pPr>
            <a:endParaRPr lang="en-US" sz="3500" b="1" dirty="0">
              <a:solidFill>
                <a:srgbClr val="FF0000"/>
              </a:solidFill>
              <a:effectLst>
                <a:glow rad="127000">
                  <a:schemeClr val="bg1"/>
                </a:glow>
                <a:outerShdw blurRad="38100" dist="38100" dir="2700000" algn="tl">
                  <a:srgbClr val="000000">
                    <a:alpha val="43137"/>
                  </a:srgbClr>
                </a:outerShdw>
              </a:effectLst>
              <a:latin typeface="Arial Narrow" pitchFamily="34" charset="0"/>
            </a:endParaRPr>
          </a:p>
          <a:p>
            <a:pPr>
              <a:lnSpc>
                <a:spcPts val="3600"/>
              </a:lnSpc>
            </a:pPr>
            <a:r>
              <a:rPr lang="en-US" sz="35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Exploited Love: “I manipulate you!”</a:t>
            </a:r>
          </a:p>
          <a:p>
            <a:pPr>
              <a:lnSpc>
                <a:spcPts val="3600"/>
              </a:lnSpc>
            </a:pPr>
            <a:endParaRPr lang="en-US" sz="3500" b="1" dirty="0">
              <a:solidFill>
                <a:srgbClr val="FF0000"/>
              </a:solidFill>
              <a:effectLst>
                <a:glow rad="127000">
                  <a:schemeClr val="bg1"/>
                </a:glow>
                <a:outerShdw blurRad="38100" dist="38100" dir="2700000" algn="tl">
                  <a:srgbClr val="000000">
                    <a:alpha val="43137"/>
                  </a:srgbClr>
                </a:outerShdw>
              </a:effectLst>
              <a:latin typeface="Arial Narrow" pitchFamily="34" charset="0"/>
            </a:endParaRPr>
          </a:p>
          <a:p>
            <a:pPr>
              <a:lnSpc>
                <a:spcPts val="3600"/>
              </a:lnSpc>
            </a:pPr>
            <a:r>
              <a:rPr lang="en-US" sz="3500" b="1" u="sng" dirty="0">
                <a:solidFill>
                  <a:srgbClr val="FF0000"/>
                </a:solidFill>
                <a:effectLst>
                  <a:glow rad="127000">
                    <a:schemeClr val="bg1"/>
                  </a:glow>
                  <a:outerShdw blurRad="38100" dist="38100" dir="2700000" algn="tl">
                    <a:srgbClr val="000000">
                      <a:alpha val="43137"/>
                    </a:srgbClr>
                  </a:outerShdw>
                </a:effectLst>
                <a:latin typeface="Arial Narrow" pitchFamily="34" charset="0"/>
              </a:rPr>
              <a:t>Sensual</a:t>
            </a:r>
            <a:r>
              <a:rPr lang="en-US" sz="35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 Love: “I </a:t>
            </a:r>
            <a:r>
              <a:rPr lang="en-US" sz="3500" b="1" u="sng" dirty="0">
                <a:solidFill>
                  <a:srgbClr val="FF0000"/>
                </a:solidFill>
                <a:effectLst>
                  <a:glow rad="127000">
                    <a:schemeClr val="bg1"/>
                  </a:glow>
                  <a:outerShdw blurRad="38100" dist="38100" dir="2700000" algn="tl">
                    <a:srgbClr val="000000">
                      <a:alpha val="43137"/>
                    </a:srgbClr>
                  </a:outerShdw>
                </a:effectLst>
                <a:latin typeface="Arial Narrow" pitchFamily="34" charset="0"/>
              </a:rPr>
              <a:t>use/abuse</a:t>
            </a:r>
            <a:r>
              <a:rPr lang="en-US" sz="35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 you</a:t>
            </a:r>
            <a:r>
              <a:rPr lang="en-US" sz="34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 </a:t>
            </a:r>
          </a:p>
        </p:txBody>
      </p:sp>
    </p:spTree>
  </p:cSld>
  <p:clrMapOvr>
    <a:masterClrMapping/>
  </p:clrMapOvr>
  <p:transition>
    <p:zo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7" name="Picture 3"/>
          <p:cNvPicPr>
            <a:picLocks noChangeAspect="1" noChangeArrowheads="1"/>
          </p:cNvPicPr>
          <p:nvPr/>
        </p:nvPicPr>
        <p:blipFill>
          <a:blip r:embed="rId3" cstate="print"/>
          <a:srcRect/>
          <a:stretch>
            <a:fillRect/>
          </a:stretch>
        </p:blipFill>
        <p:spPr bwMode="auto">
          <a:xfrm>
            <a:off x="0" y="1"/>
            <a:ext cx="12192000" cy="6858357"/>
          </a:xfrm>
          <a:prstGeom prst="rect">
            <a:avLst/>
          </a:prstGeom>
          <a:noFill/>
          <a:ln w="9525">
            <a:noFill/>
            <a:miter lim="800000"/>
            <a:headEnd/>
            <a:tailEnd/>
          </a:ln>
          <a:effectLst/>
        </p:spPr>
      </p:pic>
    </p:spTree>
  </p:cSld>
  <p:clrMapOvr>
    <a:masterClrMapping/>
  </p:clrMapOvr>
  <p:transition>
    <p:zo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 what do you WANT?</a:t>
            </a:r>
          </a:p>
        </p:txBody>
      </p:sp>
      <p:sp>
        <p:nvSpPr>
          <p:cNvPr id="4" name="Title 1"/>
          <p:cNvSpPr txBox="1">
            <a:spLocks/>
          </p:cNvSpPr>
          <p:nvPr/>
        </p:nvSpPr>
        <p:spPr>
          <a:xfrm>
            <a:off x="1981202" y="774915"/>
            <a:ext cx="3014419" cy="1143000"/>
          </a:xfrm>
          <a:prstGeom prst="rect">
            <a:avLst/>
          </a:prstGeom>
        </p:spPr>
        <p:txBody>
          <a:bodyPr vert="horz" lIns="91440" tIns="45720" rIns="91440" bIns="45720" rtlCol="0" anchor="ctr">
            <a:normAutofit/>
          </a:bodyPr>
          <a:lstStyle/>
          <a:p>
            <a:pPr algn="ctr">
              <a:spcBef>
                <a:spcPct val="0"/>
              </a:spcBef>
              <a:defRPr/>
            </a:pPr>
            <a:r>
              <a:rPr lang="en-US" sz="4400" b="1" dirty="0">
                <a:solidFill>
                  <a:srgbClr val="FF0000"/>
                </a:solidFill>
                <a:effectLst>
                  <a:glow rad="127000">
                    <a:schemeClr val="bg1"/>
                  </a:glow>
                  <a:outerShdw blurRad="38100" dist="38100" dir="2700000" algn="tl">
                    <a:srgbClr val="000000">
                      <a:alpha val="43137"/>
                    </a:srgbClr>
                  </a:outerShdw>
                </a:effectLst>
                <a:latin typeface="Cambria" pitchFamily="18" charset="0"/>
                <a:ea typeface="+mj-ea"/>
                <a:cs typeface="+mj-cs"/>
              </a:rPr>
              <a:t>Natural</a:t>
            </a:r>
          </a:p>
        </p:txBody>
      </p:sp>
      <p:sp>
        <p:nvSpPr>
          <p:cNvPr id="5" name="TextBox 4"/>
          <p:cNvSpPr txBox="1"/>
          <p:nvPr/>
        </p:nvSpPr>
        <p:spPr>
          <a:xfrm>
            <a:off x="2360908" y="2014777"/>
            <a:ext cx="8307092" cy="1015663"/>
          </a:xfrm>
          <a:prstGeom prst="rect">
            <a:avLst/>
          </a:prstGeom>
          <a:noFill/>
        </p:spPr>
        <p:txBody>
          <a:bodyPr wrap="square" rtlCol="0">
            <a:spAutoFit/>
          </a:bodyPr>
          <a:lstStyle/>
          <a:p>
            <a:pPr>
              <a:lnSpc>
                <a:spcPts val="3600"/>
              </a:lnSpc>
            </a:pPr>
            <a:r>
              <a:rPr lang="en-US" sz="3500" b="1" dirty="0">
                <a:solidFill>
                  <a:schemeClr val="bg1"/>
                </a:solidFill>
                <a:effectLst>
                  <a:outerShdw blurRad="38100" dist="38100" dir="2700000" algn="tl">
                    <a:srgbClr val="000000">
                      <a:alpha val="43137"/>
                    </a:srgbClr>
                  </a:outerShdw>
                </a:effectLst>
                <a:latin typeface="Arial Narrow" pitchFamily="34" charset="0"/>
              </a:rPr>
              <a:t>Lustful Love</a:t>
            </a:r>
          </a:p>
          <a:p>
            <a:pPr>
              <a:lnSpc>
                <a:spcPts val="3600"/>
              </a:lnSpc>
            </a:pPr>
            <a:r>
              <a:rPr lang="en-US" sz="3500" b="1" dirty="0">
                <a:solidFill>
                  <a:schemeClr val="bg1"/>
                </a:solidFill>
                <a:effectLst>
                  <a:outerShdw blurRad="38100" dist="38100" dir="2700000" algn="tl">
                    <a:srgbClr val="000000">
                      <a:alpha val="43137"/>
                    </a:srgbClr>
                  </a:outerShdw>
                </a:effectLst>
                <a:latin typeface="Arial Narrow" pitchFamily="34" charset="0"/>
              </a:rPr>
              <a:t>  </a:t>
            </a:r>
          </a:p>
        </p:txBody>
      </p:sp>
      <p:sp>
        <p:nvSpPr>
          <p:cNvPr id="6" name="Title 1"/>
          <p:cNvSpPr txBox="1">
            <a:spLocks/>
          </p:cNvSpPr>
          <p:nvPr/>
        </p:nvSpPr>
        <p:spPr>
          <a:xfrm>
            <a:off x="6374969" y="774915"/>
            <a:ext cx="3130658" cy="1143000"/>
          </a:xfrm>
          <a:prstGeom prst="rect">
            <a:avLst/>
          </a:prstGeom>
        </p:spPr>
        <p:txBody>
          <a:bodyPr vert="horz" lIns="91440" tIns="45720" rIns="91440" bIns="45720" rtlCol="0" anchor="ctr">
            <a:normAutofit/>
          </a:bodyPr>
          <a:lstStyle/>
          <a:p>
            <a:pPr algn="ctr">
              <a:spcBef>
                <a:spcPct val="0"/>
              </a:spcBef>
              <a:defRPr/>
            </a:pPr>
            <a:r>
              <a:rPr lang="en-US" sz="4400" b="1" dirty="0">
                <a:solidFill>
                  <a:srgbClr val="FF0000"/>
                </a:solidFill>
                <a:effectLst>
                  <a:glow rad="127000">
                    <a:schemeClr val="bg1"/>
                  </a:glow>
                  <a:outerShdw blurRad="38100" dist="38100" dir="2700000" algn="tl">
                    <a:srgbClr val="000000">
                      <a:alpha val="43137"/>
                    </a:srgbClr>
                  </a:outerShdw>
                </a:effectLst>
                <a:latin typeface="Cambria" pitchFamily="18" charset="0"/>
                <a:ea typeface="+mj-ea"/>
                <a:cs typeface="+mj-cs"/>
              </a:rPr>
              <a:t>Spiritual</a:t>
            </a:r>
          </a:p>
        </p:txBody>
      </p:sp>
      <p:sp>
        <p:nvSpPr>
          <p:cNvPr id="7" name="TextBox 6"/>
          <p:cNvSpPr txBox="1"/>
          <p:nvPr/>
        </p:nvSpPr>
        <p:spPr>
          <a:xfrm>
            <a:off x="6390468" y="2014778"/>
            <a:ext cx="4277532" cy="1438855"/>
          </a:xfrm>
          <a:prstGeom prst="rect">
            <a:avLst/>
          </a:prstGeom>
          <a:noFill/>
        </p:spPr>
        <p:txBody>
          <a:bodyPr wrap="square" rtlCol="0">
            <a:spAutoFit/>
          </a:bodyPr>
          <a:lstStyle/>
          <a:p>
            <a:pPr>
              <a:lnSpc>
                <a:spcPts val="3500"/>
              </a:lnSpc>
            </a:pPr>
            <a:r>
              <a:rPr lang="en-US" sz="3400" b="1" dirty="0">
                <a:solidFill>
                  <a:schemeClr val="bg1"/>
                </a:solidFill>
                <a:effectLst>
                  <a:outerShdw blurRad="38100" dist="38100" dir="2700000" algn="tl">
                    <a:srgbClr val="000000">
                      <a:alpha val="43137"/>
                    </a:srgbClr>
                  </a:outerShdw>
                </a:effectLst>
                <a:latin typeface="Arial Narrow" pitchFamily="34" charset="0"/>
              </a:rPr>
              <a:t>Desirable Love</a:t>
            </a:r>
          </a:p>
          <a:p>
            <a:pPr>
              <a:lnSpc>
                <a:spcPts val="3500"/>
              </a:lnSpc>
            </a:pPr>
            <a:r>
              <a:rPr lang="en-US" sz="3400" b="1" dirty="0">
                <a:solidFill>
                  <a:schemeClr val="bg1"/>
                </a:solidFill>
                <a:effectLst>
                  <a:outerShdw blurRad="38100" dist="38100" dir="2700000" algn="tl">
                    <a:srgbClr val="000000">
                      <a:alpha val="43137"/>
                    </a:srgbClr>
                  </a:outerShdw>
                </a:effectLst>
                <a:latin typeface="Arial Narrow" pitchFamily="34" charset="0"/>
              </a:rPr>
              <a:t>  </a:t>
            </a:r>
          </a:p>
          <a:p>
            <a:pPr>
              <a:lnSpc>
                <a:spcPts val="3500"/>
              </a:lnSpc>
            </a:pPr>
            <a:endParaRPr lang="en-US" sz="3400" b="1" dirty="0">
              <a:solidFill>
                <a:schemeClr val="bg1"/>
              </a:solidFill>
              <a:effectLst>
                <a:outerShdw blurRad="38100" dist="38100" dir="2700000" algn="tl">
                  <a:srgbClr val="000000">
                    <a:alpha val="43137"/>
                  </a:srgbClr>
                </a:outerShdw>
              </a:effectLst>
            </a:endParaRPr>
          </a:p>
        </p:txBody>
      </p:sp>
    </p:spTree>
  </p:cSld>
  <p:clrMapOvr>
    <a:masterClrMapping/>
  </p:clrMapOvr>
  <p:transition>
    <p:zo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 what do you WANT?</a:t>
            </a:r>
          </a:p>
        </p:txBody>
      </p:sp>
      <p:sp>
        <p:nvSpPr>
          <p:cNvPr id="4" name="Title 1"/>
          <p:cNvSpPr txBox="1">
            <a:spLocks/>
          </p:cNvSpPr>
          <p:nvPr/>
        </p:nvSpPr>
        <p:spPr>
          <a:xfrm>
            <a:off x="1981202" y="774915"/>
            <a:ext cx="3014419" cy="1143000"/>
          </a:xfrm>
          <a:prstGeom prst="rect">
            <a:avLst/>
          </a:prstGeom>
        </p:spPr>
        <p:txBody>
          <a:bodyPr vert="horz" lIns="91440" tIns="45720" rIns="91440" bIns="45720" rtlCol="0" anchor="ctr">
            <a:normAutofit/>
          </a:bodyPr>
          <a:lstStyle/>
          <a:p>
            <a:pPr algn="ctr">
              <a:spcBef>
                <a:spcPct val="0"/>
              </a:spcBef>
              <a:defRPr/>
            </a:pPr>
            <a:r>
              <a:rPr lang="en-US" sz="4400" b="1" dirty="0">
                <a:solidFill>
                  <a:srgbClr val="FF0000"/>
                </a:solidFill>
                <a:effectLst>
                  <a:glow rad="127000">
                    <a:schemeClr val="bg1"/>
                  </a:glow>
                  <a:outerShdw blurRad="38100" dist="38100" dir="2700000" algn="tl">
                    <a:srgbClr val="000000">
                      <a:alpha val="43137"/>
                    </a:srgbClr>
                  </a:outerShdw>
                </a:effectLst>
                <a:latin typeface="Cambria" pitchFamily="18" charset="0"/>
                <a:ea typeface="+mj-ea"/>
                <a:cs typeface="+mj-cs"/>
              </a:rPr>
              <a:t>Natural</a:t>
            </a:r>
          </a:p>
        </p:txBody>
      </p:sp>
      <p:sp>
        <p:nvSpPr>
          <p:cNvPr id="5" name="TextBox 4"/>
          <p:cNvSpPr txBox="1"/>
          <p:nvPr/>
        </p:nvSpPr>
        <p:spPr>
          <a:xfrm>
            <a:off x="2360908" y="2014777"/>
            <a:ext cx="8307092" cy="2862322"/>
          </a:xfrm>
          <a:prstGeom prst="rect">
            <a:avLst/>
          </a:prstGeom>
          <a:noFill/>
        </p:spPr>
        <p:txBody>
          <a:bodyPr wrap="square" rtlCol="0">
            <a:spAutoFit/>
          </a:bodyPr>
          <a:lstStyle/>
          <a:p>
            <a:pPr>
              <a:lnSpc>
                <a:spcPts val="3600"/>
              </a:lnSpc>
            </a:pPr>
            <a:r>
              <a:rPr lang="en-US" sz="3500" b="1" dirty="0">
                <a:solidFill>
                  <a:schemeClr val="bg1"/>
                </a:solidFill>
                <a:effectLst>
                  <a:outerShdw blurRad="38100" dist="38100" dir="2700000" algn="tl">
                    <a:srgbClr val="000000">
                      <a:alpha val="43137"/>
                    </a:srgbClr>
                  </a:outerShdw>
                </a:effectLst>
                <a:latin typeface="Arial Narrow" pitchFamily="34" charset="0"/>
              </a:rPr>
              <a:t>Lustful Love</a:t>
            </a:r>
          </a:p>
          <a:p>
            <a:pPr>
              <a:lnSpc>
                <a:spcPts val="3600"/>
              </a:lnSpc>
            </a:pPr>
            <a:r>
              <a:rPr lang="en-US" sz="3500" b="1" dirty="0">
                <a:solidFill>
                  <a:schemeClr val="bg1"/>
                </a:solidFill>
                <a:effectLst>
                  <a:outerShdw blurRad="38100" dist="38100" dir="2700000" algn="tl">
                    <a:srgbClr val="000000">
                      <a:alpha val="43137"/>
                    </a:srgbClr>
                  </a:outerShdw>
                </a:effectLst>
                <a:latin typeface="Arial Narrow" pitchFamily="34" charset="0"/>
              </a:rPr>
              <a:t>  </a:t>
            </a:r>
          </a:p>
          <a:p>
            <a:pPr>
              <a:lnSpc>
                <a:spcPts val="3600"/>
              </a:lnSpc>
            </a:pPr>
            <a:r>
              <a:rPr lang="en-US" sz="3500" b="1" dirty="0">
                <a:solidFill>
                  <a:schemeClr val="bg1"/>
                </a:solidFill>
                <a:effectLst>
                  <a:outerShdw blurRad="38100" dist="38100" dir="2700000" algn="tl">
                    <a:srgbClr val="000000">
                      <a:alpha val="43137"/>
                    </a:srgbClr>
                  </a:outerShdw>
                </a:effectLst>
                <a:latin typeface="Arial Narrow" pitchFamily="34" charset="0"/>
              </a:rPr>
              <a:t>Codependent Love</a:t>
            </a:r>
          </a:p>
          <a:p>
            <a:pPr>
              <a:lnSpc>
                <a:spcPts val="3600"/>
              </a:lnSpc>
            </a:pPr>
            <a:endParaRPr lang="en-US" sz="3500" b="1" dirty="0">
              <a:solidFill>
                <a:schemeClr val="bg1"/>
              </a:solidFill>
              <a:effectLst>
                <a:outerShdw blurRad="38100" dist="38100" dir="2700000" algn="tl">
                  <a:srgbClr val="000000">
                    <a:alpha val="43137"/>
                  </a:srgbClr>
                </a:outerShdw>
              </a:effectLst>
              <a:latin typeface="Arial Narrow" pitchFamily="34" charset="0"/>
            </a:endParaRPr>
          </a:p>
          <a:p>
            <a:pPr>
              <a:lnSpc>
                <a:spcPts val="3600"/>
              </a:lnSpc>
            </a:pPr>
            <a:endParaRPr lang="en-US" sz="3500" b="1" dirty="0">
              <a:solidFill>
                <a:schemeClr val="bg1"/>
              </a:solidFill>
              <a:effectLst>
                <a:outerShdw blurRad="38100" dist="38100" dir="2700000" algn="tl">
                  <a:srgbClr val="000000">
                    <a:alpha val="43137"/>
                  </a:srgbClr>
                </a:outerShdw>
              </a:effectLst>
              <a:latin typeface="Arial Narrow" pitchFamily="34" charset="0"/>
            </a:endParaRPr>
          </a:p>
          <a:p>
            <a:pPr>
              <a:lnSpc>
                <a:spcPts val="3600"/>
              </a:lnSpc>
            </a:pPr>
            <a:endParaRPr lang="en-US" sz="3500" b="1" dirty="0">
              <a:solidFill>
                <a:schemeClr val="bg1"/>
              </a:solidFill>
              <a:effectLst>
                <a:outerShdw blurRad="38100" dist="38100" dir="2700000" algn="tl">
                  <a:srgbClr val="000000">
                    <a:alpha val="43137"/>
                  </a:srgbClr>
                </a:outerShdw>
              </a:effectLst>
              <a:latin typeface="Arial Narrow" pitchFamily="34" charset="0"/>
            </a:endParaRPr>
          </a:p>
        </p:txBody>
      </p:sp>
      <p:sp>
        <p:nvSpPr>
          <p:cNvPr id="6" name="Title 1"/>
          <p:cNvSpPr txBox="1">
            <a:spLocks/>
          </p:cNvSpPr>
          <p:nvPr/>
        </p:nvSpPr>
        <p:spPr>
          <a:xfrm>
            <a:off x="6374969" y="774915"/>
            <a:ext cx="3130658" cy="1143000"/>
          </a:xfrm>
          <a:prstGeom prst="rect">
            <a:avLst/>
          </a:prstGeom>
        </p:spPr>
        <p:txBody>
          <a:bodyPr vert="horz" lIns="91440" tIns="45720" rIns="91440" bIns="45720" rtlCol="0" anchor="ctr">
            <a:normAutofit/>
          </a:bodyPr>
          <a:lstStyle/>
          <a:p>
            <a:pPr algn="ctr">
              <a:spcBef>
                <a:spcPct val="0"/>
              </a:spcBef>
              <a:defRPr/>
            </a:pPr>
            <a:r>
              <a:rPr lang="en-US" sz="4400" b="1" dirty="0">
                <a:solidFill>
                  <a:srgbClr val="FF0000"/>
                </a:solidFill>
                <a:effectLst>
                  <a:glow rad="127000">
                    <a:schemeClr val="bg1"/>
                  </a:glow>
                  <a:outerShdw blurRad="38100" dist="38100" dir="2700000" algn="tl">
                    <a:srgbClr val="000000">
                      <a:alpha val="43137"/>
                    </a:srgbClr>
                  </a:outerShdw>
                </a:effectLst>
                <a:latin typeface="Cambria" pitchFamily="18" charset="0"/>
                <a:ea typeface="+mj-ea"/>
                <a:cs typeface="+mj-cs"/>
              </a:rPr>
              <a:t>Spiritual</a:t>
            </a:r>
          </a:p>
        </p:txBody>
      </p:sp>
      <p:sp>
        <p:nvSpPr>
          <p:cNvPr id="7" name="TextBox 6"/>
          <p:cNvSpPr txBox="1"/>
          <p:nvPr/>
        </p:nvSpPr>
        <p:spPr>
          <a:xfrm>
            <a:off x="6390468" y="2014778"/>
            <a:ext cx="4277532" cy="1887696"/>
          </a:xfrm>
          <a:prstGeom prst="rect">
            <a:avLst/>
          </a:prstGeom>
          <a:noFill/>
        </p:spPr>
        <p:txBody>
          <a:bodyPr wrap="square" rtlCol="0">
            <a:spAutoFit/>
          </a:bodyPr>
          <a:lstStyle/>
          <a:p>
            <a:pPr>
              <a:lnSpc>
                <a:spcPts val="3500"/>
              </a:lnSpc>
            </a:pPr>
            <a:r>
              <a:rPr lang="en-US" sz="3400" b="1" dirty="0">
                <a:solidFill>
                  <a:schemeClr val="bg1"/>
                </a:solidFill>
                <a:effectLst>
                  <a:outerShdw blurRad="38100" dist="38100" dir="2700000" algn="tl">
                    <a:srgbClr val="000000">
                      <a:alpha val="43137"/>
                    </a:srgbClr>
                  </a:outerShdw>
                </a:effectLst>
                <a:latin typeface="Arial Narrow" pitchFamily="34" charset="0"/>
              </a:rPr>
              <a:t>Desirable Love</a:t>
            </a:r>
          </a:p>
          <a:p>
            <a:pPr>
              <a:lnSpc>
                <a:spcPts val="3500"/>
              </a:lnSpc>
            </a:pPr>
            <a:r>
              <a:rPr lang="en-US" sz="3400" b="1" dirty="0">
                <a:solidFill>
                  <a:schemeClr val="bg1"/>
                </a:solidFill>
                <a:effectLst>
                  <a:outerShdw blurRad="38100" dist="38100" dir="2700000" algn="tl">
                    <a:srgbClr val="000000">
                      <a:alpha val="43137"/>
                    </a:srgbClr>
                  </a:outerShdw>
                </a:effectLst>
                <a:latin typeface="Arial Narrow" pitchFamily="34" charset="0"/>
              </a:rPr>
              <a:t>  </a:t>
            </a:r>
          </a:p>
          <a:p>
            <a:pPr>
              <a:lnSpc>
                <a:spcPts val="3500"/>
              </a:lnSpc>
            </a:pPr>
            <a:r>
              <a:rPr lang="en-US" sz="3400" b="1" dirty="0">
                <a:solidFill>
                  <a:schemeClr val="bg1"/>
                </a:solidFill>
                <a:effectLst>
                  <a:outerShdw blurRad="38100" dist="38100" dir="2700000" algn="tl">
                    <a:srgbClr val="000000">
                      <a:alpha val="43137"/>
                    </a:srgbClr>
                  </a:outerShdw>
                </a:effectLst>
                <a:latin typeface="Arial Narrow" pitchFamily="34" charset="0"/>
              </a:rPr>
              <a:t>Reciprocal Love</a:t>
            </a:r>
          </a:p>
          <a:p>
            <a:pPr>
              <a:lnSpc>
                <a:spcPts val="3500"/>
              </a:lnSpc>
            </a:pPr>
            <a:endParaRPr lang="en-US" sz="3400" b="1" dirty="0">
              <a:solidFill>
                <a:schemeClr val="bg1"/>
              </a:solidFill>
              <a:effectLst>
                <a:outerShdw blurRad="38100" dist="38100" dir="2700000" algn="tl">
                  <a:srgbClr val="000000">
                    <a:alpha val="43137"/>
                  </a:srgbClr>
                </a:outerShdw>
              </a:effectLst>
              <a:latin typeface="Arial Narrow" pitchFamily="34" charset="0"/>
            </a:endParaRPr>
          </a:p>
        </p:txBody>
      </p:sp>
    </p:spTree>
    <p:extLst>
      <p:ext uri="{BB962C8B-B14F-4D97-AF65-F5344CB8AC3E}">
        <p14:creationId xmlns:p14="http://schemas.microsoft.com/office/powerpoint/2010/main" val="1273962616"/>
      </p:ext>
    </p:extLst>
  </p:cSld>
  <p:clrMapOvr>
    <a:masterClrMapping/>
  </p:clrMapOvr>
  <p:transition>
    <p:zo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 what do you WANT?</a:t>
            </a:r>
          </a:p>
        </p:txBody>
      </p:sp>
      <p:sp>
        <p:nvSpPr>
          <p:cNvPr id="4" name="Title 1"/>
          <p:cNvSpPr txBox="1">
            <a:spLocks/>
          </p:cNvSpPr>
          <p:nvPr/>
        </p:nvSpPr>
        <p:spPr>
          <a:xfrm>
            <a:off x="1981202" y="774915"/>
            <a:ext cx="3014419" cy="1143000"/>
          </a:xfrm>
          <a:prstGeom prst="rect">
            <a:avLst/>
          </a:prstGeom>
        </p:spPr>
        <p:txBody>
          <a:bodyPr vert="horz" lIns="91440" tIns="45720" rIns="91440" bIns="45720" rtlCol="0" anchor="ctr">
            <a:normAutofit/>
          </a:bodyPr>
          <a:lstStyle/>
          <a:p>
            <a:pPr algn="ctr">
              <a:spcBef>
                <a:spcPct val="0"/>
              </a:spcBef>
              <a:defRPr/>
            </a:pPr>
            <a:r>
              <a:rPr lang="en-US" sz="4400" b="1" dirty="0">
                <a:solidFill>
                  <a:srgbClr val="FF0000"/>
                </a:solidFill>
                <a:effectLst>
                  <a:glow rad="127000">
                    <a:schemeClr val="bg1"/>
                  </a:glow>
                  <a:outerShdw blurRad="38100" dist="38100" dir="2700000" algn="tl">
                    <a:srgbClr val="000000">
                      <a:alpha val="43137"/>
                    </a:srgbClr>
                  </a:outerShdw>
                </a:effectLst>
                <a:latin typeface="Cambria" pitchFamily="18" charset="0"/>
                <a:ea typeface="+mj-ea"/>
                <a:cs typeface="+mj-cs"/>
              </a:rPr>
              <a:t>Natural</a:t>
            </a:r>
          </a:p>
        </p:txBody>
      </p:sp>
      <p:sp>
        <p:nvSpPr>
          <p:cNvPr id="5" name="TextBox 4"/>
          <p:cNvSpPr txBox="1"/>
          <p:nvPr/>
        </p:nvSpPr>
        <p:spPr>
          <a:xfrm>
            <a:off x="2360908" y="2014777"/>
            <a:ext cx="8307092" cy="3785652"/>
          </a:xfrm>
          <a:prstGeom prst="rect">
            <a:avLst/>
          </a:prstGeom>
          <a:noFill/>
        </p:spPr>
        <p:txBody>
          <a:bodyPr wrap="square" rtlCol="0">
            <a:spAutoFit/>
          </a:bodyPr>
          <a:lstStyle/>
          <a:p>
            <a:pPr>
              <a:lnSpc>
                <a:spcPts val="3600"/>
              </a:lnSpc>
            </a:pPr>
            <a:r>
              <a:rPr lang="en-US" sz="3500" b="1" dirty="0">
                <a:solidFill>
                  <a:schemeClr val="bg1"/>
                </a:solidFill>
                <a:effectLst>
                  <a:outerShdw blurRad="38100" dist="38100" dir="2700000" algn="tl">
                    <a:srgbClr val="000000">
                      <a:alpha val="43137"/>
                    </a:srgbClr>
                  </a:outerShdw>
                </a:effectLst>
                <a:latin typeface="Arial Narrow" pitchFamily="34" charset="0"/>
              </a:rPr>
              <a:t>Lustful Love</a:t>
            </a:r>
          </a:p>
          <a:p>
            <a:pPr>
              <a:lnSpc>
                <a:spcPts val="3600"/>
              </a:lnSpc>
            </a:pPr>
            <a:r>
              <a:rPr lang="en-US" sz="3500" b="1" dirty="0">
                <a:solidFill>
                  <a:schemeClr val="bg1"/>
                </a:solidFill>
                <a:effectLst>
                  <a:outerShdw blurRad="38100" dist="38100" dir="2700000" algn="tl">
                    <a:srgbClr val="000000">
                      <a:alpha val="43137"/>
                    </a:srgbClr>
                  </a:outerShdw>
                </a:effectLst>
                <a:latin typeface="Arial Narrow" pitchFamily="34" charset="0"/>
              </a:rPr>
              <a:t>  </a:t>
            </a:r>
          </a:p>
          <a:p>
            <a:pPr>
              <a:lnSpc>
                <a:spcPts val="3600"/>
              </a:lnSpc>
            </a:pPr>
            <a:r>
              <a:rPr lang="en-US" sz="3500" b="1" dirty="0">
                <a:solidFill>
                  <a:schemeClr val="bg1"/>
                </a:solidFill>
                <a:effectLst>
                  <a:outerShdw blurRad="38100" dist="38100" dir="2700000" algn="tl">
                    <a:srgbClr val="000000">
                      <a:alpha val="43137"/>
                    </a:srgbClr>
                  </a:outerShdw>
                </a:effectLst>
                <a:latin typeface="Arial Narrow" pitchFamily="34" charset="0"/>
              </a:rPr>
              <a:t>Codependent Love</a:t>
            </a:r>
          </a:p>
          <a:p>
            <a:pPr>
              <a:lnSpc>
                <a:spcPts val="3600"/>
              </a:lnSpc>
            </a:pPr>
            <a:endParaRPr lang="en-US" sz="3500" b="1" dirty="0">
              <a:solidFill>
                <a:schemeClr val="bg1"/>
              </a:solidFill>
              <a:effectLst>
                <a:outerShdw blurRad="38100" dist="38100" dir="2700000" algn="tl">
                  <a:srgbClr val="000000">
                    <a:alpha val="43137"/>
                  </a:srgbClr>
                </a:outerShdw>
              </a:effectLst>
              <a:latin typeface="Arial Narrow" pitchFamily="34" charset="0"/>
            </a:endParaRPr>
          </a:p>
          <a:p>
            <a:pPr>
              <a:lnSpc>
                <a:spcPts val="3600"/>
              </a:lnSpc>
            </a:pPr>
            <a:r>
              <a:rPr lang="en-US" sz="3500" b="1" dirty="0">
                <a:solidFill>
                  <a:schemeClr val="bg1"/>
                </a:solidFill>
                <a:effectLst>
                  <a:outerShdw blurRad="38100" dist="38100" dir="2700000" algn="tl">
                    <a:srgbClr val="000000">
                      <a:alpha val="43137"/>
                    </a:srgbClr>
                  </a:outerShdw>
                </a:effectLst>
                <a:latin typeface="Arial Narrow" pitchFamily="34" charset="0"/>
              </a:rPr>
              <a:t>Trapped Love</a:t>
            </a:r>
          </a:p>
          <a:p>
            <a:pPr>
              <a:lnSpc>
                <a:spcPts val="3600"/>
              </a:lnSpc>
            </a:pPr>
            <a:endParaRPr lang="en-US" sz="3500" b="1" dirty="0">
              <a:solidFill>
                <a:schemeClr val="bg1"/>
              </a:solidFill>
              <a:effectLst>
                <a:outerShdw blurRad="38100" dist="38100" dir="2700000" algn="tl">
                  <a:srgbClr val="000000">
                    <a:alpha val="43137"/>
                  </a:srgbClr>
                </a:outerShdw>
              </a:effectLst>
              <a:latin typeface="Arial Narrow" pitchFamily="34" charset="0"/>
            </a:endParaRPr>
          </a:p>
          <a:p>
            <a:pPr>
              <a:lnSpc>
                <a:spcPts val="3600"/>
              </a:lnSpc>
            </a:pPr>
            <a:endParaRPr lang="en-US" sz="3500" b="1" dirty="0">
              <a:solidFill>
                <a:schemeClr val="bg1"/>
              </a:solidFill>
              <a:effectLst>
                <a:outerShdw blurRad="38100" dist="38100" dir="2700000" algn="tl">
                  <a:srgbClr val="000000">
                    <a:alpha val="43137"/>
                  </a:srgbClr>
                </a:outerShdw>
              </a:effectLst>
              <a:latin typeface="Arial Narrow" pitchFamily="34" charset="0"/>
            </a:endParaRPr>
          </a:p>
          <a:p>
            <a:pPr>
              <a:lnSpc>
                <a:spcPts val="3600"/>
              </a:lnSpc>
            </a:pPr>
            <a:endParaRPr lang="en-US" sz="3500" b="1" dirty="0">
              <a:solidFill>
                <a:schemeClr val="bg1"/>
              </a:solidFill>
              <a:effectLst>
                <a:outerShdw blurRad="38100" dist="38100" dir="2700000" algn="tl">
                  <a:srgbClr val="000000">
                    <a:alpha val="43137"/>
                  </a:srgbClr>
                </a:outerShdw>
              </a:effectLst>
              <a:latin typeface="Arial Narrow" pitchFamily="34" charset="0"/>
            </a:endParaRPr>
          </a:p>
        </p:txBody>
      </p:sp>
      <p:sp>
        <p:nvSpPr>
          <p:cNvPr id="6" name="Title 1"/>
          <p:cNvSpPr txBox="1">
            <a:spLocks/>
          </p:cNvSpPr>
          <p:nvPr/>
        </p:nvSpPr>
        <p:spPr>
          <a:xfrm>
            <a:off x="6374969" y="774915"/>
            <a:ext cx="3130658" cy="1143000"/>
          </a:xfrm>
          <a:prstGeom prst="rect">
            <a:avLst/>
          </a:prstGeom>
        </p:spPr>
        <p:txBody>
          <a:bodyPr vert="horz" lIns="91440" tIns="45720" rIns="91440" bIns="45720" rtlCol="0" anchor="ctr">
            <a:normAutofit/>
          </a:bodyPr>
          <a:lstStyle/>
          <a:p>
            <a:pPr algn="ctr">
              <a:spcBef>
                <a:spcPct val="0"/>
              </a:spcBef>
              <a:defRPr/>
            </a:pPr>
            <a:r>
              <a:rPr lang="en-US" sz="4400" b="1" dirty="0">
                <a:solidFill>
                  <a:srgbClr val="FF0000"/>
                </a:solidFill>
                <a:effectLst>
                  <a:glow rad="127000">
                    <a:schemeClr val="bg1"/>
                  </a:glow>
                  <a:outerShdw blurRad="38100" dist="38100" dir="2700000" algn="tl">
                    <a:srgbClr val="000000">
                      <a:alpha val="43137"/>
                    </a:srgbClr>
                  </a:outerShdw>
                </a:effectLst>
                <a:latin typeface="Cambria" pitchFamily="18" charset="0"/>
              </a:rPr>
              <a:t>Spiritual</a:t>
            </a:r>
            <a:endParaRPr lang="en-US" sz="4400" b="1" dirty="0">
              <a:solidFill>
                <a:srgbClr val="FFFF00"/>
              </a:solidFill>
              <a:effectLst>
                <a:outerShdw blurRad="38100" dist="38100" dir="2700000" algn="tl">
                  <a:srgbClr val="000000">
                    <a:alpha val="43137"/>
                  </a:srgbClr>
                </a:outerShdw>
              </a:effectLst>
              <a:latin typeface="Cambria" pitchFamily="18" charset="0"/>
              <a:ea typeface="+mj-ea"/>
              <a:cs typeface="+mj-cs"/>
            </a:endParaRPr>
          </a:p>
        </p:txBody>
      </p:sp>
      <p:sp>
        <p:nvSpPr>
          <p:cNvPr id="7" name="TextBox 6"/>
          <p:cNvSpPr txBox="1"/>
          <p:nvPr/>
        </p:nvSpPr>
        <p:spPr>
          <a:xfrm>
            <a:off x="6390468" y="2014778"/>
            <a:ext cx="4277532" cy="2785378"/>
          </a:xfrm>
          <a:prstGeom prst="rect">
            <a:avLst/>
          </a:prstGeom>
          <a:noFill/>
        </p:spPr>
        <p:txBody>
          <a:bodyPr wrap="square" rtlCol="0">
            <a:spAutoFit/>
          </a:bodyPr>
          <a:lstStyle/>
          <a:p>
            <a:pPr>
              <a:lnSpc>
                <a:spcPts val="3500"/>
              </a:lnSpc>
            </a:pPr>
            <a:r>
              <a:rPr lang="en-US" sz="3400" b="1" dirty="0">
                <a:solidFill>
                  <a:schemeClr val="bg1"/>
                </a:solidFill>
                <a:effectLst>
                  <a:outerShdw blurRad="38100" dist="38100" dir="2700000" algn="tl">
                    <a:srgbClr val="000000">
                      <a:alpha val="43137"/>
                    </a:srgbClr>
                  </a:outerShdw>
                </a:effectLst>
                <a:latin typeface="Arial Narrow" pitchFamily="34" charset="0"/>
              </a:rPr>
              <a:t>Desirable Love</a:t>
            </a:r>
          </a:p>
          <a:p>
            <a:pPr>
              <a:lnSpc>
                <a:spcPts val="3500"/>
              </a:lnSpc>
            </a:pPr>
            <a:r>
              <a:rPr lang="en-US" sz="3400" b="1" dirty="0">
                <a:solidFill>
                  <a:schemeClr val="bg1"/>
                </a:solidFill>
                <a:effectLst>
                  <a:outerShdw blurRad="38100" dist="38100" dir="2700000" algn="tl">
                    <a:srgbClr val="000000">
                      <a:alpha val="43137"/>
                    </a:srgbClr>
                  </a:outerShdw>
                </a:effectLst>
                <a:latin typeface="Arial Narrow" pitchFamily="34" charset="0"/>
              </a:rPr>
              <a:t>  </a:t>
            </a:r>
          </a:p>
          <a:p>
            <a:pPr>
              <a:lnSpc>
                <a:spcPts val="3500"/>
              </a:lnSpc>
            </a:pPr>
            <a:r>
              <a:rPr lang="en-US" sz="3400" b="1" dirty="0">
                <a:solidFill>
                  <a:schemeClr val="bg1"/>
                </a:solidFill>
                <a:effectLst>
                  <a:outerShdw blurRad="38100" dist="38100" dir="2700000" algn="tl">
                    <a:srgbClr val="000000">
                      <a:alpha val="43137"/>
                    </a:srgbClr>
                  </a:outerShdw>
                </a:effectLst>
                <a:latin typeface="Arial Narrow" pitchFamily="34" charset="0"/>
              </a:rPr>
              <a:t>Reciprocal Love</a:t>
            </a:r>
          </a:p>
          <a:p>
            <a:pPr>
              <a:lnSpc>
                <a:spcPts val="3500"/>
              </a:lnSpc>
            </a:pPr>
            <a:endParaRPr lang="en-US" sz="3400" b="1" dirty="0">
              <a:solidFill>
                <a:schemeClr val="bg1"/>
              </a:solidFill>
              <a:effectLst>
                <a:outerShdw blurRad="38100" dist="38100" dir="2700000" algn="tl">
                  <a:srgbClr val="000000">
                    <a:alpha val="43137"/>
                  </a:srgbClr>
                </a:outerShdw>
              </a:effectLst>
              <a:latin typeface="Arial Narrow" pitchFamily="34" charset="0"/>
            </a:endParaRPr>
          </a:p>
          <a:p>
            <a:pPr>
              <a:lnSpc>
                <a:spcPts val="3500"/>
              </a:lnSpc>
            </a:pPr>
            <a:r>
              <a:rPr lang="en-US" sz="3400" b="1" dirty="0">
                <a:solidFill>
                  <a:schemeClr val="bg1"/>
                </a:solidFill>
                <a:effectLst>
                  <a:outerShdw blurRad="38100" dist="38100" dir="2700000" algn="tl">
                    <a:srgbClr val="000000">
                      <a:alpha val="43137"/>
                    </a:srgbClr>
                  </a:outerShdw>
                </a:effectLst>
                <a:latin typeface="Arial Narrow" pitchFamily="34" charset="0"/>
              </a:rPr>
              <a:t>Belonging Love</a:t>
            </a:r>
          </a:p>
          <a:p>
            <a:pPr>
              <a:lnSpc>
                <a:spcPts val="3500"/>
              </a:lnSpc>
            </a:pPr>
            <a:endParaRPr lang="en-US" sz="3400" b="1" dirty="0">
              <a:solidFill>
                <a:schemeClr val="bg1"/>
              </a:solidFill>
              <a:effectLst>
                <a:outerShdw blurRad="38100" dist="38100" dir="2700000" algn="tl">
                  <a:srgbClr val="000000">
                    <a:alpha val="43137"/>
                  </a:srgbClr>
                </a:outerShdw>
              </a:effectLst>
              <a:latin typeface="Arial Narrow" pitchFamily="34" charset="0"/>
            </a:endParaRPr>
          </a:p>
        </p:txBody>
      </p:sp>
    </p:spTree>
    <p:extLst>
      <p:ext uri="{BB962C8B-B14F-4D97-AF65-F5344CB8AC3E}">
        <p14:creationId xmlns:p14="http://schemas.microsoft.com/office/powerpoint/2010/main" val="3179877854"/>
      </p:ext>
    </p:extLst>
  </p:cSld>
  <p:clrMapOvr>
    <a:masterClrMapping/>
  </p:clrMapOvr>
  <p:transition>
    <p:zo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 what do you WANT?</a:t>
            </a:r>
          </a:p>
        </p:txBody>
      </p:sp>
      <p:sp>
        <p:nvSpPr>
          <p:cNvPr id="4" name="Title 1"/>
          <p:cNvSpPr txBox="1">
            <a:spLocks/>
          </p:cNvSpPr>
          <p:nvPr/>
        </p:nvSpPr>
        <p:spPr>
          <a:xfrm>
            <a:off x="1981202" y="774915"/>
            <a:ext cx="3014419" cy="1143000"/>
          </a:xfrm>
          <a:prstGeom prst="rect">
            <a:avLst/>
          </a:prstGeom>
        </p:spPr>
        <p:txBody>
          <a:bodyPr vert="horz" lIns="91440" tIns="45720" rIns="91440" bIns="45720" rtlCol="0" anchor="ctr">
            <a:normAutofit/>
          </a:bodyPr>
          <a:lstStyle/>
          <a:p>
            <a:pPr algn="ctr">
              <a:spcBef>
                <a:spcPct val="0"/>
              </a:spcBef>
              <a:defRPr/>
            </a:pPr>
            <a:r>
              <a:rPr lang="en-US" sz="4400" b="1" dirty="0">
                <a:solidFill>
                  <a:srgbClr val="FF0000"/>
                </a:solidFill>
                <a:effectLst>
                  <a:glow rad="127000">
                    <a:schemeClr val="bg1"/>
                  </a:glow>
                  <a:outerShdw blurRad="38100" dist="38100" dir="2700000" algn="tl">
                    <a:srgbClr val="000000">
                      <a:alpha val="43137"/>
                    </a:srgbClr>
                  </a:outerShdw>
                </a:effectLst>
                <a:latin typeface="Cambria" pitchFamily="18" charset="0"/>
              </a:rPr>
              <a:t>Natural</a:t>
            </a:r>
            <a:endParaRPr lang="en-US" sz="4400" b="1" dirty="0">
              <a:solidFill>
                <a:srgbClr val="FFFF00"/>
              </a:solidFill>
              <a:effectLst>
                <a:outerShdw blurRad="38100" dist="38100" dir="2700000" algn="tl">
                  <a:srgbClr val="000000">
                    <a:alpha val="43137"/>
                  </a:srgbClr>
                </a:outerShdw>
              </a:effectLst>
              <a:latin typeface="Cambria" pitchFamily="18" charset="0"/>
              <a:ea typeface="+mj-ea"/>
              <a:cs typeface="+mj-cs"/>
            </a:endParaRPr>
          </a:p>
        </p:txBody>
      </p:sp>
      <p:sp>
        <p:nvSpPr>
          <p:cNvPr id="5" name="TextBox 4"/>
          <p:cNvSpPr txBox="1"/>
          <p:nvPr/>
        </p:nvSpPr>
        <p:spPr>
          <a:xfrm>
            <a:off x="2360908" y="2014777"/>
            <a:ext cx="8307092" cy="4708981"/>
          </a:xfrm>
          <a:prstGeom prst="rect">
            <a:avLst/>
          </a:prstGeom>
          <a:noFill/>
        </p:spPr>
        <p:txBody>
          <a:bodyPr wrap="square" rtlCol="0">
            <a:spAutoFit/>
          </a:bodyPr>
          <a:lstStyle/>
          <a:p>
            <a:pPr>
              <a:lnSpc>
                <a:spcPts val="3600"/>
              </a:lnSpc>
            </a:pPr>
            <a:r>
              <a:rPr lang="en-US" sz="3500" b="1" dirty="0">
                <a:solidFill>
                  <a:schemeClr val="bg1"/>
                </a:solidFill>
                <a:effectLst>
                  <a:outerShdw blurRad="38100" dist="38100" dir="2700000" algn="tl">
                    <a:srgbClr val="000000">
                      <a:alpha val="43137"/>
                    </a:srgbClr>
                  </a:outerShdw>
                </a:effectLst>
                <a:latin typeface="Arial Narrow" pitchFamily="34" charset="0"/>
              </a:rPr>
              <a:t>Lustful Love</a:t>
            </a:r>
          </a:p>
          <a:p>
            <a:pPr>
              <a:lnSpc>
                <a:spcPts val="3600"/>
              </a:lnSpc>
            </a:pPr>
            <a:r>
              <a:rPr lang="en-US" sz="3500" b="1" dirty="0">
                <a:solidFill>
                  <a:schemeClr val="bg1"/>
                </a:solidFill>
                <a:effectLst>
                  <a:outerShdw blurRad="38100" dist="38100" dir="2700000" algn="tl">
                    <a:srgbClr val="000000">
                      <a:alpha val="43137"/>
                    </a:srgbClr>
                  </a:outerShdw>
                </a:effectLst>
                <a:latin typeface="Arial Narrow" pitchFamily="34" charset="0"/>
              </a:rPr>
              <a:t>  </a:t>
            </a:r>
          </a:p>
          <a:p>
            <a:pPr>
              <a:lnSpc>
                <a:spcPts val="3600"/>
              </a:lnSpc>
            </a:pPr>
            <a:r>
              <a:rPr lang="en-US" sz="3500" b="1" dirty="0">
                <a:solidFill>
                  <a:schemeClr val="bg1"/>
                </a:solidFill>
                <a:effectLst>
                  <a:outerShdw blurRad="38100" dist="38100" dir="2700000" algn="tl">
                    <a:srgbClr val="000000">
                      <a:alpha val="43137"/>
                    </a:srgbClr>
                  </a:outerShdw>
                </a:effectLst>
                <a:latin typeface="Arial Narrow" pitchFamily="34" charset="0"/>
              </a:rPr>
              <a:t>Codependent Love</a:t>
            </a:r>
          </a:p>
          <a:p>
            <a:pPr>
              <a:lnSpc>
                <a:spcPts val="3600"/>
              </a:lnSpc>
            </a:pPr>
            <a:endParaRPr lang="en-US" sz="3500" b="1" dirty="0">
              <a:solidFill>
                <a:schemeClr val="bg1"/>
              </a:solidFill>
              <a:effectLst>
                <a:outerShdw blurRad="38100" dist="38100" dir="2700000" algn="tl">
                  <a:srgbClr val="000000">
                    <a:alpha val="43137"/>
                  </a:srgbClr>
                </a:outerShdw>
              </a:effectLst>
              <a:latin typeface="Arial Narrow" pitchFamily="34" charset="0"/>
            </a:endParaRPr>
          </a:p>
          <a:p>
            <a:pPr>
              <a:lnSpc>
                <a:spcPts val="3600"/>
              </a:lnSpc>
            </a:pPr>
            <a:r>
              <a:rPr lang="en-US" sz="3500" b="1" dirty="0">
                <a:solidFill>
                  <a:schemeClr val="bg1"/>
                </a:solidFill>
                <a:effectLst>
                  <a:outerShdw blurRad="38100" dist="38100" dir="2700000" algn="tl">
                    <a:srgbClr val="000000">
                      <a:alpha val="43137"/>
                    </a:srgbClr>
                  </a:outerShdw>
                </a:effectLst>
                <a:latin typeface="Arial Narrow" pitchFamily="34" charset="0"/>
              </a:rPr>
              <a:t>Trapped Love</a:t>
            </a:r>
          </a:p>
          <a:p>
            <a:pPr>
              <a:lnSpc>
                <a:spcPts val="3600"/>
              </a:lnSpc>
            </a:pPr>
            <a:endParaRPr lang="en-US" sz="3500" b="1" dirty="0">
              <a:solidFill>
                <a:schemeClr val="bg1"/>
              </a:solidFill>
              <a:effectLst>
                <a:outerShdw blurRad="38100" dist="38100" dir="2700000" algn="tl">
                  <a:srgbClr val="000000">
                    <a:alpha val="43137"/>
                  </a:srgbClr>
                </a:outerShdw>
              </a:effectLst>
              <a:latin typeface="Arial Narrow" pitchFamily="34" charset="0"/>
            </a:endParaRPr>
          </a:p>
          <a:p>
            <a:pPr>
              <a:lnSpc>
                <a:spcPts val="3600"/>
              </a:lnSpc>
            </a:pPr>
            <a:r>
              <a:rPr lang="en-US" sz="3500" b="1" dirty="0">
                <a:solidFill>
                  <a:schemeClr val="bg1"/>
                </a:solidFill>
                <a:effectLst>
                  <a:outerShdw blurRad="38100" dist="38100" dir="2700000" algn="tl">
                    <a:srgbClr val="000000">
                      <a:alpha val="43137"/>
                    </a:srgbClr>
                  </a:outerShdw>
                </a:effectLst>
                <a:latin typeface="Arial Narrow" pitchFamily="34" charset="0"/>
              </a:rPr>
              <a:t>Exploited Love</a:t>
            </a:r>
          </a:p>
          <a:p>
            <a:pPr>
              <a:lnSpc>
                <a:spcPts val="3600"/>
              </a:lnSpc>
            </a:pPr>
            <a:endParaRPr lang="en-US" sz="3500" b="1" dirty="0">
              <a:solidFill>
                <a:schemeClr val="bg1"/>
              </a:solidFill>
              <a:effectLst>
                <a:outerShdw blurRad="38100" dist="38100" dir="2700000" algn="tl">
                  <a:srgbClr val="000000">
                    <a:alpha val="43137"/>
                  </a:srgbClr>
                </a:outerShdw>
              </a:effectLst>
              <a:latin typeface="Arial Narrow" pitchFamily="34" charset="0"/>
            </a:endParaRPr>
          </a:p>
          <a:p>
            <a:pPr>
              <a:lnSpc>
                <a:spcPts val="3600"/>
              </a:lnSpc>
            </a:pPr>
            <a:endParaRPr lang="en-US" sz="3500" b="1" dirty="0">
              <a:solidFill>
                <a:schemeClr val="bg1"/>
              </a:solidFill>
              <a:effectLst>
                <a:outerShdw blurRad="38100" dist="38100" dir="2700000" algn="tl">
                  <a:srgbClr val="000000">
                    <a:alpha val="43137"/>
                  </a:srgbClr>
                </a:outerShdw>
              </a:effectLst>
              <a:latin typeface="Arial Narrow" pitchFamily="34" charset="0"/>
            </a:endParaRPr>
          </a:p>
          <a:p>
            <a:pPr>
              <a:lnSpc>
                <a:spcPts val="3600"/>
              </a:lnSpc>
            </a:pPr>
            <a:endParaRPr lang="en-US" sz="3500" b="1" dirty="0">
              <a:solidFill>
                <a:schemeClr val="bg1"/>
              </a:solidFill>
              <a:effectLst>
                <a:outerShdw blurRad="38100" dist="38100" dir="2700000" algn="tl">
                  <a:srgbClr val="000000">
                    <a:alpha val="43137"/>
                  </a:srgbClr>
                </a:outerShdw>
              </a:effectLst>
              <a:latin typeface="Arial Narrow" pitchFamily="34" charset="0"/>
            </a:endParaRPr>
          </a:p>
        </p:txBody>
      </p:sp>
      <p:sp>
        <p:nvSpPr>
          <p:cNvPr id="6" name="Title 1"/>
          <p:cNvSpPr txBox="1">
            <a:spLocks/>
          </p:cNvSpPr>
          <p:nvPr/>
        </p:nvSpPr>
        <p:spPr>
          <a:xfrm>
            <a:off x="6374969" y="774915"/>
            <a:ext cx="3130658" cy="1143000"/>
          </a:xfrm>
          <a:prstGeom prst="rect">
            <a:avLst/>
          </a:prstGeom>
        </p:spPr>
        <p:txBody>
          <a:bodyPr vert="horz" lIns="91440" tIns="45720" rIns="91440" bIns="45720" rtlCol="0" anchor="ctr">
            <a:normAutofit/>
          </a:bodyPr>
          <a:lstStyle/>
          <a:p>
            <a:pPr algn="ctr">
              <a:spcBef>
                <a:spcPct val="0"/>
              </a:spcBef>
              <a:defRPr/>
            </a:pPr>
            <a:r>
              <a:rPr lang="en-US" sz="4400" b="1" dirty="0">
                <a:solidFill>
                  <a:srgbClr val="FF0000"/>
                </a:solidFill>
                <a:effectLst>
                  <a:glow rad="127000">
                    <a:schemeClr val="bg1"/>
                  </a:glow>
                  <a:outerShdw blurRad="38100" dist="38100" dir="2700000" algn="tl">
                    <a:srgbClr val="000000">
                      <a:alpha val="43137"/>
                    </a:srgbClr>
                  </a:outerShdw>
                </a:effectLst>
                <a:latin typeface="Cambria" pitchFamily="18" charset="0"/>
              </a:rPr>
              <a:t>Spiritual</a:t>
            </a:r>
            <a:endParaRPr lang="en-US" sz="4400" b="1" dirty="0">
              <a:solidFill>
                <a:srgbClr val="FFFF00"/>
              </a:solidFill>
              <a:effectLst>
                <a:outerShdw blurRad="38100" dist="38100" dir="2700000" algn="tl">
                  <a:srgbClr val="000000">
                    <a:alpha val="43137"/>
                  </a:srgbClr>
                </a:outerShdw>
              </a:effectLst>
              <a:latin typeface="Cambria" pitchFamily="18" charset="0"/>
              <a:ea typeface="+mj-ea"/>
              <a:cs typeface="+mj-cs"/>
            </a:endParaRPr>
          </a:p>
        </p:txBody>
      </p:sp>
      <p:sp>
        <p:nvSpPr>
          <p:cNvPr id="7" name="TextBox 6"/>
          <p:cNvSpPr txBox="1"/>
          <p:nvPr/>
        </p:nvSpPr>
        <p:spPr>
          <a:xfrm>
            <a:off x="6390468" y="2014778"/>
            <a:ext cx="4277532" cy="3683060"/>
          </a:xfrm>
          <a:prstGeom prst="rect">
            <a:avLst/>
          </a:prstGeom>
          <a:noFill/>
        </p:spPr>
        <p:txBody>
          <a:bodyPr wrap="square" rtlCol="0">
            <a:spAutoFit/>
          </a:bodyPr>
          <a:lstStyle/>
          <a:p>
            <a:pPr>
              <a:lnSpc>
                <a:spcPts val="3500"/>
              </a:lnSpc>
            </a:pPr>
            <a:r>
              <a:rPr lang="en-US" sz="3400" b="1" dirty="0">
                <a:solidFill>
                  <a:schemeClr val="bg1"/>
                </a:solidFill>
                <a:effectLst>
                  <a:outerShdw blurRad="38100" dist="38100" dir="2700000" algn="tl">
                    <a:srgbClr val="000000">
                      <a:alpha val="43137"/>
                    </a:srgbClr>
                  </a:outerShdw>
                </a:effectLst>
                <a:latin typeface="Arial Narrow" pitchFamily="34" charset="0"/>
              </a:rPr>
              <a:t>Desirable Love</a:t>
            </a:r>
          </a:p>
          <a:p>
            <a:pPr>
              <a:lnSpc>
                <a:spcPts val="3500"/>
              </a:lnSpc>
            </a:pPr>
            <a:r>
              <a:rPr lang="en-US" sz="3400" b="1" dirty="0">
                <a:solidFill>
                  <a:schemeClr val="bg1"/>
                </a:solidFill>
                <a:effectLst>
                  <a:outerShdw blurRad="38100" dist="38100" dir="2700000" algn="tl">
                    <a:srgbClr val="000000">
                      <a:alpha val="43137"/>
                    </a:srgbClr>
                  </a:outerShdw>
                </a:effectLst>
                <a:latin typeface="Arial Narrow" pitchFamily="34" charset="0"/>
              </a:rPr>
              <a:t>  </a:t>
            </a:r>
          </a:p>
          <a:p>
            <a:pPr>
              <a:lnSpc>
                <a:spcPts val="3500"/>
              </a:lnSpc>
            </a:pPr>
            <a:r>
              <a:rPr lang="en-US" sz="3400" b="1" dirty="0">
                <a:solidFill>
                  <a:schemeClr val="bg1"/>
                </a:solidFill>
                <a:effectLst>
                  <a:outerShdw blurRad="38100" dist="38100" dir="2700000" algn="tl">
                    <a:srgbClr val="000000">
                      <a:alpha val="43137"/>
                    </a:srgbClr>
                  </a:outerShdw>
                </a:effectLst>
                <a:latin typeface="Arial Narrow" pitchFamily="34" charset="0"/>
              </a:rPr>
              <a:t>Reciprocal Love</a:t>
            </a:r>
          </a:p>
          <a:p>
            <a:pPr>
              <a:lnSpc>
                <a:spcPts val="3500"/>
              </a:lnSpc>
            </a:pPr>
            <a:endParaRPr lang="en-US" sz="3400" b="1" dirty="0">
              <a:solidFill>
                <a:schemeClr val="bg1"/>
              </a:solidFill>
              <a:effectLst>
                <a:outerShdw blurRad="38100" dist="38100" dir="2700000" algn="tl">
                  <a:srgbClr val="000000">
                    <a:alpha val="43137"/>
                  </a:srgbClr>
                </a:outerShdw>
              </a:effectLst>
              <a:latin typeface="Arial Narrow" pitchFamily="34" charset="0"/>
            </a:endParaRPr>
          </a:p>
          <a:p>
            <a:pPr>
              <a:lnSpc>
                <a:spcPts val="3500"/>
              </a:lnSpc>
            </a:pPr>
            <a:r>
              <a:rPr lang="en-US" sz="3400" b="1" dirty="0">
                <a:solidFill>
                  <a:schemeClr val="bg1"/>
                </a:solidFill>
                <a:effectLst>
                  <a:outerShdw blurRad="38100" dist="38100" dir="2700000" algn="tl">
                    <a:srgbClr val="000000">
                      <a:alpha val="43137"/>
                    </a:srgbClr>
                  </a:outerShdw>
                </a:effectLst>
                <a:latin typeface="Arial Narrow" pitchFamily="34" charset="0"/>
              </a:rPr>
              <a:t>Belonging Love</a:t>
            </a:r>
          </a:p>
          <a:p>
            <a:pPr>
              <a:lnSpc>
                <a:spcPts val="3500"/>
              </a:lnSpc>
            </a:pPr>
            <a:endParaRPr lang="en-US" sz="3400" b="1" dirty="0">
              <a:solidFill>
                <a:schemeClr val="bg1"/>
              </a:solidFill>
              <a:effectLst>
                <a:outerShdw blurRad="38100" dist="38100" dir="2700000" algn="tl">
                  <a:srgbClr val="000000">
                    <a:alpha val="43137"/>
                  </a:srgbClr>
                </a:outerShdw>
              </a:effectLst>
              <a:latin typeface="Arial Narrow" pitchFamily="34" charset="0"/>
            </a:endParaRPr>
          </a:p>
          <a:p>
            <a:pPr>
              <a:lnSpc>
                <a:spcPts val="3500"/>
              </a:lnSpc>
            </a:pPr>
            <a:r>
              <a:rPr lang="en-US" sz="3400" b="1" dirty="0">
                <a:solidFill>
                  <a:schemeClr val="bg1"/>
                </a:solidFill>
                <a:effectLst>
                  <a:outerShdw blurRad="38100" dist="38100" dir="2700000" algn="tl">
                    <a:srgbClr val="000000">
                      <a:alpha val="43137"/>
                    </a:srgbClr>
                  </a:outerShdw>
                </a:effectLst>
                <a:latin typeface="Arial Narrow" pitchFamily="34" charset="0"/>
              </a:rPr>
              <a:t>Sacrificial Love</a:t>
            </a:r>
          </a:p>
          <a:p>
            <a:pPr>
              <a:lnSpc>
                <a:spcPts val="3500"/>
              </a:lnSpc>
            </a:pPr>
            <a:endParaRPr lang="en-US" sz="3400" b="1" u="sng" dirty="0">
              <a:solidFill>
                <a:srgbClr val="FFFF00"/>
              </a:solidFill>
              <a:effectLst>
                <a:outerShdw blurRad="38100" dist="38100" dir="2700000" algn="tl">
                  <a:srgbClr val="000000">
                    <a:alpha val="43137"/>
                  </a:srgbClr>
                </a:outerShdw>
              </a:effectLst>
              <a:latin typeface="Arial Narrow" pitchFamily="34" charset="0"/>
            </a:endParaRPr>
          </a:p>
        </p:txBody>
      </p:sp>
    </p:spTree>
    <p:extLst>
      <p:ext uri="{BB962C8B-B14F-4D97-AF65-F5344CB8AC3E}">
        <p14:creationId xmlns:p14="http://schemas.microsoft.com/office/powerpoint/2010/main" val="1372614769"/>
      </p:ext>
    </p:extLst>
  </p:cSld>
  <p:clrMapOvr>
    <a:masterClrMapping/>
  </p:clrMapOvr>
  <p:transition>
    <p:zo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 what do you WANT?</a:t>
            </a:r>
          </a:p>
        </p:txBody>
      </p:sp>
      <p:sp>
        <p:nvSpPr>
          <p:cNvPr id="4" name="Title 1"/>
          <p:cNvSpPr txBox="1">
            <a:spLocks/>
          </p:cNvSpPr>
          <p:nvPr/>
        </p:nvSpPr>
        <p:spPr>
          <a:xfrm>
            <a:off x="1981202" y="774915"/>
            <a:ext cx="3014419" cy="1143000"/>
          </a:xfrm>
          <a:prstGeom prst="rect">
            <a:avLst/>
          </a:prstGeom>
        </p:spPr>
        <p:txBody>
          <a:bodyPr vert="horz" lIns="91440" tIns="45720" rIns="91440" bIns="45720" rtlCol="0" anchor="ctr">
            <a:normAutofit/>
          </a:bodyPr>
          <a:lstStyle/>
          <a:p>
            <a:pPr algn="ctr">
              <a:spcBef>
                <a:spcPct val="0"/>
              </a:spcBef>
              <a:defRPr/>
            </a:pPr>
            <a:r>
              <a:rPr lang="en-US" sz="4400" b="1" dirty="0">
                <a:solidFill>
                  <a:srgbClr val="FF0000"/>
                </a:solidFill>
                <a:effectLst>
                  <a:glow rad="127000">
                    <a:schemeClr val="bg1"/>
                  </a:glow>
                  <a:outerShdw blurRad="38100" dist="38100" dir="2700000" algn="tl">
                    <a:srgbClr val="000000">
                      <a:alpha val="43137"/>
                    </a:srgbClr>
                  </a:outerShdw>
                </a:effectLst>
                <a:latin typeface="Cambria" pitchFamily="18" charset="0"/>
              </a:rPr>
              <a:t>Natural</a:t>
            </a:r>
            <a:endParaRPr lang="en-US" sz="4400" b="1" dirty="0">
              <a:solidFill>
                <a:srgbClr val="FFFF00"/>
              </a:solidFill>
              <a:effectLst>
                <a:outerShdw blurRad="38100" dist="38100" dir="2700000" algn="tl">
                  <a:srgbClr val="000000">
                    <a:alpha val="43137"/>
                  </a:srgbClr>
                </a:outerShdw>
              </a:effectLst>
              <a:latin typeface="Cambria" pitchFamily="18" charset="0"/>
              <a:ea typeface="+mj-ea"/>
              <a:cs typeface="+mj-cs"/>
            </a:endParaRPr>
          </a:p>
        </p:txBody>
      </p:sp>
      <p:sp>
        <p:nvSpPr>
          <p:cNvPr id="5" name="TextBox 4"/>
          <p:cNvSpPr txBox="1"/>
          <p:nvPr/>
        </p:nvSpPr>
        <p:spPr>
          <a:xfrm>
            <a:off x="2360908" y="2014777"/>
            <a:ext cx="8307092" cy="5170646"/>
          </a:xfrm>
          <a:prstGeom prst="rect">
            <a:avLst/>
          </a:prstGeom>
          <a:noFill/>
        </p:spPr>
        <p:txBody>
          <a:bodyPr wrap="square" rtlCol="0">
            <a:spAutoFit/>
          </a:bodyPr>
          <a:lstStyle/>
          <a:p>
            <a:pPr>
              <a:lnSpc>
                <a:spcPts val="3600"/>
              </a:lnSpc>
            </a:pPr>
            <a:r>
              <a:rPr lang="en-US" sz="3500" b="1" dirty="0">
                <a:solidFill>
                  <a:schemeClr val="bg1"/>
                </a:solidFill>
                <a:effectLst>
                  <a:outerShdw blurRad="38100" dist="38100" dir="2700000" algn="tl">
                    <a:srgbClr val="000000">
                      <a:alpha val="43137"/>
                    </a:srgbClr>
                  </a:outerShdw>
                </a:effectLst>
                <a:latin typeface="Arial Narrow" pitchFamily="34" charset="0"/>
              </a:rPr>
              <a:t>Lustful Love</a:t>
            </a:r>
          </a:p>
          <a:p>
            <a:pPr>
              <a:lnSpc>
                <a:spcPts val="3600"/>
              </a:lnSpc>
            </a:pPr>
            <a:r>
              <a:rPr lang="en-US" sz="3500" b="1" dirty="0">
                <a:solidFill>
                  <a:schemeClr val="bg1"/>
                </a:solidFill>
                <a:effectLst>
                  <a:outerShdw blurRad="38100" dist="38100" dir="2700000" algn="tl">
                    <a:srgbClr val="000000">
                      <a:alpha val="43137"/>
                    </a:srgbClr>
                  </a:outerShdw>
                </a:effectLst>
                <a:latin typeface="Arial Narrow" pitchFamily="34" charset="0"/>
              </a:rPr>
              <a:t>  </a:t>
            </a:r>
          </a:p>
          <a:p>
            <a:pPr>
              <a:lnSpc>
                <a:spcPts val="3600"/>
              </a:lnSpc>
            </a:pPr>
            <a:r>
              <a:rPr lang="en-US" sz="3500" b="1" dirty="0">
                <a:solidFill>
                  <a:schemeClr val="bg1"/>
                </a:solidFill>
                <a:effectLst>
                  <a:outerShdw blurRad="38100" dist="38100" dir="2700000" algn="tl">
                    <a:srgbClr val="000000">
                      <a:alpha val="43137"/>
                    </a:srgbClr>
                  </a:outerShdw>
                </a:effectLst>
                <a:latin typeface="Arial Narrow" pitchFamily="34" charset="0"/>
              </a:rPr>
              <a:t>Codependent Love</a:t>
            </a:r>
          </a:p>
          <a:p>
            <a:pPr>
              <a:lnSpc>
                <a:spcPts val="3600"/>
              </a:lnSpc>
            </a:pPr>
            <a:endParaRPr lang="en-US" sz="3500" b="1" dirty="0">
              <a:solidFill>
                <a:schemeClr val="bg1"/>
              </a:solidFill>
              <a:effectLst>
                <a:outerShdw blurRad="38100" dist="38100" dir="2700000" algn="tl">
                  <a:srgbClr val="000000">
                    <a:alpha val="43137"/>
                  </a:srgbClr>
                </a:outerShdw>
              </a:effectLst>
              <a:latin typeface="Arial Narrow" pitchFamily="34" charset="0"/>
            </a:endParaRPr>
          </a:p>
          <a:p>
            <a:pPr>
              <a:lnSpc>
                <a:spcPts val="3600"/>
              </a:lnSpc>
            </a:pPr>
            <a:r>
              <a:rPr lang="en-US" sz="3500" b="1" dirty="0">
                <a:solidFill>
                  <a:schemeClr val="bg1"/>
                </a:solidFill>
                <a:effectLst>
                  <a:outerShdw blurRad="38100" dist="38100" dir="2700000" algn="tl">
                    <a:srgbClr val="000000">
                      <a:alpha val="43137"/>
                    </a:srgbClr>
                  </a:outerShdw>
                </a:effectLst>
                <a:latin typeface="Arial Narrow" pitchFamily="34" charset="0"/>
              </a:rPr>
              <a:t>Trapped Love</a:t>
            </a:r>
          </a:p>
          <a:p>
            <a:pPr>
              <a:lnSpc>
                <a:spcPts val="3600"/>
              </a:lnSpc>
            </a:pPr>
            <a:endParaRPr lang="en-US" sz="3500" b="1" dirty="0">
              <a:solidFill>
                <a:schemeClr val="bg1"/>
              </a:solidFill>
              <a:effectLst>
                <a:outerShdw blurRad="38100" dist="38100" dir="2700000" algn="tl">
                  <a:srgbClr val="000000">
                    <a:alpha val="43137"/>
                  </a:srgbClr>
                </a:outerShdw>
              </a:effectLst>
              <a:latin typeface="Arial Narrow" pitchFamily="34" charset="0"/>
            </a:endParaRPr>
          </a:p>
          <a:p>
            <a:pPr>
              <a:lnSpc>
                <a:spcPts val="3600"/>
              </a:lnSpc>
            </a:pPr>
            <a:r>
              <a:rPr lang="en-US" sz="3500" b="1" dirty="0">
                <a:solidFill>
                  <a:schemeClr val="bg1"/>
                </a:solidFill>
                <a:effectLst>
                  <a:outerShdw blurRad="38100" dist="38100" dir="2700000" algn="tl">
                    <a:srgbClr val="000000">
                      <a:alpha val="43137"/>
                    </a:srgbClr>
                  </a:outerShdw>
                </a:effectLst>
                <a:latin typeface="Arial Narrow" pitchFamily="34" charset="0"/>
              </a:rPr>
              <a:t>Exploited Love</a:t>
            </a:r>
          </a:p>
          <a:p>
            <a:pPr>
              <a:lnSpc>
                <a:spcPts val="3600"/>
              </a:lnSpc>
            </a:pPr>
            <a:endParaRPr lang="en-US" sz="3500" b="1" dirty="0">
              <a:solidFill>
                <a:schemeClr val="bg1"/>
              </a:solidFill>
              <a:effectLst>
                <a:outerShdw blurRad="38100" dist="38100" dir="2700000" algn="tl">
                  <a:srgbClr val="000000">
                    <a:alpha val="43137"/>
                  </a:srgbClr>
                </a:outerShdw>
              </a:effectLst>
              <a:latin typeface="Arial Narrow" pitchFamily="34" charset="0"/>
            </a:endParaRPr>
          </a:p>
          <a:p>
            <a:pPr>
              <a:lnSpc>
                <a:spcPts val="3600"/>
              </a:lnSpc>
            </a:pPr>
            <a:r>
              <a:rPr lang="en-US" sz="3500" b="1" dirty="0">
                <a:solidFill>
                  <a:schemeClr val="bg1"/>
                </a:solidFill>
                <a:effectLst>
                  <a:outerShdw blurRad="38100" dist="38100" dir="2700000" algn="tl">
                    <a:srgbClr val="000000">
                      <a:alpha val="43137"/>
                    </a:srgbClr>
                  </a:outerShdw>
                </a:effectLst>
                <a:latin typeface="Arial Narrow" pitchFamily="34" charset="0"/>
              </a:rPr>
              <a:t>Sensual Love</a:t>
            </a:r>
            <a:endParaRPr lang="en-US" sz="3400" b="1" dirty="0">
              <a:solidFill>
                <a:schemeClr val="bg1"/>
              </a:solidFill>
              <a:effectLst>
                <a:outerShdw blurRad="38100" dist="38100" dir="2700000" algn="tl">
                  <a:srgbClr val="000000">
                    <a:alpha val="43137"/>
                  </a:srgbClr>
                </a:outerShdw>
              </a:effectLst>
              <a:latin typeface="Arial Narrow" pitchFamily="34" charset="0"/>
            </a:endParaRPr>
          </a:p>
          <a:p>
            <a:pPr>
              <a:lnSpc>
                <a:spcPts val="3600"/>
              </a:lnSpc>
            </a:pPr>
            <a:endParaRPr lang="en-US" sz="3500" b="1" dirty="0">
              <a:solidFill>
                <a:schemeClr val="bg1"/>
              </a:solidFill>
              <a:effectLst>
                <a:outerShdw blurRad="38100" dist="38100" dir="2700000" algn="tl">
                  <a:srgbClr val="000000">
                    <a:alpha val="43137"/>
                  </a:srgbClr>
                </a:outerShdw>
              </a:effectLst>
              <a:latin typeface="Arial Narrow" pitchFamily="34" charset="0"/>
            </a:endParaRPr>
          </a:p>
          <a:p>
            <a:pPr>
              <a:lnSpc>
                <a:spcPts val="3600"/>
              </a:lnSpc>
            </a:pPr>
            <a:endParaRPr lang="en-US" sz="3500" b="1" dirty="0">
              <a:solidFill>
                <a:schemeClr val="bg1"/>
              </a:solidFill>
              <a:effectLst>
                <a:outerShdw blurRad="38100" dist="38100" dir="2700000" algn="tl">
                  <a:srgbClr val="000000">
                    <a:alpha val="43137"/>
                  </a:srgbClr>
                </a:outerShdw>
              </a:effectLst>
              <a:latin typeface="Arial Narrow" pitchFamily="34" charset="0"/>
            </a:endParaRPr>
          </a:p>
        </p:txBody>
      </p:sp>
      <p:sp>
        <p:nvSpPr>
          <p:cNvPr id="6" name="Title 1"/>
          <p:cNvSpPr txBox="1">
            <a:spLocks/>
          </p:cNvSpPr>
          <p:nvPr/>
        </p:nvSpPr>
        <p:spPr>
          <a:xfrm>
            <a:off x="6374969" y="774915"/>
            <a:ext cx="3130658" cy="1143000"/>
          </a:xfrm>
          <a:prstGeom prst="rect">
            <a:avLst/>
          </a:prstGeom>
        </p:spPr>
        <p:txBody>
          <a:bodyPr vert="horz" lIns="91440" tIns="45720" rIns="91440" bIns="45720" rtlCol="0" anchor="ctr">
            <a:normAutofit/>
          </a:bodyPr>
          <a:lstStyle/>
          <a:p>
            <a:pPr algn="ctr">
              <a:spcBef>
                <a:spcPct val="0"/>
              </a:spcBef>
              <a:defRPr/>
            </a:pPr>
            <a:r>
              <a:rPr lang="en-US" sz="4400" b="1" dirty="0">
                <a:solidFill>
                  <a:srgbClr val="FF0000"/>
                </a:solidFill>
                <a:effectLst>
                  <a:glow rad="127000">
                    <a:schemeClr val="bg1"/>
                  </a:glow>
                  <a:outerShdw blurRad="38100" dist="38100" dir="2700000" algn="tl">
                    <a:srgbClr val="000000">
                      <a:alpha val="43137"/>
                    </a:srgbClr>
                  </a:outerShdw>
                </a:effectLst>
                <a:latin typeface="Cambria" pitchFamily="18" charset="0"/>
              </a:rPr>
              <a:t>Spiritual</a:t>
            </a:r>
            <a:endParaRPr lang="en-US" sz="4400" b="1" dirty="0">
              <a:solidFill>
                <a:srgbClr val="FFFF00"/>
              </a:solidFill>
              <a:effectLst>
                <a:outerShdw blurRad="38100" dist="38100" dir="2700000" algn="tl">
                  <a:srgbClr val="000000">
                    <a:alpha val="43137"/>
                  </a:srgbClr>
                </a:outerShdw>
              </a:effectLst>
              <a:latin typeface="Cambria" pitchFamily="18" charset="0"/>
              <a:ea typeface="+mj-ea"/>
              <a:cs typeface="+mj-cs"/>
            </a:endParaRPr>
          </a:p>
        </p:txBody>
      </p:sp>
      <p:sp>
        <p:nvSpPr>
          <p:cNvPr id="7" name="TextBox 6"/>
          <p:cNvSpPr txBox="1"/>
          <p:nvPr/>
        </p:nvSpPr>
        <p:spPr>
          <a:xfrm>
            <a:off x="6390468" y="2014778"/>
            <a:ext cx="4277532" cy="4580741"/>
          </a:xfrm>
          <a:prstGeom prst="rect">
            <a:avLst/>
          </a:prstGeom>
          <a:noFill/>
        </p:spPr>
        <p:txBody>
          <a:bodyPr wrap="square" rtlCol="0">
            <a:spAutoFit/>
          </a:bodyPr>
          <a:lstStyle/>
          <a:p>
            <a:pPr>
              <a:lnSpc>
                <a:spcPts val="3500"/>
              </a:lnSpc>
            </a:pPr>
            <a:r>
              <a:rPr lang="en-US" sz="3400" b="1" dirty="0">
                <a:solidFill>
                  <a:schemeClr val="bg1"/>
                </a:solidFill>
                <a:effectLst>
                  <a:outerShdw blurRad="38100" dist="38100" dir="2700000" algn="tl">
                    <a:srgbClr val="000000">
                      <a:alpha val="43137"/>
                    </a:srgbClr>
                  </a:outerShdw>
                </a:effectLst>
                <a:latin typeface="Arial Narrow" pitchFamily="34" charset="0"/>
              </a:rPr>
              <a:t>Desirable Love</a:t>
            </a:r>
          </a:p>
          <a:p>
            <a:pPr>
              <a:lnSpc>
                <a:spcPts val="3500"/>
              </a:lnSpc>
            </a:pPr>
            <a:r>
              <a:rPr lang="en-US" sz="3400" b="1" dirty="0">
                <a:solidFill>
                  <a:schemeClr val="bg1"/>
                </a:solidFill>
                <a:effectLst>
                  <a:outerShdw blurRad="38100" dist="38100" dir="2700000" algn="tl">
                    <a:srgbClr val="000000">
                      <a:alpha val="43137"/>
                    </a:srgbClr>
                  </a:outerShdw>
                </a:effectLst>
                <a:latin typeface="Arial Narrow" pitchFamily="34" charset="0"/>
              </a:rPr>
              <a:t>  </a:t>
            </a:r>
          </a:p>
          <a:p>
            <a:pPr>
              <a:lnSpc>
                <a:spcPts val="3500"/>
              </a:lnSpc>
            </a:pPr>
            <a:r>
              <a:rPr lang="en-US" sz="3400" b="1" dirty="0">
                <a:solidFill>
                  <a:schemeClr val="bg1"/>
                </a:solidFill>
                <a:effectLst>
                  <a:outerShdw blurRad="38100" dist="38100" dir="2700000" algn="tl">
                    <a:srgbClr val="000000">
                      <a:alpha val="43137"/>
                    </a:srgbClr>
                  </a:outerShdw>
                </a:effectLst>
                <a:latin typeface="Arial Narrow" pitchFamily="34" charset="0"/>
              </a:rPr>
              <a:t>Reciprocal Love</a:t>
            </a:r>
          </a:p>
          <a:p>
            <a:pPr>
              <a:lnSpc>
                <a:spcPts val="3500"/>
              </a:lnSpc>
            </a:pPr>
            <a:endParaRPr lang="en-US" sz="3400" b="1" dirty="0">
              <a:solidFill>
                <a:schemeClr val="bg1"/>
              </a:solidFill>
              <a:effectLst>
                <a:outerShdw blurRad="38100" dist="38100" dir="2700000" algn="tl">
                  <a:srgbClr val="000000">
                    <a:alpha val="43137"/>
                  </a:srgbClr>
                </a:outerShdw>
              </a:effectLst>
              <a:latin typeface="Arial Narrow" pitchFamily="34" charset="0"/>
            </a:endParaRPr>
          </a:p>
          <a:p>
            <a:pPr>
              <a:lnSpc>
                <a:spcPts val="3500"/>
              </a:lnSpc>
            </a:pPr>
            <a:r>
              <a:rPr lang="en-US" sz="3400" b="1" dirty="0">
                <a:solidFill>
                  <a:schemeClr val="bg1"/>
                </a:solidFill>
                <a:effectLst>
                  <a:outerShdw blurRad="38100" dist="38100" dir="2700000" algn="tl">
                    <a:srgbClr val="000000">
                      <a:alpha val="43137"/>
                    </a:srgbClr>
                  </a:outerShdw>
                </a:effectLst>
                <a:latin typeface="Arial Narrow" pitchFamily="34" charset="0"/>
              </a:rPr>
              <a:t>Belonging Love</a:t>
            </a:r>
          </a:p>
          <a:p>
            <a:pPr>
              <a:lnSpc>
                <a:spcPts val="3500"/>
              </a:lnSpc>
            </a:pPr>
            <a:endParaRPr lang="en-US" sz="3400" b="1" dirty="0">
              <a:solidFill>
                <a:schemeClr val="bg1"/>
              </a:solidFill>
              <a:effectLst>
                <a:outerShdw blurRad="38100" dist="38100" dir="2700000" algn="tl">
                  <a:srgbClr val="000000">
                    <a:alpha val="43137"/>
                  </a:srgbClr>
                </a:outerShdw>
              </a:effectLst>
              <a:latin typeface="Arial Narrow" pitchFamily="34" charset="0"/>
            </a:endParaRPr>
          </a:p>
          <a:p>
            <a:pPr>
              <a:lnSpc>
                <a:spcPts val="3500"/>
              </a:lnSpc>
            </a:pPr>
            <a:r>
              <a:rPr lang="en-US" sz="3400" b="1" dirty="0">
                <a:solidFill>
                  <a:schemeClr val="bg1"/>
                </a:solidFill>
                <a:effectLst>
                  <a:outerShdw blurRad="38100" dist="38100" dir="2700000" algn="tl">
                    <a:srgbClr val="000000">
                      <a:alpha val="43137"/>
                    </a:srgbClr>
                  </a:outerShdw>
                </a:effectLst>
                <a:latin typeface="Arial Narrow" pitchFamily="34" charset="0"/>
              </a:rPr>
              <a:t>Sacrificial Love</a:t>
            </a:r>
          </a:p>
          <a:p>
            <a:pPr>
              <a:lnSpc>
                <a:spcPts val="3500"/>
              </a:lnSpc>
            </a:pPr>
            <a:endParaRPr lang="en-US" sz="3400" b="1" u="sng" dirty="0">
              <a:solidFill>
                <a:srgbClr val="FFFF00"/>
              </a:solidFill>
              <a:effectLst>
                <a:outerShdw blurRad="38100" dist="38100" dir="2700000" algn="tl">
                  <a:srgbClr val="000000">
                    <a:alpha val="43137"/>
                  </a:srgbClr>
                </a:outerShdw>
              </a:effectLst>
              <a:latin typeface="Arial Narrow" pitchFamily="34" charset="0"/>
            </a:endParaRPr>
          </a:p>
          <a:p>
            <a:pPr>
              <a:lnSpc>
                <a:spcPts val="3500"/>
              </a:lnSpc>
            </a:pPr>
            <a:r>
              <a:rPr lang="en-US" sz="3400" b="1" dirty="0">
                <a:solidFill>
                  <a:schemeClr val="bg1"/>
                </a:solidFill>
                <a:effectLst>
                  <a:outerShdw blurRad="38100" dist="38100" dir="2700000" algn="tl">
                    <a:srgbClr val="000000">
                      <a:alpha val="43137"/>
                    </a:srgbClr>
                  </a:outerShdw>
                </a:effectLst>
                <a:latin typeface="Arial Narrow" pitchFamily="34" charset="0"/>
              </a:rPr>
              <a:t>Romantic Love</a:t>
            </a:r>
          </a:p>
          <a:p>
            <a:pPr>
              <a:lnSpc>
                <a:spcPts val="3500"/>
              </a:lnSpc>
            </a:pPr>
            <a:endParaRPr lang="en-US" sz="3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36444417"/>
      </p:ext>
    </p:extLst>
  </p:cSld>
  <p:clrMapOvr>
    <a:masterClrMapping/>
  </p:clrMapOvr>
  <p:transition>
    <p:zo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Natural Man                  Spiritual Man</a:t>
            </a:r>
          </a:p>
        </p:txBody>
      </p:sp>
      <p:sp>
        <p:nvSpPr>
          <p:cNvPr id="5" name="Content Placeholder 4"/>
          <p:cNvSpPr>
            <a:spLocks noGrp="1"/>
          </p:cNvSpPr>
          <p:nvPr>
            <p:ph sz="half" idx="2"/>
          </p:nvPr>
        </p:nvSpPr>
        <p:spPr>
          <a:xfrm>
            <a:off x="6172200" y="1115879"/>
            <a:ext cx="4038600" cy="5010285"/>
          </a:xfrm>
        </p:spPr>
        <p:txBody>
          <a:bodyPr/>
          <a:lstStyle/>
          <a:p>
            <a:r>
              <a:rPr lang="en-US" dirty="0"/>
              <a:t>LOVE </a:t>
            </a:r>
            <a:r>
              <a:rPr lang="en-US" dirty="0">
                <a:solidFill>
                  <a:srgbClr val="FF0000"/>
                </a:solidFill>
                <a:effectLst>
                  <a:glow rad="127000">
                    <a:schemeClr val="bg1"/>
                  </a:glow>
                  <a:outerShdw blurRad="38100" dist="38100" dir="2700000" algn="tl">
                    <a:srgbClr val="000000">
                      <a:alpha val="43137"/>
                    </a:srgbClr>
                  </a:outerShdw>
                </a:effectLst>
                <a:latin typeface="Arial" panose="020B0604020202020204" pitchFamily="34" charset="0"/>
                <a:cs typeface="Arial" panose="020B0604020202020204" pitchFamily="34" charset="0"/>
              </a:rPr>
              <a:t>VIRUTES</a:t>
            </a:r>
            <a:r>
              <a:rPr lang="en-US" dirty="0"/>
              <a:t>:</a:t>
            </a:r>
          </a:p>
          <a:p>
            <a:pPr>
              <a:tabLst>
                <a:tab pos="517525" algn="l"/>
              </a:tabLst>
            </a:pPr>
            <a:r>
              <a:rPr lang="en-US" dirty="0"/>
              <a:t>	Purity</a:t>
            </a:r>
          </a:p>
          <a:p>
            <a:pPr>
              <a:tabLst>
                <a:tab pos="517525" algn="l"/>
              </a:tabLst>
            </a:pPr>
            <a:r>
              <a:rPr lang="en-US" dirty="0"/>
              <a:t>	Virginity</a:t>
            </a:r>
          </a:p>
          <a:p>
            <a:pPr>
              <a:tabLst>
                <a:tab pos="517525" algn="l"/>
              </a:tabLst>
            </a:pPr>
            <a:r>
              <a:rPr lang="en-US" dirty="0"/>
              <a:t>	Fidelity</a:t>
            </a:r>
          </a:p>
          <a:p>
            <a:pPr>
              <a:tabLst>
                <a:tab pos="517525" algn="l"/>
              </a:tabLst>
            </a:pPr>
            <a:r>
              <a:rPr lang="en-US" dirty="0"/>
              <a:t>	Hetero-Marriage</a:t>
            </a:r>
          </a:p>
          <a:p>
            <a:pPr>
              <a:tabLst>
                <a:tab pos="517525" algn="l"/>
              </a:tabLst>
            </a:pPr>
            <a:r>
              <a:rPr lang="en-US" dirty="0"/>
              <a:t>	Protector</a:t>
            </a:r>
          </a:p>
          <a:p>
            <a:pPr>
              <a:tabLst>
                <a:tab pos="517525" algn="l"/>
              </a:tabLst>
            </a:pPr>
            <a:r>
              <a:rPr lang="en-US" dirty="0"/>
              <a:t>	Etc.  </a:t>
            </a:r>
          </a:p>
        </p:txBody>
      </p:sp>
      <p:sp>
        <p:nvSpPr>
          <p:cNvPr id="4" name="Content Placeholder 3"/>
          <p:cNvSpPr>
            <a:spLocks noGrp="1"/>
          </p:cNvSpPr>
          <p:nvPr>
            <p:ph sz="half" idx="1"/>
          </p:nvPr>
        </p:nvSpPr>
        <p:spPr>
          <a:xfrm>
            <a:off x="1981200" y="1146876"/>
            <a:ext cx="4038600" cy="4979288"/>
          </a:xfrm>
        </p:spPr>
        <p:txBody>
          <a:bodyPr/>
          <a:lstStyle/>
          <a:p>
            <a:r>
              <a:rPr lang="en-US" dirty="0"/>
              <a:t>LOVE </a:t>
            </a:r>
            <a:r>
              <a:rPr lang="en-US" dirty="0">
                <a:solidFill>
                  <a:srgbClr val="FF0000"/>
                </a:solidFill>
                <a:effectLst>
                  <a:glow rad="127000">
                    <a:schemeClr val="bg1"/>
                  </a:glow>
                  <a:outerShdw blurRad="38100" dist="38100" dir="2700000" algn="tl">
                    <a:srgbClr val="000000">
                      <a:alpha val="43137"/>
                    </a:srgbClr>
                  </a:outerShdw>
                </a:effectLst>
                <a:latin typeface="Arial" panose="020B0604020202020204" pitchFamily="34" charset="0"/>
                <a:cs typeface="Arial" panose="020B0604020202020204" pitchFamily="34" charset="0"/>
              </a:rPr>
              <a:t>VICES</a:t>
            </a:r>
            <a:r>
              <a:rPr lang="en-US" dirty="0"/>
              <a:t>: </a:t>
            </a:r>
          </a:p>
          <a:p>
            <a:pPr>
              <a:tabLst>
                <a:tab pos="457200" algn="l"/>
              </a:tabLst>
            </a:pPr>
            <a:r>
              <a:rPr lang="en-US" dirty="0"/>
              <a:t>	Pornography</a:t>
            </a:r>
          </a:p>
          <a:p>
            <a:pPr>
              <a:tabLst>
                <a:tab pos="457200" algn="l"/>
              </a:tabLst>
            </a:pPr>
            <a:r>
              <a:rPr lang="en-US" dirty="0"/>
              <a:t>	Fornication</a:t>
            </a:r>
          </a:p>
          <a:p>
            <a:pPr>
              <a:tabLst>
                <a:tab pos="457200" algn="l"/>
              </a:tabLst>
            </a:pPr>
            <a:r>
              <a:rPr lang="en-US" dirty="0"/>
              <a:t>	Adultery</a:t>
            </a:r>
          </a:p>
          <a:p>
            <a:pPr>
              <a:tabLst>
                <a:tab pos="457200" algn="l"/>
              </a:tabLst>
            </a:pPr>
            <a:r>
              <a:rPr lang="en-US" dirty="0"/>
              <a:t>	   Homosexuality</a:t>
            </a:r>
          </a:p>
          <a:p>
            <a:pPr>
              <a:tabLst>
                <a:tab pos="457200" algn="l"/>
              </a:tabLst>
            </a:pPr>
            <a:r>
              <a:rPr lang="en-US" dirty="0"/>
              <a:t>		Incest</a:t>
            </a:r>
          </a:p>
          <a:p>
            <a:pPr>
              <a:tabLst>
                <a:tab pos="457200" algn="l"/>
              </a:tabLst>
            </a:pPr>
            <a:r>
              <a:rPr lang="en-US" dirty="0"/>
              <a:t>		        Etc.</a:t>
            </a:r>
          </a:p>
        </p:txBody>
      </p:sp>
      <p:pic>
        <p:nvPicPr>
          <p:cNvPr id="11" name="Picture 7" descr="body-temple-1"/>
          <p:cNvPicPr>
            <a:picLocks noChangeAspect="1" noChangeArrowheads="1"/>
          </p:cNvPicPr>
          <p:nvPr/>
        </p:nvPicPr>
        <p:blipFill rotWithShape="1">
          <a:blip r:embed="rId2" cstate="print"/>
          <a:srcRect l="-4229" r="1785" b="8484"/>
          <a:stretch/>
        </p:blipFill>
        <p:spPr bwMode="auto">
          <a:xfrm>
            <a:off x="0" y="2859694"/>
            <a:ext cx="2995467" cy="3998306"/>
          </a:xfrm>
          <a:prstGeom prst="rect">
            <a:avLst/>
          </a:prstGeom>
          <a:noFill/>
          <a:ln w="9525">
            <a:noFill/>
            <a:miter lim="800000"/>
            <a:headEnd/>
            <a:tailEnd/>
          </a:ln>
          <a:effectLst>
            <a:glow rad="127000">
              <a:schemeClr val="bg1"/>
            </a:glow>
          </a:effectLst>
        </p:spPr>
      </p:pic>
      <p:grpSp>
        <p:nvGrpSpPr>
          <p:cNvPr id="12" name="Group 23"/>
          <p:cNvGrpSpPr/>
          <p:nvPr/>
        </p:nvGrpSpPr>
        <p:grpSpPr>
          <a:xfrm>
            <a:off x="9124880" y="2714153"/>
            <a:ext cx="2909118" cy="4135911"/>
            <a:chOff x="4421580" y="2714153"/>
            <a:chExt cx="2909118" cy="4135911"/>
          </a:xfrm>
          <a:effectLst>
            <a:glow rad="127000">
              <a:schemeClr val="bg1"/>
            </a:glow>
          </a:effectLst>
        </p:grpSpPr>
        <p:pic>
          <p:nvPicPr>
            <p:cNvPr id="14" name="Picture 62" descr="body-temple-2"/>
            <p:cNvPicPr>
              <a:picLocks noChangeAspect="1" noChangeArrowheads="1"/>
            </p:cNvPicPr>
            <p:nvPr/>
          </p:nvPicPr>
          <p:blipFill>
            <a:blip r:embed="rId3" cstate="print"/>
            <a:srcRect/>
            <a:stretch>
              <a:fillRect/>
            </a:stretch>
          </p:blipFill>
          <p:spPr bwMode="auto">
            <a:xfrm>
              <a:off x="5199455" y="4105711"/>
              <a:ext cx="1042988" cy="2108656"/>
            </a:xfrm>
            <a:prstGeom prst="rect">
              <a:avLst/>
            </a:prstGeom>
            <a:noFill/>
            <a:ln w="9525">
              <a:noFill/>
              <a:miter lim="800000"/>
              <a:headEnd/>
              <a:tailEnd/>
            </a:ln>
          </p:spPr>
        </p:pic>
        <p:pic>
          <p:nvPicPr>
            <p:cNvPr id="15" name="Picture 63" descr="halo"/>
            <p:cNvPicPr>
              <a:picLocks noChangeAspect="1" noChangeArrowheads="1"/>
            </p:cNvPicPr>
            <p:nvPr/>
          </p:nvPicPr>
          <p:blipFill>
            <a:blip r:embed="rId4" cstate="print"/>
            <a:srcRect/>
            <a:stretch>
              <a:fillRect/>
            </a:stretch>
          </p:blipFill>
          <p:spPr bwMode="auto">
            <a:xfrm>
              <a:off x="5199455" y="2714153"/>
              <a:ext cx="938213" cy="594998"/>
            </a:xfrm>
            <a:prstGeom prst="rect">
              <a:avLst/>
            </a:prstGeom>
            <a:noFill/>
            <a:ln w="9525">
              <a:noFill/>
              <a:miter lim="800000"/>
              <a:headEnd/>
              <a:tailEnd/>
            </a:ln>
          </p:spPr>
        </p:pic>
        <p:pic>
          <p:nvPicPr>
            <p:cNvPr id="16" name="Picture 64" descr="body-temple-1"/>
            <p:cNvPicPr>
              <a:picLocks noChangeAspect="1" noChangeArrowheads="1"/>
            </p:cNvPicPr>
            <p:nvPr/>
          </p:nvPicPr>
          <p:blipFill>
            <a:blip r:embed="rId2" cstate="print"/>
            <a:srcRect r="782" b="8484"/>
            <a:stretch>
              <a:fillRect/>
            </a:stretch>
          </p:blipFill>
          <p:spPr bwMode="auto">
            <a:xfrm>
              <a:off x="4421580" y="2840130"/>
              <a:ext cx="2909118" cy="4009934"/>
            </a:xfrm>
            <a:prstGeom prst="rect">
              <a:avLst/>
            </a:prstGeom>
            <a:noFill/>
            <a:ln w="9525">
              <a:noFill/>
              <a:miter lim="800000"/>
              <a:headEnd/>
              <a:tailEnd/>
            </a:ln>
          </p:spPr>
        </p:pic>
      </p:grpSp>
    </p:spTree>
  </p:cSld>
  <p:clrMapOvr>
    <a:masterClrMapping/>
  </p:clrMapOvr>
  <p:transition>
    <p:zo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7" descr="body-temple-1"/>
          <p:cNvPicPr>
            <a:picLocks noChangeAspect="1" noChangeArrowheads="1"/>
          </p:cNvPicPr>
          <p:nvPr/>
        </p:nvPicPr>
        <p:blipFill rotWithShape="1">
          <a:blip r:embed="rId2" cstate="print"/>
          <a:srcRect l="-4229" r="1785" b="8484"/>
          <a:stretch/>
        </p:blipFill>
        <p:spPr bwMode="auto">
          <a:xfrm>
            <a:off x="0" y="2859694"/>
            <a:ext cx="2995467" cy="3998306"/>
          </a:xfrm>
          <a:prstGeom prst="rect">
            <a:avLst/>
          </a:prstGeom>
          <a:noFill/>
          <a:ln w="9525">
            <a:noFill/>
            <a:miter lim="800000"/>
            <a:headEnd/>
            <a:tailEnd/>
          </a:ln>
          <a:effectLst>
            <a:glow rad="127000">
              <a:schemeClr val="bg1"/>
            </a:glow>
          </a:effectLst>
        </p:spPr>
      </p:pic>
      <p:grpSp>
        <p:nvGrpSpPr>
          <p:cNvPr id="15" name="Group 23"/>
          <p:cNvGrpSpPr/>
          <p:nvPr/>
        </p:nvGrpSpPr>
        <p:grpSpPr>
          <a:xfrm>
            <a:off x="9124880" y="2714153"/>
            <a:ext cx="2909118" cy="4135911"/>
            <a:chOff x="4421580" y="2714153"/>
            <a:chExt cx="2909118" cy="4135911"/>
          </a:xfrm>
          <a:effectLst>
            <a:glow rad="127000">
              <a:schemeClr val="bg1"/>
            </a:glow>
          </a:effectLst>
        </p:grpSpPr>
        <p:pic>
          <p:nvPicPr>
            <p:cNvPr id="16" name="Picture 62" descr="body-temple-2"/>
            <p:cNvPicPr>
              <a:picLocks noChangeAspect="1" noChangeArrowheads="1"/>
            </p:cNvPicPr>
            <p:nvPr/>
          </p:nvPicPr>
          <p:blipFill>
            <a:blip r:embed="rId3" cstate="print"/>
            <a:srcRect/>
            <a:stretch>
              <a:fillRect/>
            </a:stretch>
          </p:blipFill>
          <p:spPr bwMode="auto">
            <a:xfrm>
              <a:off x="5199455" y="4105711"/>
              <a:ext cx="1042988" cy="2108656"/>
            </a:xfrm>
            <a:prstGeom prst="rect">
              <a:avLst/>
            </a:prstGeom>
            <a:noFill/>
            <a:ln w="9525">
              <a:noFill/>
              <a:miter lim="800000"/>
              <a:headEnd/>
              <a:tailEnd/>
            </a:ln>
          </p:spPr>
        </p:pic>
        <p:pic>
          <p:nvPicPr>
            <p:cNvPr id="17" name="Picture 63" descr="halo"/>
            <p:cNvPicPr>
              <a:picLocks noChangeAspect="1" noChangeArrowheads="1"/>
            </p:cNvPicPr>
            <p:nvPr/>
          </p:nvPicPr>
          <p:blipFill>
            <a:blip r:embed="rId4" cstate="print"/>
            <a:srcRect/>
            <a:stretch>
              <a:fillRect/>
            </a:stretch>
          </p:blipFill>
          <p:spPr bwMode="auto">
            <a:xfrm>
              <a:off x="5199455" y="2714153"/>
              <a:ext cx="938213" cy="594998"/>
            </a:xfrm>
            <a:prstGeom prst="rect">
              <a:avLst/>
            </a:prstGeom>
            <a:noFill/>
            <a:ln w="9525">
              <a:noFill/>
              <a:miter lim="800000"/>
              <a:headEnd/>
              <a:tailEnd/>
            </a:ln>
          </p:spPr>
        </p:pic>
        <p:pic>
          <p:nvPicPr>
            <p:cNvPr id="18" name="Picture 64" descr="body-temple-1"/>
            <p:cNvPicPr>
              <a:picLocks noChangeAspect="1" noChangeArrowheads="1"/>
            </p:cNvPicPr>
            <p:nvPr/>
          </p:nvPicPr>
          <p:blipFill>
            <a:blip r:embed="rId2" cstate="print"/>
            <a:srcRect r="782" b="8484"/>
            <a:stretch>
              <a:fillRect/>
            </a:stretch>
          </p:blipFill>
          <p:spPr bwMode="auto">
            <a:xfrm>
              <a:off x="4421580" y="2840130"/>
              <a:ext cx="2909118" cy="4009934"/>
            </a:xfrm>
            <a:prstGeom prst="rect">
              <a:avLst/>
            </a:prstGeom>
            <a:noFill/>
            <a:ln w="9525">
              <a:noFill/>
              <a:miter lim="800000"/>
              <a:headEnd/>
              <a:tailEnd/>
            </a:ln>
          </p:spPr>
        </p:pic>
      </p:grpSp>
      <p:sp>
        <p:nvSpPr>
          <p:cNvPr id="2" name="Title 1"/>
          <p:cNvSpPr>
            <a:spLocks noGrp="1"/>
          </p:cNvSpPr>
          <p:nvPr>
            <p:ph type="title"/>
          </p:nvPr>
        </p:nvSpPr>
        <p:spPr/>
        <p:txBody>
          <a:bodyPr/>
          <a:lstStyle/>
          <a:p>
            <a:r>
              <a:rPr lang="en-US" dirty="0"/>
              <a:t>Natural Man                  Spiritual Man</a:t>
            </a:r>
          </a:p>
        </p:txBody>
      </p:sp>
      <p:sp>
        <p:nvSpPr>
          <p:cNvPr id="5" name="Content Placeholder 4"/>
          <p:cNvSpPr>
            <a:spLocks noGrp="1"/>
          </p:cNvSpPr>
          <p:nvPr>
            <p:ph sz="half" idx="2"/>
          </p:nvPr>
        </p:nvSpPr>
        <p:spPr>
          <a:xfrm>
            <a:off x="6172200" y="1115879"/>
            <a:ext cx="4038600" cy="5010285"/>
          </a:xfrm>
        </p:spPr>
        <p:txBody>
          <a:bodyPr/>
          <a:lstStyle/>
          <a:p>
            <a:r>
              <a:rPr lang="en-US" dirty="0"/>
              <a:t>LOVE </a:t>
            </a:r>
            <a:r>
              <a:rPr lang="en-US" dirty="0">
                <a:solidFill>
                  <a:srgbClr val="FF0000"/>
                </a:solidFill>
                <a:effectLst>
                  <a:glow rad="127000">
                    <a:schemeClr val="bg1"/>
                  </a:glow>
                  <a:outerShdw blurRad="38100" dist="38100" dir="2700000" algn="tl">
                    <a:srgbClr val="000000">
                      <a:alpha val="43137"/>
                    </a:srgbClr>
                  </a:outerShdw>
                </a:effectLst>
                <a:latin typeface="Arial" panose="020B0604020202020204" pitchFamily="34" charset="0"/>
                <a:cs typeface="Arial" panose="020B0604020202020204" pitchFamily="34" charset="0"/>
              </a:rPr>
              <a:t>VIRUTES</a:t>
            </a:r>
            <a:r>
              <a:rPr lang="en-US" dirty="0"/>
              <a:t>:</a:t>
            </a:r>
          </a:p>
          <a:p>
            <a:pPr>
              <a:tabLst>
                <a:tab pos="517525" algn="l"/>
              </a:tabLst>
            </a:pPr>
            <a:r>
              <a:rPr lang="en-US" dirty="0"/>
              <a:t>	Purity</a:t>
            </a:r>
          </a:p>
          <a:p>
            <a:pPr>
              <a:tabLst>
                <a:tab pos="517525" algn="l"/>
              </a:tabLst>
            </a:pPr>
            <a:r>
              <a:rPr lang="en-US" dirty="0"/>
              <a:t>	Virginity</a:t>
            </a:r>
          </a:p>
          <a:p>
            <a:pPr>
              <a:tabLst>
                <a:tab pos="517525" algn="l"/>
              </a:tabLst>
            </a:pPr>
            <a:r>
              <a:rPr lang="en-US" dirty="0"/>
              <a:t>	Fidelity</a:t>
            </a:r>
          </a:p>
          <a:p>
            <a:pPr>
              <a:tabLst>
                <a:tab pos="517525" algn="l"/>
              </a:tabLst>
            </a:pPr>
            <a:r>
              <a:rPr lang="en-US" dirty="0"/>
              <a:t>	Hetero-Marriage</a:t>
            </a:r>
          </a:p>
          <a:p>
            <a:pPr>
              <a:tabLst>
                <a:tab pos="517525" algn="l"/>
              </a:tabLst>
            </a:pPr>
            <a:r>
              <a:rPr lang="en-US" dirty="0"/>
              <a:t>	Protector</a:t>
            </a:r>
          </a:p>
          <a:p>
            <a:pPr>
              <a:tabLst>
                <a:tab pos="517525" algn="l"/>
              </a:tabLst>
            </a:pPr>
            <a:r>
              <a:rPr lang="en-US" dirty="0"/>
              <a:t>	Etc.  </a:t>
            </a:r>
          </a:p>
        </p:txBody>
      </p:sp>
      <p:sp>
        <p:nvSpPr>
          <p:cNvPr id="4" name="Content Placeholder 3"/>
          <p:cNvSpPr>
            <a:spLocks noGrp="1"/>
          </p:cNvSpPr>
          <p:nvPr>
            <p:ph sz="half" idx="1"/>
          </p:nvPr>
        </p:nvSpPr>
        <p:spPr>
          <a:xfrm>
            <a:off x="1981200" y="1146876"/>
            <a:ext cx="4038600" cy="4979288"/>
          </a:xfrm>
        </p:spPr>
        <p:txBody>
          <a:bodyPr/>
          <a:lstStyle/>
          <a:p>
            <a:r>
              <a:rPr lang="en-US" dirty="0"/>
              <a:t>LOVE </a:t>
            </a:r>
            <a:r>
              <a:rPr lang="en-US" dirty="0">
                <a:solidFill>
                  <a:srgbClr val="FF0000"/>
                </a:solidFill>
                <a:effectLst>
                  <a:glow rad="127000">
                    <a:schemeClr val="bg1"/>
                  </a:glow>
                  <a:outerShdw blurRad="38100" dist="38100" dir="2700000" algn="tl">
                    <a:srgbClr val="000000">
                      <a:alpha val="43137"/>
                    </a:srgbClr>
                  </a:outerShdw>
                </a:effectLst>
                <a:latin typeface="Arial" panose="020B0604020202020204" pitchFamily="34" charset="0"/>
                <a:cs typeface="Arial" panose="020B0604020202020204" pitchFamily="34" charset="0"/>
              </a:rPr>
              <a:t>VICES</a:t>
            </a:r>
            <a:r>
              <a:rPr lang="en-US" dirty="0"/>
              <a:t>: </a:t>
            </a:r>
          </a:p>
          <a:p>
            <a:pPr>
              <a:tabLst>
                <a:tab pos="457200" algn="l"/>
              </a:tabLst>
            </a:pPr>
            <a:r>
              <a:rPr lang="en-US" dirty="0"/>
              <a:t>	Pornography</a:t>
            </a:r>
          </a:p>
          <a:p>
            <a:pPr>
              <a:tabLst>
                <a:tab pos="457200" algn="l"/>
              </a:tabLst>
            </a:pPr>
            <a:r>
              <a:rPr lang="en-US" dirty="0"/>
              <a:t>	Fornication</a:t>
            </a:r>
          </a:p>
          <a:p>
            <a:pPr>
              <a:tabLst>
                <a:tab pos="457200" algn="l"/>
              </a:tabLst>
            </a:pPr>
            <a:r>
              <a:rPr lang="en-US" dirty="0"/>
              <a:t>	Adultery</a:t>
            </a:r>
          </a:p>
          <a:p>
            <a:pPr>
              <a:tabLst>
                <a:tab pos="457200" algn="l"/>
              </a:tabLst>
            </a:pPr>
            <a:r>
              <a:rPr lang="en-US" dirty="0"/>
              <a:t>	   Homosexuality</a:t>
            </a:r>
          </a:p>
          <a:p>
            <a:pPr>
              <a:tabLst>
                <a:tab pos="457200" algn="l"/>
              </a:tabLst>
            </a:pPr>
            <a:r>
              <a:rPr lang="en-US" dirty="0"/>
              <a:t>		Incest</a:t>
            </a:r>
          </a:p>
          <a:p>
            <a:pPr>
              <a:tabLst>
                <a:tab pos="457200" algn="l"/>
              </a:tabLst>
            </a:pPr>
            <a:r>
              <a:rPr lang="en-US" dirty="0"/>
              <a:t>		        Etc.</a:t>
            </a:r>
          </a:p>
        </p:txBody>
      </p:sp>
      <p:sp>
        <p:nvSpPr>
          <p:cNvPr id="11" name="TextBox 10"/>
          <p:cNvSpPr txBox="1"/>
          <p:nvPr/>
        </p:nvSpPr>
        <p:spPr>
          <a:xfrm>
            <a:off x="1758462" y="4742480"/>
            <a:ext cx="4107766" cy="1754326"/>
          </a:xfrm>
          <a:prstGeom prst="rect">
            <a:avLst/>
          </a:prstGeom>
          <a:noFill/>
        </p:spPr>
        <p:txBody>
          <a:bodyPr wrap="square" rtlCol="0">
            <a:spAutoFit/>
          </a:bodyPr>
          <a:lstStyle/>
          <a:p>
            <a:pPr algn="ctr"/>
            <a:r>
              <a:rPr lang="en-US" sz="3600" b="1" dirty="0">
                <a:solidFill>
                  <a:schemeClr val="bg1"/>
                </a:solidFill>
                <a:effectLst>
                  <a:glow rad="76200">
                    <a:srgbClr val="7030A0"/>
                  </a:glow>
                  <a:outerShdw blurRad="38100" dist="38100" dir="2700000" algn="tl">
                    <a:srgbClr val="000000">
                      <a:alpha val="43137"/>
                    </a:srgbClr>
                  </a:outerShdw>
                </a:effectLst>
              </a:rPr>
              <a:t>“enjoy the pleasures of sin for a short time.” </a:t>
            </a:r>
            <a:r>
              <a:rPr lang="en-US" sz="3200" b="1" baseline="30000" dirty="0">
                <a:solidFill>
                  <a:schemeClr val="bg1"/>
                </a:solidFill>
                <a:effectLst>
                  <a:glow rad="76200">
                    <a:srgbClr val="7030A0"/>
                  </a:glow>
                  <a:outerShdw blurRad="38100" dist="38100" dir="2700000" algn="tl">
                    <a:srgbClr val="000000">
                      <a:alpha val="43137"/>
                    </a:srgbClr>
                  </a:outerShdw>
                </a:effectLst>
              </a:rPr>
              <a:t>Heb 11:25 </a:t>
            </a:r>
          </a:p>
        </p:txBody>
      </p:sp>
      <p:sp>
        <p:nvSpPr>
          <p:cNvPr id="12" name="TextBox 11"/>
          <p:cNvSpPr txBox="1"/>
          <p:nvPr/>
        </p:nvSpPr>
        <p:spPr>
          <a:xfrm>
            <a:off x="6381750" y="4724399"/>
            <a:ext cx="3381227" cy="1754326"/>
          </a:xfrm>
          <a:prstGeom prst="rect">
            <a:avLst/>
          </a:prstGeom>
          <a:noFill/>
        </p:spPr>
        <p:txBody>
          <a:bodyPr wrap="square" rtlCol="0">
            <a:spAutoFit/>
          </a:bodyPr>
          <a:lstStyle/>
          <a:p>
            <a:r>
              <a:rPr lang="en-US" sz="3600" b="1" dirty="0">
                <a:solidFill>
                  <a:schemeClr val="bg1"/>
                </a:solidFill>
                <a:effectLst>
                  <a:glow rad="76200">
                    <a:srgbClr val="481F67"/>
                  </a:glow>
                  <a:outerShdw blurRad="38100" dist="38100" dir="2700000" algn="tl">
                    <a:srgbClr val="000000">
                      <a:alpha val="43137"/>
                    </a:srgbClr>
                  </a:outerShdw>
                </a:effectLst>
              </a:rPr>
              <a:t>“Against such things there is no law.” </a:t>
            </a:r>
            <a:r>
              <a:rPr lang="en-US" sz="3600" b="1" baseline="30000" dirty="0">
                <a:solidFill>
                  <a:schemeClr val="bg1"/>
                </a:solidFill>
                <a:effectLst>
                  <a:glow rad="76200">
                    <a:srgbClr val="481F67"/>
                  </a:glow>
                  <a:outerShdw blurRad="38100" dist="38100" dir="2700000" algn="tl">
                    <a:srgbClr val="000000">
                      <a:alpha val="43137"/>
                    </a:srgbClr>
                  </a:outerShdw>
                </a:effectLst>
              </a:rPr>
              <a:t>Gal 5:23</a:t>
            </a:r>
          </a:p>
        </p:txBody>
      </p:sp>
    </p:spTree>
    <p:extLst>
      <p:ext uri="{BB962C8B-B14F-4D97-AF65-F5344CB8AC3E}">
        <p14:creationId xmlns:p14="http://schemas.microsoft.com/office/powerpoint/2010/main" val="3885487577"/>
      </p:ext>
    </p:extLst>
  </p:cSld>
  <p:clrMapOvr>
    <a:masterClrMapping/>
  </p:clrMapOvr>
  <p:transition>
    <p:zo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
            <a:ext cx="8229600" cy="1584325"/>
          </a:xfrm>
        </p:spPr>
        <p:txBody>
          <a:bodyPr/>
          <a:lstStyle/>
          <a:p>
            <a:pPr>
              <a:lnSpc>
                <a:spcPts val="4800"/>
              </a:lnSpc>
            </a:pPr>
            <a:r>
              <a:rPr lang="en-US" dirty="0"/>
              <a:t>“Does Not Even Nature Itself Teach You?”</a:t>
            </a:r>
          </a:p>
        </p:txBody>
      </p:sp>
      <p:sp>
        <p:nvSpPr>
          <p:cNvPr id="6" name="TextBox 5"/>
          <p:cNvSpPr txBox="1"/>
          <p:nvPr/>
        </p:nvSpPr>
        <p:spPr>
          <a:xfrm>
            <a:off x="1957360" y="5271686"/>
            <a:ext cx="8136610" cy="1200329"/>
          </a:xfrm>
          <a:prstGeom prst="rect">
            <a:avLst/>
          </a:prstGeom>
          <a:noFill/>
        </p:spPr>
        <p:txBody>
          <a:bodyPr wrap="square" rtlCol="0">
            <a:spAutoFit/>
          </a:bodyPr>
          <a:lstStyle/>
          <a:p>
            <a:pPr algn="ctr"/>
            <a:r>
              <a:rPr lang="en-US" sz="3600" b="1" dirty="0">
                <a:solidFill>
                  <a:schemeClr val="bg1"/>
                </a:solidFill>
              </a:rPr>
              <a:t>Desmond Morris’ -- 12 steps</a:t>
            </a:r>
            <a:br>
              <a:rPr lang="en-US" sz="3600" b="1" dirty="0">
                <a:solidFill>
                  <a:schemeClr val="bg1"/>
                </a:solidFill>
              </a:rPr>
            </a:br>
            <a:r>
              <a:rPr lang="en-US" sz="3600" b="1" dirty="0">
                <a:solidFill>
                  <a:schemeClr val="bg1"/>
                </a:solidFill>
              </a:rPr>
              <a:t>to bonding a relationship for life!</a:t>
            </a:r>
          </a:p>
        </p:txBody>
      </p:sp>
      <p:pic>
        <p:nvPicPr>
          <p:cNvPr id="16386" name="Picture 2" descr="http://images.angusrobertson.com.au/images/ar/97815683/9781568361635/0/0/plain/intimate-behaviour-a-zoologists-classic-study-of-human-intimacy.jpg"/>
          <p:cNvPicPr>
            <a:picLocks noChangeAspect="1" noChangeArrowheads="1"/>
          </p:cNvPicPr>
          <p:nvPr/>
        </p:nvPicPr>
        <p:blipFill>
          <a:blip r:embed="rId2" cstate="print"/>
          <a:srcRect/>
          <a:stretch>
            <a:fillRect/>
          </a:stretch>
        </p:blipFill>
        <p:spPr bwMode="auto">
          <a:xfrm>
            <a:off x="3429000" y="1489075"/>
            <a:ext cx="2514600" cy="3810000"/>
          </a:xfrm>
          <a:prstGeom prst="rect">
            <a:avLst/>
          </a:prstGeom>
          <a:noFill/>
        </p:spPr>
      </p:pic>
      <p:pic>
        <p:nvPicPr>
          <p:cNvPr id="1026" name="Picture 2"/>
          <p:cNvPicPr>
            <a:picLocks noChangeAspect="1" noChangeArrowheads="1"/>
          </p:cNvPicPr>
          <p:nvPr/>
        </p:nvPicPr>
        <p:blipFill>
          <a:blip r:embed="rId3" cstate="print"/>
          <a:srcRect/>
          <a:stretch>
            <a:fillRect/>
          </a:stretch>
        </p:blipFill>
        <p:spPr bwMode="auto">
          <a:xfrm>
            <a:off x="6235658" y="1489076"/>
            <a:ext cx="2380946" cy="3825875"/>
          </a:xfrm>
          <a:prstGeom prst="rect">
            <a:avLst/>
          </a:prstGeom>
          <a:noFill/>
          <a:ln w="9525">
            <a:noFill/>
            <a:miter lim="800000"/>
            <a:headEnd/>
            <a:tailEnd/>
          </a:ln>
          <a:effectLst/>
        </p:spPr>
      </p:pic>
    </p:spTree>
  </p:cSld>
  <p:clrMapOvr>
    <a:masterClrMapping/>
  </p:clrMapOvr>
  <p:transition>
    <p:zo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
            <a:ext cx="8229600" cy="1584325"/>
          </a:xfrm>
        </p:spPr>
        <p:txBody>
          <a:bodyPr/>
          <a:lstStyle/>
          <a:p>
            <a:pPr>
              <a:lnSpc>
                <a:spcPts val="4800"/>
              </a:lnSpc>
            </a:pPr>
            <a:r>
              <a:rPr lang="en-US" dirty="0"/>
              <a:t>“Does Not Even Nature Itself Teach You?”</a:t>
            </a:r>
          </a:p>
        </p:txBody>
      </p:sp>
      <p:grpSp>
        <p:nvGrpSpPr>
          <p:cNvPr id="28" name="Group 27"/>
          <p:cNvGrpSpPr/>
          <p:nvPr/>
        </p:nvGrpSpPr>
        <p:grpSpPr>
          <a:xfrm>
            <a:off x="1934132" y="1584325"/>
            <a:ext cx="7597781" cy="4837140"/>
            <a:chOff x="418454" y="465724"/>
            <a:chExt cx="12259085" cy="5955741"/>
          </a:xfrm>
        </p:grpSpPr>
        <p:grpSp>
          <p:nvGrpSpPr>
            <p:cNvPr id="14" name="Group 13"/>
            <p:cNvGrpSpPr/>
            <p:nvPr/>
          </p:nvGrpSpPr>
          <p:grpSpPr>
            <a:xfrm>
              <a:off x="418454" y="4931044"/>
              <a:ext cx="3758340" cy="1490421"/>
              <a:chOff x="418454" y="4931044"/>
              <a:chExt cx="3758340" cy="1490421"/>
            </a:xfrm>
          </p:grpSpPr>
          <p:cxnSp>
            <p:nvCxnSpPr>
              <p:cNvPr id="5" name="Elbow Connector 4"/>
              <p:cNvCxnSpPr/>
              <p:nvPr/>
            </p:nvCxnSpPr>
            <p:spPr>
              <a:xfrm flipV="1">
                <a:off x="418454" y="5956516"/>
                <a:ext cx="1875295" cy="464949"/>
              </a:xfrm>
              <a:prstGeom prst="bentConnector3">
                <a:avLst>
                  <a:gd name="adj1" fmla="val 50000"/>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Elbow Connector 6"/>
              <p:cNvCxnSpPr/>
              <p:nvPr/>
            </p:nvCxnSpPr>
            <p:spPr>
              <a:xfrm flipV="1">
                <a:off x="2301499" y="4931044"/>
                <a:ext cx="1875295" cy="464949"/>
              </a:xfrm>
              <a:prstGeom prst="bentConnector3">
                <a:avLst>
                  <a:gd name="adj1" fmla="val 50000"/>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293749" y="5362414"/>
                <a:ext cx="0" cy="62509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3234679" y="3437524"/>
              <a:ext cx="3758340" cy="1490421"/>
              <a:chOff x="418454" y="4931044"/>
              <a:chExt cx="3758340" cy="1490421"/>
            </a:xfrm>
          </p:grpSpPr>
          <p:cxnSp>
            <p:nvCxnSpPr>
              <p:cNvPr id="16" name="Elbow Connector 15"/>
              <p:cNvCxnSpPr/>
              <p:nvPr/>
            </p:nvCxnSpPr>
            <p:spPr>
              <a:xfrm flipV="1">
                <a:off x="418454" y="5956516"/>
                <a:ext cx="1875295" cy="464949"/>
              </a:xfrm>
              <a:prstGeom prst="bentConnector3">
                <a:avLst>
                  <a:gd name="adj1" fmla="val 50000"/>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Elbow Connector 16"/>
              <p:cNvCxnSpPr/>
              <p:nvPr/>
            </p:nvCxnSpPr>
            <p:spPr>
              <a:xfrm flipV="1">
                <a:off x="2301499" y="4931044"/>
                <a:ext cx="1875295" cy="464949"/>
              </a:xfrm>
              <a:prstGeom prst="bentConnector3">
                <a:avLst>
                  <a:gd name="adj1" fmla="val 50000"/>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293749" y="5362414"/>
                <a:ext cx="0" cy="62509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6084559" y="1944004"/>
              <a:ext cx="3758340" cy="1490421"/>
              <a:chOff x="418454" y="4931044"/>
              <a:chExt cx="3758340" cy="1490421"/>
            </a:xfrm>
          </p:grpSpPr>
          <p:cxnSp>
            <p:nvCxnSpPr>
              <p:cNvPr id="21" name="Elbow Connector 20"/>
              <p:cNvCxnSpPr/>
              <p:nvPr/>
            </p:nvCxnSpPr>
            <p:spPr>
              <a:xfrm flipV="1">
                <a:off x="418454" y="5956516"/>
                <a:ext cx="1875295" cy="464949"/>
              </a:xfrm>
              <a:prstGeom prst="bentConnector3">
                <a:avLst>
                  <a:gd name="adj1" fmla="val 50000"/>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Elbow Connector 21"/>
              <p:cNvCxnSpPr/>
              <p:nvPr/>
            </p:nvCxnSpPr>
            <p:spPr>
              <a:xfrm flipV="1">
                <a:off x="2301499" y="4931044"/>
                <a:ext cx="1875295" cy="464949"/>
              </a:xfrm>
              <a:prstGeom prst="bentConnector3">
                <a:avLst>
                  <a:gd name="adj1" fmla="val 50000"/>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293749" y="5362414"/>
                <a:ext cx="0" cy="62509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8919199" y="465724"/>
              <a:ext cx="3758340" cy="1490421"/>
              <a:chOff x="418454" y="4931044"/>
              <a:chExt cx="3758340" cy="1490421"/>
            </a:xfrm>
          </p:grpSpPr>
          <p:cxnSp>
            <p:nvCxnSpPr>
              <p:cNvPr id="25" name="Elbow Connector 24"/>
              <p:cNvCxnSpPr/>
              <p:nvPr/>
            </p:nvCxnSpPr>
            <p:spPr>
              <a:xfrm flipV="1">
                <a:off x="418454" y="5956516"/>
                <a:ext cx="1875295" cy="464949"/>
              </a:xfrm>
              <a:prstGeom prst="bentConnector3">
                <a:avLst>
                  <a:gd name="adj1" fmla="val 50000"/>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Elbow Connector 25"/>
              <p:cNvCxnSpPr/>
              <p:nvPr/>
            </p:nvCxnSpPr>
            <p:spPr>
              <a:xfrm flipV="1">
                <a:off x="2301499" y="4931044"/>
                <a:ext cx="1875295" cy="464949"/>
              </a:xfrm>
              <a:prstGeom prst="bentConnector3">
                <a:avLst>
                  <a:gd name="adj1" fmla="val 50000"/>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293749" y="5362414"/>
                <a:ext cx="0" cy="62509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29" name="TextBox 28"/>
          <p:cNvSpPr txBox="1"/>
          <p:nvPr/>
        </p:nvSpPr>
        <p:spPr>
          <a:xfrm>
            <a:off x="1920240" y="5882641"/>
            <a:ext cx="541706" cy="584775"/>
          </a:xfrm>
          <a:prstGeom prst="rect">
            <a:avLst/>
          </a:prstGeom>
          <a:noFill/>
        </p:spPr>
        <p:txBody>
          <a:bodyPr wrap="square" rtlCol="0">
            <a:spAutoFit/>
          </a:bodyPr>
          <a:lstStyle/>
          <a:p>
            <a:pPr algn="r"/>
            <a:r>
              <a:rPr lang="en-US" sz="3200" b="1" dirty="0">
                <a:solidFill>
                  <a:schemeClr val="bg1"/>
                </a:solidFill>
              </a:rPr>
              <a:t>1</a:t>
            </a:r>
          </a:p>
        </p:txBody>
      </p:sp>
      <p:sp>
        <p:nvSpPr>
          <p:cNvPr id="30" name="TextBox 29"/>
          <p:cNvSpPr txBox="1"/>
          <p:nvPr/>
        </p:nvSpPr>
        <p:spPr>
          <a:xfrm>
            <a:off x="2489726" y="5471161"/>
            <a:ext cx="541706" cy="584775"/>
          </a:xfrm>
          <a:prstGeom prst="rect">
            <a:avLst/>
          </a:prstGeom>
          <a:noFill/>
        </p:spPr>
        <p:txBody>
          <a:bodyPr wrap="square" rtlCol="0">
            <a:spAutoFit/>
          </a:bodyPr>
          <a:lstStyle/>
          <a:p>
            <a:pPr algn="r"/>
            <a:r>
              <a:rPr lang="en-US" sz="3200" b="1" dirty="0">
                <a:solidFill>
                  <a:schemeClr val="bg1"/>
                </a:solidFill>
              </a:rPr>
              <a:t>2</a:t>
            </a:r>
          </a:p>
        </p:txBody>
      </p:sp>
      <p:sp>
        <p:nvSpPr>
          <p:cNvPr id="31" name="TextBox 30"/>
          <p:cNvSpPr txBox="1"/>
          <p:nvPr/>
        </p:nvSpPr>
        <p:spPr>
          <a:xfrm>
            <a:off x="3059213" y="5013961"/>
            <a:ext cx="541706" cy="584775"/>
          </a:xfrm>
          <a:prstGeom prst="rect">
            <a:avLst/>
          </a:prstGeom>
          <a:noFill/>
        </p:spPr>
        <p:txBody>
          <a:bodyPr wrap="square" rtlCol="0">
            <a:spAutoFit/>
          </a:bodyPr>
          <a:lstStyle/>
          <a:p>
            <a:pPr algn="r"/>
            <a:r>
              <a:rPr lang="en-US" sz="3200" b="1" dirty="0">
                <a:solidFill>
                  <a:schemeClr val="bg1"/>
                </a:solidFill>
              </a:rPr>
              <a:t>3</a:t>
            </a:r>
          </a:p>
        </p:txBody>
      </p:sp>
      <p:sp>
        <p:nvSpPr>
          <p:cNvPr id="32" name="TextBox 31"/>
          <p:cNvSpPr txBox="1"/>
          <p:nvPr/>
        </p:nvSpPr>
        <p:spPr>
          <a:xfrm>
            <a:off x="3659372" y="4632961"/>
            <a:ext cx="541706" cy="584775"/>
          </a:xfrm>
          <a:prstGeom prst="rect">
            <a:avLst/>
          </a:prstGeom>
          <a:noFill/>
        </p:spPr>
        <p:txBody>
          <a:bodyPr wrap="square" rtlCol="0">
            <a:spAutoFit/>
          </a:bodyPr>
          <a:lstStyle/>
          <a:p>
            <a:pPr algn="r"/>
            <a:r>
              <a:rPr lang="en-US" sz="3200" b="1" dirty="0">
                <a:solidFill>
                  <a:schemeClr val="bg1"/>
                </a:solidFill>
              </a:rPr>
              <a:t>4</a:t>
            </a:r>
          </a:p>
        </p:txBody>
      </p:sp>
      <p:sp>
        <p:nvSpPr>
          <p:cNvPr id="33" name="TextBox 32"/>
          <p:cNvSpPr txBox="1"/>
          <p:nvPr/>
        </p:nvSpPr>
        <p:spPr>
          <a:xfrm>
            <a:off x="4228859" y="4251961"/>
            <a:ext cx="541706" cy="584775"/>
          </a:xfrm>
          <a:prstGeom prst="rect">
            <a:avLst/>
          </a:prstGeom>
          <a:noFill/>
        </p:spPr>
        <p:txBody>
          <a:bodyPr wrap="square" rtlCol="0">
            <a:spAutoFit/>
          </a:bodyPr>
          <a:lstStyle/>
          <a:p>
            <a:pPr algn="r"/>
            <a:r>
              <a:rPr lang="en-US" sz="3200" b="1" dirty="0">
                <a:solidFill>
                  <a:schemeClr val="bg1"/>
                </a:solidFill>
              </a:rPr>
              <a:t>5</a:t>
            </a:r>
          </a:p>
        </p:txBody>
      </p:sp>
      <p:sp>
        <p:nvSpPr>
          <p:cNvPr id="34" name="TextBox 33"/>
          <p:cNvSpPr txBox="1"/>
          <p:nvPr/>
        </p:nvSpPr>
        <p:spPr>
          <a:xfrm>
            <a:off x="4853905" y="3840481"/>
            <a:ext cx="541706" cy="584775"/>
          </a:xfrm>
          <a:prstGeom prst="rect">
            <a:avLst/>
          </a:prstGeom>
          <a:noFill/>
        </p:spPr>
        <p:txBody>
          <a:bodyPr wrap="square" rtlCol="0">
            <a:spAutoFit/>
          </a:bodyPr>
          <a:lstStyle/>
          <a:p>
            <a:pPr algn="r"/>
            <a:r>
              <a:rPr lang="en-US" sz="3200" b="1" dirty="0">
                <a:solidFill>
                  <a:schemeClr val="bg1"/>
                </a:solidFill>
              </a:rPr>
              <a:t>6</a:t>
            </a:r>
          </a:p>
        </p:txBody>
      </p:sp>
      <p:sp>
        <p:nvSpPr>
          <p:cNvPr id="35" name="TextBox 34"/>
          <p:cNvSpPr txBox="1"/>
          <p:nvPr/>
        </p:nvSpPr>
        <p:spPr>
          <a:xfrm>
            <a:off x="5406607" y="3410298"/>
            <a:ext cx="541706" cy="584775"/>
          </a:xfrm>
          <a:prstGeom prst="rect">
            <a:avLst/>
          </a:prstGeom>
          <a:noFill/>
        </p:spPr>
        <p:txBody>
          <a:bodyPr wrap="square" rtlCol="0">
            <a:spAutoFit/>
          </a:bodyPr>
          <a:lstStyle/>
          <a:p>
            <a:pPr algn="r"/>
            <a:r>
              <a:rPr lang="en-US" sz="3200" b="1" dirty="0">
                <a:solidFill>
                  <a:schemeClr val="bg1"/>
                </a:solidFill>
              </a:rPr>
              <a:t>7</a:t>
            </a:r>
          </a:p>
        </p:txBody>
      </p:sp>
      <p:sp>
        <p:nvSpPr>
          <p:cNvPr id="36" name="TextBox 35"/>
          <p:cNvSpPr txBox="1"/>
          <p:nvPr/>
        </p:nvSpPr>
        <p:spPr>
          <a:xfrm>
            <a:off x="5976094" y="3029298"/>
            <a:ext cx="541706" cy="584775"/>
          </a:xfrm>
          <a:prstGeom prst="rect">
            <a:avLst/>
          </a:prstGeom>
          <a:noFill/>
        </p:spPr>
        <p:txBody>
          <a:bodyPr wrap="square" rtlCol="0">
            <a:spAutoFit/>
          </a:bodyPr>
          <a:lstStyle/>
          <a:p>
            <a:pPr algn="r"/>
            <a:r>
              <a:rPr lang="en-US" sz="3200" b="1" dirty="0">
                <a:solidFill>
                  <a:schemeClr val="bg1"/>
                </a:solidFill>
              </a:rPr>
              <a:t>8</a:t>
            </a:r>
          </a:p>
        </p:txBody>
      </p:sp>
      <p:sp>
        <p:nvSpPr>
          <p:cNvPr id="37" name="TextBox 36"/>
          <p:cNvSpPr txBox="1"/>
          <p:nvPr/>
        </p:nvSpPr>
        <p:spPr>
          <a:xfrm>
            <a:off x="6545580" y="2587338"/>
            <a:ext cx="541706" cy="584775"/>
          </a:xfrm>
          <a:prstGeom prst="rect">
            <a:avLst/>
          </a:prstGeom>
          <a:noFill/>
        </p:spPr>
        <p:txBody>
          <a:bodyPr wrap="square" rtlCol="0">
            <a:spAutoFit/>
          </a:bodyPr>
          <a:lstStyle/>
          <a:p>
            <a:pPr algn="r"/>
            <a:r>
              <a:rPr lang="en-US" sz="3200" b="1" dirty="0">
                <a:solidFill>
                  <a:schemeClr val="bg1"/>
                </a:solidFill>
              </a:rPr>
              <a:t>9</a:t>
            </a:r>
          </a:p>
        </p:txBody>
      </p:sp>
      <p:sp>
        <p:nvSpPr>
          <p:cNvPr id="38" name="TextBox 37"/>
          <p:cNvSpPr txBox="1"/>
          <p:nvPr/>
        </p:nvSpPr>
        <p:spPr>
          <a:xfrm>
            <a:off x="6948388" y="2221578"/>
            <a:ext cx="739059" cy="584775"/>
          </a:xfrm>
          <a:prstGeom prst="rect">
            <a:avLst/>
          </a:prstGeom>
          <a:noFill/>
        </p:spPr>
        <p:txBody>
          <a:bodyPr wrap="square" rtlCol="0">
            <a:spAutoFit/>
          </a:bodyPr>
          <a:lstStyle/>
          <a:p>
            <a:pPr algn="r"/>
            <a:r>
              <a:rPr lang="en-US" sz="3200" b="1" dirty="0">
                <a:solidFill>
                  <a:schemeClr val="bg1"/>
                </a:solidFill>
              </a:rPr>
              <a:t>10</a:t>
            </a:r>
          </a:p>
        </p:txBody>
      </p:sp>
      <p:sp>
        <p:nvSpPr>
          <p:cNvPr id="39" name="TextBox 38"/>
          <p:cNvSpPr txBox="1"/>
          <p:nvPr/>
        </p:nvSpPr>
        <p:spPr>
          <a:xfrm>
            <a:off x="7601214" y="1840578"/>
            <a:ext cx="655719" cy="584775"/>
          </a:xfrm>
          <a:prstGeom prst="rect">
            <a:avLst/>
          </a:prstGeom>
          <a:noFill/>
        </p:spPr>
        <p:txBody>
          <a:bodyPr wrap="square" rtlCol="0">
            <a:spAutoFit/>
          </a:bodyPr>
          <a:lstStyle/>
          <a:p>
            <a:pPr algn="r"/>
            <a:r>
              <a:rPr lang="en-US" sz="3200" b="1" dirty="0">
                <a:solidFill>
                  <a:schemeClr val="bg1"/>
                </a:solidFill>
              </a:rPr>
              <a:t>11</a:t>
            </a:r>
          </a:p>
        </p:txBody>
      </p:sp>
      <p:sp>
        <p:nvSpPr>
          <p:cNvPr id="40" name="TextBox 39"/>
          <p:cNvSpPr txBox="1"/>
          <p:nvPr/>
        </p:nvSpPr>
        <p:spPr>
          <a:xfrm>
            <a:off x="8184590" y="1398618"/>
            <a:ext cx="697389" cy="584775"/>
          </a:xfrm>
          <a:prstGeom prst="rect">
            <a:avLst/>
          </a:prstGeom>
          <a:noFill/>
        </p:spPr>
        <p:txBody>
          <a:bodyPr wrap="square" rtlCol="0">
            <a:spAutoFit/>
          </a:bodyPr>
          <a:lstStyle/>
          <a:p>
            <a:pPr algn="r"/>
            <a:r>
              <a:rPr lang="en-US" sz="3200" b="1" dirty="0">
                <a:solidFill>
                  <a:schemeClr val="bg1"/>
                </a:solidFill>
              </a:rPr>
              <a:t>12</a:t>
            </a:r>
          </a:p>
        </p:txBody>
      </p:sp>
    </p:spTree>
  </p:cSld>
  <p:clrMapOvr>
    <a:masterClrMapping/>
  </p:clrMapOvr>
  <p:transition>
    <p:zo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
            <a:ext cx="8229600" cy="1584325"/>
          </a:xfrm>
        </p:spPr>
        <p:txBody>
          <a:bodyPr/>
          <a:lstStyle/>
          <a:p>
            <a:pPr>
              <a:lnSpc>
                <a:spcPts val="4800"/>
              </a:lnSpc>
            </a:pPr>
            <a:r>
              <a:rPr lang="en-US" dirty="0"/>
              <a:t>“Does Not Even Nature Itself Teach You?”</a:t>
            </a:r>
          </a:p>
        </p:txBody>
      </p:sp>
      <p:grpSp>
        <p:nvGrpSpPr>
          <p:cNvPr id="28" name="Group 27"/>
          <p:cNvGrpSpPr/>
          <p:nvPr/>
        </p:nvGrpSpPr>
        <p:grpSpPr>
          <a:xfrm>
            <a:off x="1934132" y="1584325"/>
            <a:ext cx="7597781" cy="4837140"/>
            <a:chOff x="418454" y="465724"/>
            <a:chExt cx="12259085" cy="5955741"/>
          </a:xfrm>
        </p:grpSpPr>
        <p:grpSp>
          <p:nvGrpSpPr>
            <p:cNvPr id="14" name="Group 13"/>
            <p:cNvGrpSpPr/>
            <p:nvPr/>
          </p:nvGrpSpPr>
          <p:grpSpPr>
            <a:xfrm>
              <a:off x="418454" y="4931044"/>
              <a:ext cx="3758340" cy="1490421"/>
              <a:chOff x="418454" y="4931044"/>
              <a:chExt cx="3758340" cy="1490421"/>
            </a:xfrm>
          </p:grpSpPr>
          <p:cxnSp>
            <p:nvCxnSpPr>
              <p:cNvPr id="5" name="Elbow Connector 4"/>
              <p:cNvCxnSpPr/>
              <p:nvPr/>
            </p:nvCxnSpPr>
            <p:spPr>
              <a:xfrm flipV="1">
                <a:off x="418454" y="5956516"/>
                <a:ext cx="1875295" cy="464949"/>
              </a:xfrm>
              <a:prstGeom prst="bentConnector3">
                <a:avLst>
                  <a:gd name="adj1" fmla="val 50000"/>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Elbow Connector 6"/>
              <p:cNvCxnSpPr/>
              <p:nvPr/>
            </p:nvCxnSpPr>
            <p:spPr>
              <a:xfrm flipV="1">
                <a:off x="2301499" y="4931044"/>
                <a:ext cx="1875295" cy="464949"/>
              </a:xfrm>
              <a:prstGeom prst="bentConnector3">
                <a:avLst>
                  <a:gd name="adj1" fmla="val 50000"/>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293749" y="5362414"/>
                <a:ext cx="0" cy="62509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3234679" y="3437524"/>
              <a:ext cx="3758340" cy="1490421"/>
              <a:chOff x="418454" y="4931044"/>
              <a:chExt cx="3758340" cy="1490421"/>
            </a:xfrm>
          </p:grpSpPr>
          <p:cxnSp>
            <p:nvCxnSpPr>
              <p:cNvPr id="16" name="Elbow Connector 15"/>
              <p:cNvCxnSpPr/>
              <p:nvPr/>
            </p:nvCxnSpPr>
            <p:spPr>
              <a:xfrm flipV="1">
                <a:off x="418454" y="5956516"/>
                <a:ext cx="1875295" cy="464949"/>
              </a:xfrm>
              <a:prstGeom prst="bentConnector3">
                <a:avLst>
                  <a:gd name="adj1" fmla="val 50000"/>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Elbow Connector 16"/>
              <p:cNvCxnSpPr/>
              <p:nvPr/>
            </p:nvCxnSpPr>
            <p:spPr>
              <a:xfrm flipV="1">
                <a:off x="2301499" y="4931044"/>
                <a:ext cx="1875295" cy="464949"/>
              </a:xfrm>
              <a:prstGeom prst="bentConnector3">
                <a:avLst>
                  <a:gd name="adj1" fmla="val 50000"/>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293749" y="5362414"/>
                <a:ext cx="0" cy="62509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6084559" y="1944004"/>
              <a:ext cx="3758340" cy="1490421"/>
              <a:chOff x="418454" y="4931044"/>
              <a:chExt cx="3758340" cy="1490421"/>
            </a:xfrm>
          </p:grpSpPr>
          <p:cxnSp>
            <p:nvCxnSpPr>
              <p:cNvPr id="21" name="Elbow Connector 20"/>
              <p:cNvCxnSpPr/>
              <p:nvPr/>
            </p:nvCxnSpPr>
            <p:spPr>
              <a:xfrm flipV="1">
                <a:off x="418454" y="5956516"/>
                <a:ext cx="1875295" cy="464949"/>
              </a:xfrm>
              <a:prstGeom prst="bentConnector3">
                <a:avLst>
                  <a:gd name="adj1" fmla="val 50000"/>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Elbow Connector 21"/>
              <p:cNvCxnSpPr/>
              <p:nvPr/>
            </p:nvCxnSpPr>
            <p:spPr>
              <a:xfrm flipV="1">
                <a:off x="2301499" y="4931044"/>
                <a:ext cx="1875295" cy="464949"/>
              </a:xfrm>
              <a:prstGeom prst="bentConnector3">
                <a:avLst>
                  <a:gd name="adj1" fmla="val 50000"/>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293749" y="5362414"/>
                <a:ext cx="0" cy="62509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8919199" y="465724"/>
              <a:ext cx="3758340" cy="1490421"/>
              <a:chOff x="418454" y="4931044"/>
              <a:chExt cx="3758340" cy="1490421"/>
            </a:xfrm>
          </p:grpSpPr>
          <p:cxnSp>
            <p:nvCxnSpPr>
              <p:cNvPr id="25" name="Elbow Connector 24"/>
              <p:cNvCxnSpPr/>
              <p:nvPr/>
            </p:nvCxnSpPr>
            <p:spPr>
              <a:xfrm flipV="1">
                <a:off x="418454" y="5956516"/>
                <a:ext cx="1875295" cy="464949"/>
              </a:xfrm>
              <a:prstGeom prst="bentConnector3">
                <a:avLst>
                  <a:gd name="adj1" fmla="val 50000"/>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Elbow Connector 25"/>
              <p:cNvCxnSpPr/>
              <p:nvPr/>
            </p:nvCxnSpPr>
            <p:spPr>
              <a:xfrm flipV="1">
                <a:off x="2301499" y="4931044"/>
                <a:ext cx="1875295" cy="464949"/>
              </a:xfrm>
              <a:prstGeom prst="bentConnector3">
                <a:avLst>
                  <a:gd name="adj1" fmla="val 50000"/>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293749" y="5362414"/>
                <a:ext cx="0" cy="62509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29" name="TextBox 28"/>
          <p:cNvSpPr txBox="1"/>
          <p:nvPr/>
        </p:nvSpPr>
        <p:spPr>
          <a:xfrm>
            <a:off x="1920240" y="5882641"/>
            <a:ext cx="541706" cy="584775"/>
          </a:xfrm>
          <a:prstGeom prst="rect">
            <a:avLst/>
          </a:prstGeom>
          <a:noFill/>
        </p:spPr>
        <p:txBody>
          <a:bodyPr wrap="square" rtlCol="0">
            <a:spAutoFit/>
          </a:bodyPr>
          <a:lstStyle/>
          <a:p>
            <a:pPr algn="r"/>
            <a:r>
              <a:rPr lang="en-US" sz="3200" b="1" dirty="0">
                <a:solidFill>
                  <a:schemeClr val="bg1"/>
                </a:solidFill>
              </a:rPr>
              <a:t>1</a:t>
            </a:r>
          </a:p>
        </p:txBody>
      </p:sp>
      <p:sp>
        <p:nvSpPr>
          <p:cNvPr id="30" name="TextBox 29"/>
          <p:cNvSpPr txBox="1"/>
          <p:nvPr/>
        </p:nvSpPr>
        <p:spPr>
          <a:xfrm>
            <a:off x="2489726" y="5471161"/>
            <a:ext cx="541706" cy="584775"/>
          </a:xfrm>
          <a:prstGeom prst="rect">
            <a:avLst/>
          </a:prstGeom>
          <a:noFill/>
        </p:spPr>
        <p:txBody>
          <a:bodyPr wrap="square" rtlCol="0">
            <a:spAutoFit/>
          </a:bodyPr>
          <a:lstStyle/>
          <a:p>
            <a:pPr algn="r"/>
            <a:r>
              <a:rPr lang="en-US" sz="3200" b="1" dirty="0">
                <a:solidFill>
                  <a:schemeClr val="bg1"/>
                </a:solidFill>
              </a:rPr>
              <a:t>2</a:t>
            </a:r>
          </a:p>
        </p:txBody>
      </p:sp>
      <p:sp>
        <p:nvSpPr>
          <p:cNvPr id="31" name="TextBox 30"/>
          <p:cNvSpPr txBox="1"/>
          <p:nvPr/>
        </p:nvSpPr>
        <p:spPr>
          <a:xfrm>
            <a:off x="3059213" y="5013961"/>
            <a:ext cx="541706" cy="584775"/>
          </a:xfrm>
          <a:prstGeom prst="rect">
            <a:avLst/>
          </a:prstGeom>
          <a:noFill/>
        </p:spPr>
        <p:txBody>
          <a:bodyPr wrap="square" rtlCol="0">
            <a:spAutoFit/>
          </a:bodyPr>
          <a:lstStyle/>
          <a:p>
            <a:pPr algn="r"/>
            <a:r>
              <a:rPr lang="en-US" sz="3200" b="1" dirty="0">
                <a:solidFill>
                  <a:schemeClr val="bg1"/>
                </a:solidFill>
              </a:rPr>
              <a:t>3</a:t>
            </a:r>
          </a:p>
        </p:txBody>
      </p:sp>
      <p:sp>
        <p:nvSpPr>
          <p:cNvPr id="32" name="TextBox 31"/>
          <p:cNvSpPr txBox="1"/>
          <p:nvPr/>
        </p:nvSpPr>
        <p:spPr>
          <a:xfrm>
            <a:off x="3659372" y="4632961"/>
            <a:ext cx="541706" cy="584775"/>
          </a:xfrm>
          <a:prstGeom prst="rect">
            <a:avLst/>
          </a:prstGeom>
          <a:noFill/>
        </p:spPr>
        <p:txBody>
          <a:bodyPr wrap="square" rtlCol="0">
            <a:spAutoFit/>
          </a:bodyPr>
          <a:lstStyle/>
          <a:p>
            <a:pPr algn="r"/>
            <a:r>
              <a:rPr lang="en-US" sz="3200" b="1" dirty="0">
                <a:solidFill>
                  <a:schemeClr val="bg1"/>
                </a:solidFill>
              </a:rPr>
              <a:t>4</a:t>
            </a:r>
          </a:p>
        </p:txBody>
      </p:sp>
      <p:sp>
        <p:nvSpPr>
          <p:cNvPr id="33" name="TextBox 32"/>
          <p:cNvSpPr txBox="1"/>
          <p:nvPr/>
        </p:nvSpPr>
        <p:spPr>
          <a:xfrm>
            <a:off x="4228859" y="4251961"/>
            <a:ext cx="541706" cy="584775"/>
          </a:xfrm>
          <a:prstGeom prst="rect">
            <a:avLst/>
          </a:prstGeom>
          <a:noFill/>
        </p:spPr>
        <p:txBody>
          <a:bodyPr wrap="square" rtlCol="0">
            <a:spAutoFit/>
          </a:bodyPr>
          <a:lstStyle/>
          <a:p>
            <a:pPr algn="r"/>
            <a:r>
              <a:rPr lang="en-US" sz="3200" b="1" dirty="0">
                <a:solidFill>
                  <a:schemeClr val="bg1"/>
                </a:solidFill>
              </a:rPr>
              <a:t>5</a:t>
            </a:r>
          </a:p>
        </p:txBody>
      </p:sp>
      <p:sp>
        <p:nvSpPr>
          <p:cNvPr id="34" name="TextBox 33"/>
          <p:cNvSpPr txBox="1"/>
          <p:nvPr/>
        </p:nvSpPr>
        <p:spPr>
          <a:xfrm>
            <a:off x="4853905" y="3840481"/>
            <a:ext cx="541706" cy="584775"/>
          </a:xfrm>
          <a:prstGeom prst="rect">
            <a:avLst/>
          </a:prstGeom>
          <a:noFill/>
        </p:spPr>
        <p:txBody>
          <a:bodyPr wrap="square" rtlCol="0">
            <a:spAutoFit/>
          </a:bodyPr>
          <a:lstStyle/>
          <a:p>
            <a:pPr algn="r"/>
            <a:r>
              <a:rPr lang="en-US" sz="3200" b="1" dirty="0">
                <a:solidFill>
                  <a:schemeClr val="bg1"/>
                </a:solidFill>
              </a:rPr>
              <a:t>6</a:t>
            </a:r>
          </a:p>
        </p:txBody>
      </p:sp>
      <p:sp>
        <p:nvSpPr>
          <p:cNvPr id="35" name="TextBox 34"/>
          <p:cNvSpPr txBox="1"/>
          <p:nvPr/>
        </p:nvSpPr>
        <p:spPr>
          <a:xfrm>
            <a:off x="5406607" y="3410298"/>
            <a:ext cx="541706" cy="584775"/>
          </a:xfrm>
          <a:prstGeom prst="rect">
            <a:avLst/>
          </a:prstGeom>
          <a:noFill/>
        </p:spPr>
        <p:txBody>
          <a:bodyPr wrap="square" rtlCol="0">
            <a:spAutoFit/>
          </a:bodyPr>
          <a:lstStyle/>
          <a:p>
            <a:pPr algn="r"/>
            <a:r>
              <a:rPr lang="en-US" sz="3200" b="1" dirty="0">
                <a:solidFill>
                  <a:schemeClr val="bg1"/>
                </a:solidFill>
              </a:rPr>
              <a:t>7</a:t>
            </a:r>
          </a:p>
        </p:txBody>
      </p:sp>
      <p:sp>
        <p:nvSpPr>
          <p:cNvPr id="36" name="TextBox 35"/>
          <p:cNvSpPr txBox="1"/>
          <p:nvPr/>
        </p:nvSpPr>
        <p:spPr>
          <a:xfrm>
            <a:off x="5976094" y="3029298"/>
            <a:ext cx="541706" cy="584775"/>
          </a:xfrm>
          <a:prstGeom prst="rect">
            <a:avLst/>
          </a:prstGeom>
          <a:noFill/>
        </p:spPr>
        <p:txBody>
          <a:bodyPr wrap="square" rtlCol="0">
            <a:spAutoFit/>
          </a:bodyPr>
          <a:lstStyle/>
          <a:p>
            <a:pPr algn="r"/>
            <a:r>
              <a:rPr lang="en-US" sz="3200" b="1" dirty="0">
                <a:solidFill>
                  <a:schemeClr val="bg1"/>
                </a:solidFill>
              </a:rPr>
              <a:t>8</a:t>
            </a:r>
          </a:p>
        </p:txBody>
      </p:sp>
      <p:sp>
        <p:nvSpPr>
          <p:cNvPr id="37" name="TextBox 36"/>
          <p:cNvSpPr txBox="1"/>
          <p:nvPr/>
        </p:nvSpPr>
        <p:spPr>
          <a:xfrm>
            <a:off x="6545580" y="2587338"/>
            <a:ext cx="541706" cy="584775"/>
          </a:xfrm>
          <a:prstGeom prst="rect">
            <a:avLst/>
          </a:prstGeom>
          <a:noFill/>
        </p:spPr>
        <p:txBody>
          <a:bodyPr wrap="square" rtlCol="0">
            <a:spAutoFit/>
          </a:bodyPr>
          <a:lstStyle/>
          <a:p>
            <a:pPr algn="r"/>
            <a:r>
              <a:rPr lang="en-US" sz="3200" b="1" dirty="0">
                <a:solidFill>
                  <a:schemeClr val="bg1"/>
                </a:solidFill>
              </a:rPr>
              <a:t>9</a:t>
            </a:r>
          </a:p>
        </p:txBody>
      </p:sp>
      <p:sp>
        <p:nvSpPr>
          <p:cNvPr id="38" name="TextBox 37"/>
          <p:cNvSpPr txBox="1"/>
          <p:nvPr/>
        </p:nvSpPr>
        <p:spPr>
          <a:xfrm>
            <a:off x="6948388" y="2221578"/>
            <a:ext cx="739059" cy="584775"/>
          </a:xfrm>
          <a:prstGeom prst="rect">
            <a:avLst/>
          </a:prstGeom>
          <a:noFill/>
        </p:spPr>
        <p:txBody>
          <a:bodyPr wrap="square" rtlCol="0">
            <a:spAutoFit/>
          </a:bodyPr>
          <a:lstStyle/>
          <a:p>
            <a:pPr algn="r"/>
            <a:r>
              <a:rPr lang="en-US" sz="3200" b="1" dirty="0">
                <a:solidFill>
                  <a:schemeClr val="bg1"/>
                </a:solidFill>
              </a:rPr>
              <a:t>10</a:t>
            </a:r>
          </a:p>
        </p:txBody>
      </p:sp>
      <p:sp>
        <p:nvSpPr>
          <p:cNvPr id="39" name="TextBox 38"/>
          <p:cNvSpPr txBox="1"/>
          <p:nvPr/>
        </p:nvSpPr>
        <p:spPr>
          <a:xfrm>
            <a:off x="7601214" y="1840578"/>
            <a:ext cx="655719" cy="584775"/>
          </a:xfrm>
          <a:prstGeom prst="rect">
            <a:avLst/>
          </a:prstGeom>
          <a:noFill/>
        </p:spPr>
        <p:txBody>
          <a:bodyPr wrap="square" rtlCol="0">
            <a:spAutoFit/>
          </a:bodyPr>
          <a:lstStyle/>
          <a:p>
            <a:pPr algn="r"/>
            <a:r>
              <a:rPr lang="en-US" sz="3200" b="1" dirty="0">
                <a:solidFill>
                  <a:schemeClr val="bg1"/>
                </a:solidFill>
              </a:rPr>
              <a:t>11</a:t>
            </a:r>
          </a:p>
        </p:txBody>
      </p:sp>
      <p:sp>
        <p:nvSpPr>
          <p:cNvPr id="40" name="TextBox 39"/>
          <p:cNvSpPr txBox="1"/>
          <p:nvPr/>
        </p:nvSpPr>
        <p:spPr>
          <a:xfrm>
            <a:off x="8184590" y="1398618"/>
            <a:ext cx="697389" cy="584775"/>
          </a:xfrm>
          <a:prstGeom prst="rect">
            <a:avLst/>
          </a:prstGeom>
          <a:noFill/>
        </p:spPr>
        <p:txBody>
          <a:bodyPr wrap="square" rtlCol="0">
            <a:spAutoFit/>
          </a:bodyPr>
          <a:lstStyle/>
          <a:p>
            <a:pPr algn="r"/>
            <a:r>
              <a:rPr lang="en-US" sz="3200" b="1" dirty="0">
                <a:solidFill>
                  <a:schemeClr val="bg1"/>
                </a:solidFill>
              </a:rPr>
              <a:t>12</a:t>
            </a:r>
          </a:p>
        </p:txBody>
      </p:sp>
      <p:grpSp>
        <p:nvGrpSpPr>
          <p:cNvPr id="41" name="Group 40"/>
          <p:cNvGrpSpPr/>
          <p:nvPr/>
        </p:nvGrpSpPr>
        <p:grpSpPr>
          <a:xfrm>
            <a:off x="2656404" y="5227320"/>
            <a:ext cx="4394100" cy="1362015"/>
            <a:chOff x="1132404" y="5227320"/>
            <a:chExt cx="4394100" cy="1362015"/>
          </a:xfrm>
        </p:grpSpPr>
        <p:sp>
          <p:nvSpPr>
            <p:cNvPr id="45" name="TextBox 44"/>
            <p:cNvSpPr txBox="1"/>
            <p:nvPr/>
          </p:nvSpPr>
          <p:spPr>
            <a:xfrm>
              <a:off x="1132404" y="6004560"/>
              <a:ext cx="2814755" cy="584775"/>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rPr>
                <a:t>Eye to Body</a:t>
              </a:r>
            </a:p>
          </p:txBody>
        </p:sp>
        <p:sp>
          <p:nvSpPr>
            <p:cNvPr id="46" name="TextBox 45"/>
            <p:cNvSpPr txBox="1"/>
            <p:nvPr/>
          </p:nvSpPr>
          <p:spPr>
            <a:xfrm>
              <a:off x="1615657" y="5593080"/>
              <a:ext cx="2779879" cy="584775"/>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rPr>
                <a:t>Eye to Eye</a:t>
              </a:r>
            </a:p>
          </p:txBody>
        </p:sp>
        <p:sp>
          <p:nvSpPr>
            <p:cNvPr id="47" name="TextBox 46"/>
            <p:cNvSpPr txBox="1"/>
            <p:nvPr/>
          </p:nvSpPr>
          <p:spPr>
            <a:xfrm>
              <a:off x="2185143" y="5227320"/>
              <a:ext cx="3341361" cy="584775"/>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rPr>
                <a:t>Voice to Voice</a:t>
              </a:r>
            </a:p>
          </p:txBody>
        </p:sp>
      </p:grpSp>
    </p:spTree>
    <p:extLst>
      <p:ext uri="{BB962C8B-B14F-4D97-AF65-F5344CB8AC3E}">
        <p14:creationId xmlns:p14="http://schemas.microsoft.com/office/powerpoint/2010/main" val="4173396074"/>
      </p:ext>
    </p:extLst>
  </p:cSld>
  <p:clrMapOvr>
    <a:masterClrMapping/>
  </p:clrMapOvr>
  <p:transition>
    <p:zo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9" name="Rectangle 5"/>
          <p:cNvSpPr>
            <a:spLocks noGrp="1" noChangeArrowheads="1"/>
          </p:cNvSpPr>
          <p:nvPr>
            <p:ph type="title"/>
          </p:nvPr>
        </p:nvSpPr>
        <p:spPr/>
        <p:txBody>
          <a:bodyPr/>
          <a:lstStyle/>
          <a:p>
            <a:pPr>
              <a:defRPr/>
            </a:pPr>
            <a:r>
              <a:rPr lang="en-US" dirty="0"/>
              <a:t>Review 4 kinds of people:</a:t>
            </a:r>
          </a:p>
        </p:txBody>
      </p:sp>
      <p:sp>
        <p:nvSpPr>
          <p:cNvPr id="5" name="TextBox 4"/>
          <p:cNvSpPr txBox="1"/>
          <p:nvPr/>
        </p:nvSpPr>
        <p:spPr>
          <a:xfrm>
            <a:off x="2097438" y="999222"/>
            <a:ext cx="8136610" cy="1077218"/>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rial Narrow" pitchFamily="34" charset="0"/>
              </a:rPr>
              <a:t>The man </a:t>
            </a:r>
            <a:r>
              <a:rPr lang="en-US" sz="3200" b="1" dirty="0">
                <a:solidFill>
                  <a:srgbClr val="C00000"/>
                </a:solidFill>
                <a:effectLst>
                  <a:glow rad="127000">
                    <a:schemeClr val="bg1"/>
                  </a:glow>
                  <a:outerShdw blurRad="38100" dist="38100" dir="2700000" algn="tl">
                    <a:srgbClr val="000000">
                      <a:alpha val="43137"/>
                    </a:srgbClr>
                  </a:outerShdw>
                </a:effectLst>
                <a:latin typeface="Arial Narrow" pitchFamily="34" charset="0"/>
              </a:rPr>
              <a:t>without the Spirit </a:t>
            </a:r>
            <a:r>
              <a:rPr lang="en-US" sz="3200" b="1" dirty="0">
                <a:solidFill>
                  <a:schemeClr val="bg1"/>
                </a:solidFill>
                <a:effectLst>
                  <a:outerShdw blurRad="38100" dist="38100" dir="2700000" algn="tl">
                    <a:srgbClr val="000000">
                      <a:alpha val="43137"/>
                    </a:srgbClr>
                  </a:outerShdw>
                </a:effectLst>
                <a:latin typeface="Arial Narrow" pitchFamily="34" charset="0"/>
              </a:rPr>
              <a:t>does not accept the things that come from the Spirit of God, 1Cor 2:14 </a:t>
            </a:r>
          </a:p>
        </p:txBody>
      </p:sp>
      <p:sp>
        <p:nvSpPr>
          <p:cNvPr id="7" name="Text Box 80"/>
          <p:cNvSpPr txBox="1">
            <a:spLocks noChangeArrowheads="1"/>
          </p:cNvSpPr>
          <p:nvPr/>
        </p:nvSpPr>
        <p:spPr bwMode="auto">
          <a:xfrm>
            <a:off x="693373" y="2079898"/>
            <a:ext cx="1788695" cy="584775"/>
          </a:xfrm>
          <a:prstGeom prst="rect">
            <a:avLst/>
          </a:prstGeom>
          <a:noFill/>
          <a:ln w="9525">
            <a:noFill/>
            <a:miter lim="800000"/>
            <a:headEnd/>
            <a:tailEnd/>
          </a:ln>
          <a:effectLst/>
        </p:spPr>
        <p:txBody>
          <a:bodyPr wrap="none">
            <a:spAutoFit/>
          </a:bodyPr>
          <a:lstStyle/>
          <a:p>
            <a:pPr>
              <a:defRPr/>
            </a:pPr>
            <a:r>
              <a:rPr lang="en-US" sz="3200" b="1" dirty="0">
                <a:solidFill>
                  <a:schemeClr val="bg1"/>
                </a:solidFill>
                <a:effectLst>
                  <a:outerShdw blurRad="38100" dist="38100" dir="2700000" algn="tl">
                    <a:srgbClr val="000000">
                      <a:alpha val="43137"/>
                    </a:srgbClr>
                  </a:outerShdw>
                </a:effectLst>
                <a:latin typeface="Arial Narrow" pitchFamily="34" charset="0"/>
              </a:rPr>
              <a:t>NATURAL</a:t>
            </a:r>
          </a:p>
        </p:txBody>
      </p:sp>
      <p:pic>
        <p:nvPicPr>
          <p:cNvPr id="8" name="Picture 7" descr="body-temple-1"/>
          <p:cNvPicPr>
            <a:picLocks noChangeAspect="1" noChangeArrowheads="1"/>
          </p:cNvPicPr>
          <p:nvPr/>
        </p:nvPicPr>
        <p:blipFill rotWithShape="1">
          <a:blip r:embed="rId2" cstate="print"/>
          <a:srcRect l="-4229" r="1785" b="8484"/>
          <a:stretch/>
        </p:blipFill>
        <p:spPr bwMode="auto">
          <a:xfrm>
            <a:off x="0" y="2859694"/>
            <a:ext cx="2995467" cy="3998306"/>
          </a:xfrm>
          <a:prstGeom prst="rect">
            <a:avLst/>
          </a:prstGeom>
          <a:noFill/>
          <a:ln w="9525">
            <a:noFill/>
            <a:miter lim="800000"/>
            <a:headEnd/>
            <a:tailEnd/>
          </a:ln>
          <a:effectLst>
            <a:glow rad="127000">
              <a:schemeClr val="bg1"/>
            </a:glow>
          </a:effectLst>
        </p:spPr>
      </p:pic>
    </p:spTree>
  </p:cSld>
  <p:clrMapOvr>
    <a:masterClrMapping/>
  </p:clrMapOvr>
  <p:transition>
    <p:zo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
            <a:ext cx="8229600" cy="1584325"/>
          </a:xfrm>
        </p:spPr>
        <p:txBody>
          <a:bodyPr/>
          <a:lstStyle/>
          <a:p>
            <a:pPr>
              <a:lnSpc>
                <a:spcPts val="4800"/>
              </a:lnSpc>
            </a:pPr>
            <a:r>
              <a:rPr lang="en-US" dirty="0"/>
              <a:t>“Does Not Even Nature Itself Teach You?”</a:t>
            </a:r>
          </a:p>
        </p:txBody>
      </p:sp>
      <p:grpSp>
        <p:nvGrpSpPr>
          <p:cNvPr id="28" name="Group 27"/>
          <p:cNvGrpSpPr/>
          <p:nvPr/>
        </p:nvGrpSpPr>
        <p:grpSpPr>
          <a:xfrm>
            <a:off x="1934132" y="1584325"/>
            <a:ext cx="7597781" cy="4837140"/>
            <a:chOff x="418454" y="465724"/>
            <a:chExt cx="12259085" cy="5955741"/>
          </a:xfrm>
        </p:grpSpPr>
        <p:grpSp>
          <p:nvGrpSpPr>
            <p:cNvPr id="14" name="Group 13"/>
            <p:cNvGrpSpPr/>
            <p:nvPr/>
          </p:nvGrpSpPr>
          <p:grpSpPr>
            <a:xfrm>
              <a:off x="418454" y="4931044"/>
              <a:ext cx="3758340" cy="1490421"/>
              <a:chOff x="418454" y="4931044"/>
              <a:chExt cx="3758340" cy="1490421"/>
            </a:xfrm>
          </p:grpSpPr>
          <p:cxnSp>
            <p:nvCxnSpPr>
              <p:cNvPr id="5" name="Elbow Connector 4"/>
              <p:cNvCxnSpPr/>
              <p:nvPr/>
            </p:nvCxnSpPr>
            <p:spPr>
              <a:xfrm flipV="1">
                <a:off x="418454" y="5956516"/>
                <a:ext cx="1875295" cy="464949"/>
              </a:xfrm>
              <a:prstGeom prst="bentConnector3">
                <a:avLst>
                  <a:gd name="adj1" fmla="val 50000"/>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Elbow Connector 6"/>
              <p:cNvCxnSpPr/>
              <p:nvPr/>
            </p:nvCxnSpPr>
            <p:spPr>
              <a:xfrm flipV="1">
                <a:off x="2301499" y="4931044"/>
                <a:ext cx="1875295" cy="464949"/>
              </a:xfrm>
              <a:prstGeom prst="bentConnector3">
                <a:avLst>
                  <a:gd name="adj1" fmla="val 50000"/>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293749" y="5362414"/>
                <a:ext cx="0" cy="62509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3234679" y="3437524"/>
              <a:ext cx="3758340" cy="1490421"/>
              <a:chOff x="418454" y="4931044"/>
              <a:chExt cx="3758340" cy="1490421"/>
            </a:xfrm>
          </p:grpSpPr>
          <p:cxnSp>
            <p:nvCxnSpPr>
              <p:cNvPr id="16" name="Elbow Connector 15"/>
              <p:cNvCxnSpPr/>
              <p:nvPr/>
            </p:nvCxnSpPr>
            <p:spPr>
              <a:xfrm flipV="1">
                <a:off x="418454" y="5956516"/>
                <a:ext cx="1875295" cy="464949"/>
              </a:xfrm>
              <a:prstGeom prst="bentConnector3">
                <a:avLst>
                  <a:gd name="adj1" fmla="val 50000"/>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Elbow Connector 16"/>
              <p:cNvCxnSpPr/>
              <p:nvPr/>
            </p:nvCxnSpPr>
            <p:spPr>
              <a:xfrm flipV="1">
                <a:off x="2301499" y="4931044"/>
                <a:ext cx="1875295" cy="464949"/>
              </a:xfrm>
              <a:prstGeom prst="bentConnector3">
                <a:avLst>
                  <a:gd name="adj1" fmla="val 50000"/>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293749" y="5362414"/>
                <a:ext cx="0" cy="62509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6084559" y="1944004"/>
              <a:ext cx="3758340" cy="1490421"/>
              <a:chOff x="418454" y="4931044"/>
              <a:chExt cx="3758340" cy="1490421"/>
            </a:xfrm>
          </p:grpSpPr>
          <p:cxnSp>
            <p:nvCxnSpPr>
              <p:cNvPr id="21" name="Elbow Connector 20"/>
              <p:cNvCxnSpPr/>
              <p:nvPr/>
            </p:nvCxnSpPr>
            <p:spPr>
              <a:xfrm flipV="1">
                <a:off x="418454" y="5956516"/>
                <a:ext cx="1875295" cy="464949"/>
              </a:xfrm>
              <a:prstGeom prst="bentConnector3">
                <a:avLst>
                  <a:gd name="adj1" fmla="val 50000"/>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Elbow Connector 21"/>
              <p:cNvCxnSpPr/>
              <p:nvPr/>
            </p:nvCxnSpPr>
            <p:spPr>
              <a:xfrm flipV="1">
                <a:off x="2301499" y="4931044"/>
                <a:ext cx="1875295" cy="464949"/>
              </a:xfrm>
              <a:prstGeom prst="bentConnector3">
                <a:avLst>
                  <a:gd name="adj1" fmla="val 50000"/>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293749" y="5362414"/>
                <a:ext cx="0" cy="62509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8919199" y="465724"/>
              <a:ext cx="3758340" cy="1490421"/>
              <a:chOff x="418454" y="4931044"/>
              <a:chExt cx="3758340" cy="1490421"/>
            </a:xfrm>
          </p:grpSpPr>
          <p:cxnSp>
            <p:nvCxnSpPr>
              <p:cNvPr id="25" name="Elbow Connector 24"/>
              <p:cNvCxnSpPr/>
              <p:nvPr/>
            </p:nvCxnSpPr>
            <p:spPr>
              <a:xfrm flipV="1">
                <a:off x="418454" y="5956516"/>
                <a:ext cx="1875295" cy="464949"/>
              </a:xfrm>
              <a:prstGeom prst="bentConnector3">
                <a:avLst>
                  <a:gd name="adj1" fmla="val 50000"/>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Elbow Connector 25"/>
              <p:cNvCxnSpPr/>
              <p:nvPr/>
            </p:nvCxnSpPr>
            <p:spPr>
              <a:xfrm flipV="1">
                <a:off x="2301499" y="4931044"/>
                <a:ext cx="1875295" cy="464949"/>
              </a:xfrm>
              <a:prstGeom prst="bentConnector3">
                <a:avLst>
                  <a:gd name="adj1" fmla="val 50000"/>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293749" y="5362414"/>
                <a:ext cx="0" cy="62509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29" name="TextBox 28"/>
          <p:cNvSpPr txBox="1"/>
          <p:nvPr/>
        </p:nvSpPr>
        <p:spPr>
          <a:xfrm>
            <a:off x="1920240" y="5882641"/>
            <a:ext cx="541706" cy="584775"/>
          </a:xfrm>
          <a:prstGeom prst="rect">
            <a:avLst/>
          </a:prstGeom>
          <a:noFill/>
        </p:spPr>
        <p:txBody>
          <a:bodyPr wrap="square" rtlCol="0">
            <a:spAutoFit/>
          </a:bodyPr>
          <a:lstStyle/>
          <a:p>
            <a:pPr algn="r"/>
            <a:r>
              <a:rPr lang="en-US" sz="3200" b="1" dirty="0">
                <a:solidFill>
                  <a:schemeClr val="bg1"/>
                </a:solidFill>
              </a:rPr>
              <a:t>1</a:t>
            </a:r>
          </a:p>
        </p:txBody>
      </p:sp>
      <p:sp>
        <p:nvSpPr>
          <p:cNvPr id="30" name="TextBox 29"/>
          <p:cNvSpPr txBox="1"/>
          <p:nvPr/>
        </p:nvSpPr>
        <p:spPr>
          <a:xfrm>
            <a:off x="2489726" y="5471161"/>
            <a:ext cx="541706" cy="584775"/>
          </a:xfrm>
          <a:prstGeom prst="rect">
            <a:avLst/>
          </a:prstGeom>
          <a:noFill/>
        </p:spPr>
        <p:txBody>
          <a:bodyPr wrap="square" rtlCol="0">
            <a:spAutoFit/>
          </a:bodyPr>
          <a:lstStyle/>
          <a:p>
            <a:pPr algn="r"/>
            <a:r>
              <a:rPr lang="en-US" sz="3200" b="1" dirty="0">
                <a:solidFill>
                  <a:schemeClr val="bg1"/>
                </a:solidFill>
              </a:rPr>
              <a:t>2</a:t>
            </a:r>
          </a:p>
        </p:txBody>
      </p:sp>
      <p:sp>
        <p:nvSpPr>
          <p:cNvPr id="31" name="TextBox 30"/>
          <p:cNvSpPr txBox="1"/>
          <p:nvPr/>
        </p:nvSpPr>
        <p:spPr>
          <a:xfrm>
            <a:off x="3059213" y="5013961"/>
            <a:ext cx="541706" cy="584775"/>
          </a:xfrm>
          <a:prstGeom prst="rect">
            <a:avLst/>
          </a:prstGeom>
          <a:noFill/>
        </p:spPr>
        <p:txBody>
          <a:bodyPr wrap="square" rtlCol="0">
            <a:spAutoFit/>
          </a:bodyPr>
          <a:lstStyle/>
          <a:p>
            <a:pPr algn="r"/>
            <a:r>
              <a:rPr lang="en-US" sz="3200" b="1" dirty="0">
                <a:solidFill>
                  <a:schemeClr val="bg1"/>
                </a:solidFill>
              </a:rPr>
              <a:t>3</a:t>
            </a:r>
          </a:p>
        </p:txBody>
      </p:sp>
      <p:sp>
        <p:nvSpPr>
          <p:cNvPr id="32" name="TextBox 31"/>
          <p:cNvSpPr txBox="1"/>
          <p:nvPr/>
        </p:nvSpPr>
        <p:spPr>
          <a:xfrm>
            <a:off x="3659372" y="4632961"/>
            <a:ext cx="541706" cy="584775"/>
          </a:xfrm>
          <a:prstGeom prst="rect">
            <a:avLst/>
          </a:prstGeom>
          <a:noFill/>
        </p:spPr>
        <p:txBody>
          <a:bodyPr wrap="square" rtlCol="0">
            <a:spAutoFit/>
          </a:bodyPr>
          <a:lstStyle/>
          <a:p>
            <a:pPr algn="r"/>
            <a:r>
              <a:rPr lang="en-US" sz="3200" b="1" dirty="0">
                <a:solidFill>
                  <a:schemeClr val="bg1"/>
                </a:solidFill>
              </a:rPr>
              <a:t>4</a:t>
            </a:r>
          </a:p>
        </p:txBody>
      </p:sp>
      <p:sp>
        <p:nvSpPr>
          <p:cNvPr id="33" name="TextBox 32"/>
          <p:cNvSpPr txBox="1"/>
          <p:nvPr/>
        </p:nvSpPr>
        <p:spPr>
          <a:xfrm>
            <a:off x="4228859" y="4251961"/>
            <a:ext cx="541706" cy="584775"/>
          </a:xfrm>
          <a:prstGeom prst="rect">
            <a:avLst/>
          </a:prstGeom>
          <a:noFill/>
        </p:spPr>
        <p:txBody>
          <a:bodyPr wrap="square" rtlCol="0">
            <a:spAutoFit/>
          </a:bodyPr>
          <a:lstStyle/>
          <a:p>
            <a:pPr algn="r"/>
            <a:r>
              <a:rPr lang="en-US" sz="3200" b="1" dirty="0">
                <a:solidFill>
                  <a:schemeClr val="bg1"/>
                </a:solidFill>
              </a:rPr>
              <a:t>5</a:t>
            </a:r>
          </a:p>
        </p:txBody>
      </p:sp>
      <p:sp>
        <p:nvSpPr>
          <p:cNvPr id="34" name="TextBox 33"/>
          <p:cNvSpPr txBox="1"/>
          <p:nvPr/>
        </p:nvSpPr>
        <p:spPr>
          <a:xfrm>
            <a:off x="4853905" y="3840481"/>
            <a:ext cx="541706" cy="584775"/>
          </a:xfrm>
          <a:prstGeom prst="rect">
            <a:avLst/>
          </a:prstGeom>
          <a:noFill/>
        </p:spPr>
        <p:txBody>
          <a:bodyPr wrap="square" rtlCol="0">
            <a:spAutoFit/>
          </a:bodyPr>
          <a:lstStyle/>
          <a:p>
            <a:pPr algn="r"/>
            <a:r>
              <a:rPr lang="en-US" sz="3200" b="1" dirty="0">
                <a:solidFill>
                  <a:schemeClr val="bg1"/>
                </a:solidFill>
              </a:rPr>
              <a:t>6</a:t>
            </a:r>
          </a:p>
        </p:txBody>
      </p:sp>
      <p:sp>
        <p:nvSpPr>
          <p:cNvPr id="35" name="TextBox 34"/>
          <p:cNvSpPr txBox="1"/>
          <p:nvPr/>
        </p:nvSpPr>
        <p:spPr>
          <a:xfrm>
            <a:off x="5406607" y="3410298"/>
            <a:ext cx="541706" cy="584775"/>
          </a:xfrm>
          <a:prstGeom prst="rect">
            <a:avLst/>
          </a:prstGeom>
          <a:noFill/>
        </p:spPr>
        <p:txBody>
          <a:bodyPr wrap="square" rtlCol="0">
            <a:spAutoFit/>
          </a:bodyPr>
          <a:lstStyle/>
          <a:p>
            <a:pPr algn="r"/>
            <a:r>
              <a:rPr lang="en-US" sz="3200" b="1" dirty="0">
                <a:solidFill>
                  <a:schemeClr val="bg1"/>
                </a:solidFill>
              </a:rPr>
              <a:t>7</a:t>
            </a:r>
          </a:p>
        </p:txBody>
      </p:sp>
      <p:sp>
        <p:nvSpPr>
          <p:cNvPr id="36" name="TextBox 35"/>
          <p:cNvSpPr txBox="1"/>
          <p:nvPr/>
        </p:nvSpPr>
        <p:spPr>
          <a:xfrm>
            <a:off x="5976094" y="3029298"/>
            <a:ext cx="541706" cy="584775"/>
          </a:xfrm>
          <a:prstGeom prst="rect">
            <a:avLst/>
          </a:prstGeom>
          <a:noFill/>
        </p:spPr>
        <p:txBody>
          <a:bodyPr wrap="square" rtlCol="0">
            <a:spAutoFit/>
          </a:bodyPr>
          <a:lstStyle/>
          <a:p>
            <a:pPr algn="r"/>
            <a:r>
              <a:rPr lang="en-US" sz="3200" b="1" dirty="0">
                <a:solidFill>
                  <a:schemeClr val="bg1"/>
                </a:solidFill>
              </a:rPr>
              <a:t>8</a:t>
            </a:r>
          </a:p>
        </p:txBody>
      </p:sp>
      <p:sp>
        <p:nvSpPr>
          <p:cNvPr id="37" name="TextBox 36"/>
          <p:cNvSpPr txBox="1"/>
          <p:nvPr/>
        </p:nvSpPr>
        <p:spPr>
          <a:xfrm>
            <a:off x="6545580" y="2587338"/>
            <a:ext cx="541706" cy="584775"/>
          </a:xfrm>
          <a:prstGeom prst="rect">
            <a:avLst/>
          </a:prstGeom>
          <a:noFill/>
        </p:spPr>
        <p:txBody>
          <a:bodyPr wrap="square" rtlCol="0">
            <a:spAutoFit/>
          </a:bodyPr>
          <a:lstStyle/>
          <a:p>
            <a:pPr algn="r"/>
            <a:r>
              <a:rPr lang="en-US" sz="3200" b="1" dirty="0">
                <a:solidFill>
                  <a:schemeClr val="bg1"/>
                </a:solidFill>
              </a:rPr>
              <a:t>9</a:t>
            </a:r>
          </a:p>
        </p:txBody>
      </p:sp>
      <p:sp>
        <p:nvSpPr>
          <p:cNvPr id="38" name="TextBox 37"/>
          <p:cNvSpPr txBox="1"/>
          <p:nvPr/>
        </p:nvSpPr>
        <p:spPr>
          <a:xfrm>
            <a:off x="6948388" y="2221578"/>
            <a:ext cx="739059" cy="584775"/>
          </a:xfrm>
          <a:prstGeom prst="rect">
            <a:avLst/>
          </a:prstGeom>
          <a:noFill/>
        </p:spPr>
        <p:txBody>
          <a:bodyPr wrap="square" rtlCol="0">
            <a:spAutoFit/>
          </a:bodyPr>
          <a:lstStyle/>
          <a:p>
            <a:pPr algn="r"/>
            <a:r>
              <a:rPr lang="en-US" sz="3200" b="1" dirty="0">
                <a:solidFill>
                  <a:schemeClr val="bg1"/>
                </a:solidFill>
              </a:rPr>
              <a:t>10</a:t>
            </a:r>
          </a:p>
        </p:txBody>
      </p:sp>
      <p:sp>
        <p:nvSpPr>
          <p:cNvPr id="39" name="TextBox 38"/>
          <p:cNvSpPr txBox="1"/>
          <p:nvPr/>
        </p:nvSpPr>
        <p:spPr>
          <a:xfrm>
            <a:off x="7601214" y="1840578"/>
            <a:ext cx="655719" cy="584775"/>
          </a:xfrm>
          <a:prstGeom prst="rect">
            <a:avLst/>
          </a:prstGeom>
          <a:noFill/>
        </p:spPr>
        <p:txBody>
          <a:bodyPr wrap="square" rtlCol="0">
            <a:spAutoFit/>
          </a:bodyPr>
          <a:lstStyle/>
          <a:p>
            <a:pPr algn="r"/>
            <a:r>
              <a:rPr lang="en-US" sz="3200" b="1" dirty="0">
                <a:solidFill>
                  <a:schemeClr val="bg1"/>
                </a:solidFill>
              </a:rPr>
              <a:t>11</a:t>
            </a:r>
          </a:p>
        </p:txBody>
      </p:sp>
      <p:sp>
        <p:nvSpPr>
          <p:cNvPr id="40" name="TextBox 39"/>
          <p:cNvSpPr txBox="1"/>
          <p:nvPr/>
        </p:nvSpPr>
        <p:spPr>
          <a:xfrm>
            <a:off x="8184590" y="1398618"/>
            <a:ext cx="697389" cy="584775"/>
          </a:xfrm>
          <a:prstGeom prst="rect">
            <a:avLst/>
          </a:prstGeom>
          <a:noFill/>
        </p:spPr>
        <p:txBody>
          <a:bodyPr wrap="square" rtlCol="0">
            <a:spAutoFit/>
          </a:bodyPr>
          <a:lstStyle/>
          <a:p>
            <a:pPr algn="r"/>
            <a:r>
              <a:rPr lang="en-US" sz="3200" b="1" dirty="0">
                <a:solidFill>
                  <a:schemeClr val="bg1"/>
                </a:solidFill>
              </a:rPr>
              <a:t>12</a:t>
            </a:r>
          </a:p>
        </p:txBody>
      </p:sp>
      <p:grpSp>
        <p:nvGrpSpPr>
          <p:cNvPr id="41" name="Group 40"/>
          <p:cNvGrpSpPr/>
          <p:nvPr/>
        </p:nvGrpSpPr>
        <p:grpSpPr>
          <a:xfrm>
            <a:off x="2656404" y="5227320"/>
            <a:ext cx="4394100" cy="1362015"/>
            <a:chOff x="1132404" y="5227320"/>
            <a:chExt cx="4394100" cy="1362015"/>
          </a:xfrm>
        </p:grpSpPr>
        <p:sp>
          <p:nvSpPr>
            <p:cNvPr id="48" name="TextBox 47"/>
            <p:cNvSpPr txBox="1"/>
            <p:nvPr/>
          </p:nvSpPr>
          <p:spPr>
            <a:xfrm>
              <a:off x="1132404" y="6004560"/>
              <a:ext cx="2814755" cy="584775"/>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rPr>
                <a:t>Eye to Body</a:t>
              </a:r>
            </a:p>
          </p:txBody>
        </p:sp>
        <p:sp>
          <p:nvSpPr>
            <p:cNvPr id="49" name="TextBox 48"/>
            <p:cNvSpPr txBox="1"/>
            <p:nvPr/>
          </p:nvSpPr>
          <p:spPr>
            <a:xfrm>
              <a:off x="1615657" y="5593080"/>
              <a:ext cx="2779879" cy="584775"/>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rPr>
                <a:t>Eye to Eye</a:t>
              </a:r>
            </a:p>
          </p:txBody>
        </p:sp>
        <p:sp>
          <p:nvSpPr>
            <p:cNvPr id="50" name="TextBox 49"/>
            <p:cNvSpPr txBox="1"/>
            <p:nvPr/>
          </p:nvSpPr>
          <p:spPr>
            <a:xfrm>
              <a:off x="2185143" y="5227320"/>
              <a:ext cx="3341361" cy="584775"/>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rPr>
                <a:t>Voice to Voice</a:t>
              </a:r>
            </a:p>
          </p:txBody>
        </p:sp>
      </p:grpSp>
      <p:grpSp>
        <p:nvGrpSpPr>
          <p:cNvPr id="51" name="Group 50"/>
          <p:cNvGrpSpPr/>
          <p:nvPr/>
        </p:nvGrpSpPr>
        <p:grpSpPr>
          <a:xfrm>
            <a:off x="4284419" y="4008120"/>
            <a:ext cx="3572601" cy="1392495"/>
            <a:chOff x="2760418" y="4008120"/>
            <a:chExt cx="3572601" cy="1392495"/>
          </a:xfrm>
        </p:grpSpPr>
        <p:sp>
          <p:nvSpPr>
            <p:cNvPr id="52" name="TextBox 51"/>
            <p:cNvSpPr txBox="1"/>
            <p:nvPr/>
          </p:nvSpPr>
          <p:spPr>
            <a:xfrm>
              <a:off x="2760418" y="4815840"/>
              <a:ext cx="3046022" cy="584775"/>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rPr>
                <a:t>Hand to Hand</a:t>
              </a:r>
            </a:p>
          </p:txBody>
        </p:sp>
        <p:sp>
          <p:nvSpPr>
            <p:cNvPr id="53" name="TextBox 52"/>
            <p:cNvSpPr txBox="1"/>
            <p:nvPr/>
          </p:nvSpPr>
          <p:spPr>
            <a:xfrm>
              <a:off x="3329904" y="4389120"/>
              <a:ext cx="2979455" cy="584775"/>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rPr>
                <a:t>Arm to Shoulder</a:t>
              </a:r>
            </a:p>
          </p:txBody>
        </p:sp>
        <p:sp>
          <p:nvSpPr>
            <p:cNvPr id="54" name="TextBox 53"/>
            <p:cNvSpPr txBox="1"/>
            <p:nvPr/>
          </p:nvSpPr>
          <p:spPr>
            <a:xfrm>
              <a:off x="3913281" y="4008120"/>
              <a:ext cx="2419738" cy="584775"/>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rPr>
                <a:t>Arm to Waist</a:t>
              </a:r>
            </a:p>
          </p:txBody>
        </p:sp>
      </p:grpSp>
    </p:spTree>
    <p:extLst>
      <p:ext uri="{BB962C8B-B14F-4D97-AF65-F5344CB8AC3E}">
        <p14:creationId xmlns:p14="http://schemas.microsoft.com/office/powerpoint/2010/main" val="3950521279"/>
      </p:ext>
    </p:extLst>
  </p:cSld>
  <p:clrMapOvr>
    <a:masterClrMapping/>
  </p:clrMapOvr>
  <p:transition>
    <p:zo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
            <a:ext cx="8229600" cy="1584325"/>
          </a:xfrm>
        </p:spPr>
        <p:txBody>
          <a:bodyPr/>
          <a:lstStyle/>
          <a:p>
            <a:pPr>
              <a:lnSpc>
                <a:spcPts val="4800"/>
              </a:lnSpc>
            </a:pPr>
            <a:r>
              <a:rPr lang="en-US" dirty="0"/>
              <a:t>“Does Not Even Nature Itself Teach You?”</a:t>
            </a:r>
          </a:p>
        </p:txBody>
      </p:sp>
      <p:grpSp>
        <p:nvGrpSpPr>
          <p:cNvPr id="28" name="Group 27"/>
          <p:cNvGrpSpPr/>
          <p:nvPr/>
        </p:nvGrpSpPr>
        <p:grpSpPr>
          <a:xfrm>
            <a:off x="1934132" y="1584325"/>
            <a:ext cx="7597781" cy="4837140"/>
            <a:chOff x="418454" y="465724"/>
            <a:chExt cx="12259085" cy="5955741"/>
          </a:xfrm>
        </p:grpSpPr>
        <p:grpSp>
          <p:nvGrpSpPr>
            <p:cNvPr id="14" name="Group 13"/>
            <p:cNvGrpSpPr/>
            <p:nvPr/>
          </p:nvGrpSpPr>
          <p:grpSpPr>
            <a:xfrm>
              <a:off x="418454" y="4931044"/>
              <a:ext cx="3758340" cy="1490421"/>
              <a:chOff x="418454" y="4931044"/>
              <a:chExt cx="3758340" cy="1490421"/>
            </a:xfrm>
          </p:grpSpPr>
          <p:cxnSp>
            <p:nvCxnSpPr>
              <p:cNvPr id="5" name="Elbow Connector 4"/>
              <p:cNvCxnSpPr/>
              <p:nvPr/>
            </p:nvCxnSpPr>
            <p:spPr>
              <a:xfrm flipV="1">
                <a:off x="418454" y="5956516"/>
                <a:ext cx="1875295" cy="464949"/>
              </a:xfrm>
              <a:prstGeom prst="bentConnector3">
                <a:avLst>
                  <a:gd name="adj1" fmla="val 50000"/>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Elbow Connector 6"/>
              <p:cNvCxnSpPr/>
              <p:nvPr/>
            </p:nvCxnSpPr>
            <p:spPr>
              <a:xfrm flipV="1">
                <a:off x="2301499" y="4931044"/>
                <a:ext cx="1875295" cy="464949"/>
              </a:xfrm>
              <a:prstGeom prst="bentConnector3">
                <a:avLst>
                  <a:gd name="adj1" fmla="val 50000"/>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293749" y="5362414"/>
                <a:ext cx="0" cy="62509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3234679" y="3437524"/>
              <a:ext cx="3758340" cy="1490421"/>
              <a:chOff x="418454" y="4931044"/>
              <a:chExt cx="3758340" cy="1490421"/>
            </a:xfrm>
          </p:grpSpPr>
          <p:cxnSp>
            <p:nvCxnSpPr>
              <p:cNvPr id="16" name="Elbow Connector 15"/>
              <p:cNvCxnSpPr/>
              <p:nvPr/>
            </p:nvCxnSpPr>
            <p:spPr>
              <a:xfrm flipV="1">
                <a:off x="418454" y="5956516"/>
                <a:ext cx="1875295" cy="464949"/>
              </a:xfrm>
              <a:prstGeom prst="bentConnector3">
                <a:avLst>
                  <a:gd name="adj1" fmla="val 50000"/>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Elbow Connector 16"/>
              <p:cNvCxnSpPr/>
              <p:nvPr/>
            </p:nvCxnSpPr>
            <p:spPr>
              <a:xfrm flipV="1">
                <a:off x="2301499" y="4931044"/>
                <a:ext cx="1875295" cy="464949"/>
              </a:xfrm>
              <a:prstGeom prst="bentConnector3">
                <a:avLst>
                  <a:gd name="adj1" fmla="val 50000"/>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293749" y="5362414"/>
                <a:ext cx="0" cy="62509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6084559" y="1944004"/>
              <a:ext cx="3758340" cy="1490421"/>
              <a:chOff x="418454" y="4931044"/>
              <a:chExt cx="3758340" cy="1490421"/>
            </a:xfrm>
          </p:grpSpPr>
          <p:cxnSp>
            <p:nvCxnSpPr>
              <p:cNvPr id="21" name="Elbow Connector 20"/>
              <p:cNvCxnSpPr/>
              <p:nvPr/>
            </p:nvCxnSpPr>
            <p:spPr>
              <a:xfrm flipV="1">
                <a:off x="418454" y="5956516"/>
                <a:ext cx="1875295" cy="464949"/>
              </a:xfrm>
              <a:prstGeom prst="bentConnector3">
                <a:avLst>
                  <a:gd name="adj1" fmla="val 50000"/>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Elbow Connector 21"/>
              <p:cNvCxnSpPr/>
              <p:nvPr/>
            </p:nvCxnSpPr>
            <p:spPr>
              <a:xfrm flipV="1">
                <a:off x="2301499" y="4931044"/>
                <a:ext cx="1875295" cy="464949"/>
              </a:xfrm>
              <a:prstGeom prst="bentConnector3">
                <a:avLst>
                  <a:gd name="adj1" fmla="val 50000"/>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293749" y="5362414"/>
                <a:ext cx="0" cy="62509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8919199" y="465724"/>
              <a:ext cx="3758340" cy="1490421"/>
              <a:chOff x="418454" y="4931044"/>
              <a:chExt cx="3758340" cy="1490421"/>
            </a:xfrm>
          </p:grpSpPr>
          <p:cxnSp>
            <p:nvCxnSpPr>
              <p:cNvPr id="25" name="Elbow Connector 24"/>
              <p:cNvCxnSpPr/>
              <p:nvPr/>
            </p:nvCxnSpPr>
            <p:spPr>
              <a:xfrm flipV="1">
                <a:off x="418454" y="5956516"/>
                <a:ext cx="1875295" cy="464949"/>
              </a:xfrm>
              <a:prstGeom prst="bentConnector3">
                <a:avLst>
                  <a:gd name="adj1" fmla="val 50000"/>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Elbow Connector 25"/>
              <p:cNvCxnSpPr/>
              <p:nvPr/>
            </p:nvCxnSpPr>
            <p:spPr>
              <a:xfrm flipV="1">
                <a:off x="2301499" y="4931044"/>
                <a:ext cx="1875295" cy="464949"/>
              </a:xfrm>
              <a:prstGeom prst="bentConnector3">
                <a:avLst>
                  <a:gd name="adj1" fmla="val 50000"/>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293749" y="5362414"/>
                <a:ext cx="0" cy="62509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29" name="TextBox 28"/>
          <p:cNvSpPr txBox="1"/>
          <p:nvPr/>
        </p:nvSpPr>
        <p:spPr>
          <a:xfrm>
            <a:off x="1920240" y="5882641"/>
            <a:ext cx="541706" cy="584775"/>
          </a:xfrm>
          <a:prstGeom prst="rect">
            <a:avLst/>
          </a:prstGeom>
          <a:noFill/>
        </p:spPr>
        <p:txBody>
          <a:bodyPr wrap="square" rtlCol="0">
            <a:spAutoFit/>
          </a:bodyPr>
          <a:lstStyle/>
          <a:p>
            <a:pPr algn="r"/>
            <a:r>
              <a:rPr lang="en-US" sz="3200" b="1" dirty="0">
                <a:solidFill>
                  <a:schemeClr val="bg1"/>
                </a:solidFill>
              </a:rPr>
              <a:t>1</a:t>
            </a:r>
          </a:p>
        </p:txBody>
      </p:sp>
      <p:sp>
        <p:nvSpPr>
          <p:cNvPr id="30" name="TextBox 29"/>
          <p:cNvSpPr txBox="1"/>
          <p:nvPr/>
        </p:nvSpPr>
        <p:spPr>
          <a:xfrm>
            <a:off x="2489726" y="5471161"/>
            <a:ext cx="541706" cy="584775"/>
          </a:xfrm>
          <a:prstGeom prst="rect">
            <a:avLst/>
          </a:prstGeom>
          <a:noFill/>
        </p:spPr>
        <p:txBody>
          <a:bodyPr wrap="square" rtlCol="0">
            <a:spAutoFit/>
          </a:bodyPr>
          <a:lstStyle/>
          <a:p>
            <a:pPr algn="r"/>
            <a:r>
              <a:rPr lang="en-US" sz="3200" b="1" dirty="0">
                <a:solidFill>
                  <a:schemeClr val="bg1"/>
                </a:solidFill>
              </a:rPr>
              <a:t>2</a:t>
            </a:r>
          </a:p>
        </p:txBody>
      </p:sp>
      <p:sp>
        <p:nvSpPr>
          <p:cNvPr id="31" name="TextBox 30"/>
          <p:cNvSpPr txBox="1"/>
          <p:nvPr/>
        </p:nvSpPr>
        <p:spPr>
          <a:xfrm>
            <a:off x="3059213" y="5013961"/>
            <a:ext cx="541706" cy="584775"/>
          </a:xfrm>
          <a:prstGeom prst="rect">
            <a:avLst/>
          </a:prstGeom>
          <a:noFill/>
        </p:spPr>
        <p:txBody>
          <a:bodyPr wrap="square" rtlCol="0">
            <a:spAutoFit/>
          </a:bodyPr>
          <a:lstStyle/>
          <a:p>
            <a:pPr algn="r"/>
            <a:r>
              <a:rPr lang="en-US" sz="3200" b="1" dirty="0">
                <a:solidFill>
                  <a:schemeClr val="bg1"/>
                </a:solidFill>
              </a:rPr>
              <a:t>3</a:t>
            </a:r>
          </a:p>
        </p:txBody>
      </p:sp>
      <p:sp>
        <p:nvSpPr>
          <p:cNvPr id="32" name="TextBox 31"/>
          <p:cNvSpPr txBox="1"/>
          <p:nvPr/>
        </p:nvSpPr>
        <p:spPr>
          <a:xfrm>
            <a:off x="3659372" y="4632961"/>
            <a:ext cx="541706" cy="584775"/>
          </a:xfrm>
          <a:prstGeom prst="rect">
            <a:avLst/>
          </a:prstGeom>
          <a:noFill/>
        </p:spPr>
        <p:txBody>
          <a:bodyPr wrap="square" rtlCol="0">
            <a:spAutoFit/>
          </a:bodyPr>
          <a:lstStyle/>
          <a:p>
            <a:pPr algn="r"/>
            <a:r>
              <a:rPr lang="en-US" sz="3200" b="1" dirty="0">
                <a:solidFill>
                  <a:schemeClr val="bg1"/>
                </a:solidFill>
              </a:rPr>
              <a:t>4</a:t>
            </a:r>
          </a:p>
        </p:txBody>
      </p:sp>
      <p:sp>
        <p:nvSpPr>
          <p:cNvPr id="33" name="TextBox 32"/>
          <p:cNvSpPr txBox="1"/>
          <p:nvPr/>
        </p:nvSpPr>
        <p:spPr>
          <a:xfrm>
            <a:off x="4228859" y="4251961"/>
            <a:ext cx="541706" cy="584775"/>
          </a:xfrm>
          <a:prstGeom prst="rect">
            <a:avLst/>
          </a:prstGeom>
          <a:noFill/>
        </p:spPr>
        <p:txBody>
          <a:bodyPr wrap="square" rtlCol="0">
            <a:spAutoFit/>
          </a:bodyPr>
          <a:lstStyle/>
          <a:p>
            <a:pPr algn="r"/>
            <a:r>
              <a:rPr lang="en-US" sz="3200" b="1" dirty="0">
                <a:solidFill>
                  <a:schemeClr val="bg1"/>
                </a:solidFill>
              </a:rPr>
              <a:t>5</a:t>
            </a:r>
          </a:p>
        </p:txBody>
      </p:sp>
      <p:sp>
        <p:nvSpPr>
          <p:cNvPr id="34" name="TextBox 33"/>
          <p:cNvSpPr txBox="1"/>
          <p:nvPr/>
        </p:nvSpPr>
        <p:spPr>
          <a:xfrm>
            <a:off x="4853905" y="3840481"/>
            <a:ext cx="541706" cy="584775"/>
          </a:xfrm>
          <a:prstGeom prst="rect">
            <a:avLst/>
          </a:prstGeom>
          <a:noFill/>
        </p:spPr>
        <p:txBody>
          <a:bodyPr wrap="square" rtlCol="0">
            <a:spAutoFit/>
          </a:bodyPr>
          <a:lstStyle/>
          <a:p>
            <a:pPr algn="r"/>
            <a:r>
              <a:rPr lang="en-US" sz="3200" b="1" dirty="0">
                <a:solidFill>
                  <a:schemeClr val="bg1"/>
                </a:solidFill>
              </a:rPr>
              <a:t>6</a:t>
            </a:r>
          </a:p>
        </p:txBody>
      </p:sp>
      <p:sp>
        <p:nvSpPr>
          <p:cNvPr id="35" name="TextBox 34"/>
          <p:cNvSpPr txBox="1"/>
          <p:nvPr/>
        </p:nvSpPr>
        <p:spPr>
          <a:xfrm>
            <a:off x="5406607" y="3410298"/>
            <a:ext cx="541706" cy="584775"/>
          </a:xfrm>
          <a:prstGeom prst="rect">
            <a:avLst/>
          </a:prstGeom>
          <a:noFill/>
        </p:spPr>
        <p:txBody>
          <a:bodyPr wrap="square" rtlCol="0">
            <a:spAutoFit/>
          </a:bodyPr>
          <a:lstStyle/>
          <a:p>
            <a:pPr algn="r"/>
            <a:r>
              <a:rPr lang="en-US" sz="3200" b="1" dirty="0">
                <a:solidFill>
                  <a:schemeClr val="bg1"/>
                </a:solidFill>
              </a:rPr>
              <a:t>7</a:t>
            </a:r>
          </a:p>
        </p:txBody>
      </p:sp>
      <p:sp>
        <p:nvSpPr>
          <p:cNvPr id="36" name="TextBox 35"/>
          <p:cNvSpPr txBox="1"/>
          <p:nvPr/>
        </p:nvSpPr>
        <p:spPr>
          <a:xfrm>
            <a:off x="5976094" y="3029298"/>
            <a:ext cx="541706" cy="584775"/>
          </a:xfrm>
          <a:prstGeom prst="rect">
            <a:avLst/>
          </a:prstGeom>
          <a:noFill/>
        </p:spPr>
        <p:txBody>
          <a:bodyPr wrap="square" rtlCol="0">
            <a:spAutoFit/>
          </a:bodyPr>
          <a:lstStyle/>
          <a:p>
            <a:pPr algn="r"/>
            <a:r>
              <a:rPr lang="en-US" sz="3200" b="1" dirty="0">
                <a:solidFill>
                  <a:schemeClr val="bg1"/>
                </a:solidFill>
              </a:rPr>
              <a:t>8</a:t>
            </a:r>
          </a:p>
        </p:txBody>
      </p:sp>
      <p:sp>
        <p:nvSpPr>
          <p:cNvPr id="37" name="TextBox 36"/>
          <p:cNvSpPr txBox="1"/>
          <p:nvPr/>
        </p:nvSpPr>
        <p:spPr>
          <a:xfrm>
            <a:off x="6545580" y="2587338"/>
            <a:ext cx="541706" cy="584775"/>
          </a:xfrm>
          <a:prstGeom prst="rect">
            <a:avLst/>
          </a:prstGeom>
          <a:noFill/>
        </p:spPr>
        <p:txBody>
          <a:bodyPr wrap="square" rtlCol="0">
            <a:spAutoFit/>
          </a:bodyPr>
          <a:lstStyle/>
          <a:p>
            <a:pPr algn="r"/>
            <a:r>
              <a:rPr lang="en-US" sz="3200" b="1" dirty="0">
                <a:solidFill>
                  <a:schemeClr val="bg1"/>
                </a:solidFill>
              </a:rPr>
              <a:t>9</a:t>
            </a:r>
          </a:p>
        </p:txBody>
      </p:sp>
      <p:sp>
        <p:nvSpPr>
          <p:cNvPr id="38" name="TextBox 37"/>
          <p:cNvSpPr txBox="1"/>
          <p:nvPr/>
        </p:nvSpPr>
        <p:spPr>
          <a:xfrm>
            <a:off x="6948388" y="2221578"/>
            <a:ext cx="739059" cy="584775"/>
          </a:xfrm>
          <a:prstGeom prst="rect">
            <a:avLst/>
          </a:prstGeom>
          <a:noFill/>
        </p:spPr>
        <p:txBody>
          <a:bodyPr wrap="square" rtlCol="0">
            <a:spAutoFit/>
          </a:bodyPr>
          <a:lstStyle/>
          <a:p>
            <a:pPr algn="r"/>
            <a:r>
              <a:rPr lang="en-US" sz="3200" b="1" dirty="0">
                <a:solidFill>
                  <a:schemeClr val="bg1"/>
                </a:solidFill>
              </a:rPr>
              <a:t>10</a:t>
            </a:r>
          </a:p>
        </p:txBody>
      </p:sp>
      <p:sp>
        <p:nvSpPr>
          <p:cNvPr id="39" name="TextBox 38"/>
          <p:cNvSpPr txBox="1"/>
          <p:nvPr/>
        </p:nvSpPr>
        <p:spPr>
          <a:xfrm>
            <a:off x="7601214" y="1840578"/>
            <a:ext cx="655719" cy="584775"/>
          </a:xfrm>
          <a:prstGeom prst="rect">
            <a:avLst/>
          </a:prstGeom>
          <a:noFill/>
        </p:spPr>
        <p:txBody>
          <a:bodyPr wrap="square" rtlCol="0">
            <a:spAutoFit/>
          </a:bodyPr>
          <a:lstStyle/>
          <a:p>
            <a:pPr algn="r"/>
            <a:r>
              <a:rPr lang="en-US" sz="3200" b="1" dirty="0">
                <a:solidFill>
                  <a:schemeClr val="bg1"/>
                </a:solidFill>
              </a:rPr>
              <a:t>11</a:t>
            </a:r>
          </a:p>
        </p:txBody>
      </p:sp>
      <p:sp>
        <p:nvSpPr>
          <p:cNvPr id="40" name="TextBox 39"/>
          <p:cNvSpPr txBox="1"/>
          <p:nvPr/>
        </p:nvSpPr>
        <p:spPr>
          <a:xfrm>
            <a:off x="8184590" y="1398618"/>
            <a:ext cx="697389" cy="584775"/>
          </a:xfrm>
          <a:prstGeom prst="rect">
            <a:avLst/>
          </a:prstGeom>
          <a:noFill/>
        </p:spPr>
        <p:txBody>
          <a:bodyPr wrap="square" rtlCol="0">
            <a:spAutoFit/>
          </a:bodyPr>
          <a:lstStyle/>
          <a:p>
            <a:pPr algn="r"/>
            <a:r>
              <a:rPr lang="en-US" sz="3200" b="1" dirty="0">
                <a:solidFill>
                  <a:schemeClr val="bg1"/>
                </a:solidFill>
              </a:rPr>
              <a:t>12</a:t>
            </a:r>
          </a:p>
        </p:txBody>
      </p:sp>
      <p:cxnSp>
        <p:nvCxnSpPr>
          <p:cNvPr id="41" name="Straight Connector 40"/>
          <p:cNvCxnSpPr/>
          <p:nvPr/>
        </p:nvCxnSpPr>
        <p:spPr>
          <a:xfrm>
            <a:off x="1524000" y="4008120"/>
            <a:ext cx="9144000" cy="0"/>
          </a:xfrm>
          <a:prstGeom prst="line">
            <a:avLst/>
          </a:prstGeom>
          <a:ln w="76200">
            <a:solidFill>
              <a:srgbClr val="FF0000"/>
            </a:solidFill>
            <a:prstDash val="dash"/>
          </a:ln>
          <a:effectLst>
            <a:glow rad="127000">
              <a:schemeClr val="bg1"/>
            </a:glow>
          </a:effectLst>
        </p:spPr>
        <p:style>
          <a:lnRef idx="1">
            <a:schemeClr val="accent1"/>
          </a:lnRef>
          <a:fillRef idx="0">
            <a:schemeClr val="accent1"/>
          </a:fillRef>
          <a:effectRef idx="0">
            <a:schemeClr val="accent1"/>
          </a:effectRef>
          <a:fontRef idx="minor">
            <a:schemeClr val="tx1"/>
          </a:fontRef>
        </p:style>
      </p:cxnSp>
      <p:grpSp>
        <p:nvGrpSpPr>
          <p:cNvPr id="48" name="Group 47"/>
          <p:cNvGrpSpPr/>
          <p:nvPr/>
        </p:nvGrpSpPr>
        <p:grpSpPr>
          <a:xfrm>
            <a:off x="2656404" y="5227320"/>
            <a:ext cx="4394100" cy="1362015"/>
            <a:chOff x="1132404" y="5227320"/>
            <a:chExt cx="4394100" cy="1362015"/>
          </a:xfrm>
        </p:grpSpPr>
        <p:sp>
          <p:nvSpPr>
            <p:cNvPr id="49" name="TextBox 48"/>
            <p:cNvSpPr txBox="1"/>
            <p:nvPr/>
          </p:nvSpPr>
          <p:spPr>
            <a:xfrm>
              <a:off x="1132404" y="6004560"/>
              <a:ext cx="2814755" cy="584775"/>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rPr>
                <a:t>Eye to Body</a:t>
              </a:r>
            </a:p>
          </p:txBody>
        </p:sp>
        <p:sp>
          <p:nvSpPr>
            <p:cNvPr id="50" name="TextBox 49"/>
            <p:cNvSpPr txBox="1"/>
            <p:nvPr/>
          </p:nvSpPr>
          <p:spPr>
            <a:xfrm>
              <a:off x="1615657" y="5593080"/>
              <a:ext cx="2779879" cy="584775"/>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rPr>
                <a:t>Eye to Eye</a:t>
              </a:r>
            </a:p>
          </p:txBody>
        </p:sp>
        <p:sp>
          <p:nvSpPr>
            <p:cNvPr id="51" name="TextBox 50"/>
            <p:cNvSpPr txBox="1"/>
            <p:nvPr/>
          </p:nvSpPr>
          <p:spPr>
            <a:xfrm>
              <a:off x="2185143" y="5227320"/>
              <a:ext cx="3341361" cy="584775"/>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rPr>
                <a:t>Voice to Voice</a:t>
              </a:r>
            </a:p>
          </p:txBody>
        </p:sp>
      </p:grpSp>
      <p:grpSp>
        <p:nvGrpSpPr>
          <p:cNvPr id="52" name="Group 51"/>
          <p:cNvGrpSpPr/>
          <p:nvPr/>
        </p:nvGrpSpPr>
        <p:grpSpPr>
          <a:xfrm>
            <a:off x="4284419" y="4008120"/>
            <a:ext cx="3572601" cy="1392495"/>
            <a:chOff x="2760418" y="4008120"/>
            <a:chExt cx="3572601" cy="1392495"/>
          </a:xfrm>
        </p:grpSpPr>
        <p:sp>
          <p:nvSpPr>
            <p:cNvPr id="53" name="TextBox 52"/>
            <p:cNvSpPr txBox="1"/>
            <p:nvPr/>
          </p:nvSpPr>
          <p:spPr>
            <a:xfrm>
              <a:off x="2760418" y="4815840"/>
              <a:ext cx="3046022" cy="584775"/>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rPr>
                <a:t>Hand to Hand</a:t>
              </a:r>
            </a:p>
          </p:txBody>
        </p:sp>
        <p:sp>
          <p:nvSpPr>
            <p:cNvPr id="54" name="TextBox 53"/>
            <p:cNvSpPr txBox="1"/>
            <p:nvPr/>
          </p:nvSpPr>
          <p:spPr>
            <a:xfrm>
              <a:off x="3329904" y="4389120"/>
              <a:ext cx="2979455" cy="584775"/>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rPr>
                <a:t>Arm to Shoulder</a:t>
              </a:r>
            </a:p>
          </p:txBody>
        </p:sp>
        <p:sp>
          <p:nvSpPr>
            <p:cNvPr id="55" name="TextBox 54"/>
            <p:cNvSpPr txBox="1"/>
            <p:nvPr/>
          </p:nvSpPr>
          <p:spPr>
            <a:xfrm>
              <a:off x="3913281" y="4008120"/>
              <a:ext cx="2419738" cy="584775"/>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rPr>
                <a:t>Arm to Waist</a:t>
              </a:r>
            </a:p>
          </p:txBody>
        </p:sp>
      </p:grpSp>
    </p:spTree>
    <p:extLst>
      <p:ext uri="{BB962C8B-B14F-4D97-AF65-F5344CB8AC3E}">
        <p14:creationId xmlns:p14="http://schemas.microsoft.com/office/powerpoint/2010/main" val="2886528802"/>
      </p:ext>
    </p:extLst>
  </p:cSld>
  <p:clrMapOvr>
    <a:masterClrMapping/>
  </p:clrMapOvr>
  <p:transition>
    <p:zo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
            <a:ext cx="8229600" cy="1584325"/>
          </a:xfrm>
        </p:spPr>
        <p:txBody>
          <a:bodyPr/>
          <a:lstStyle/>
          <a:p>
            <a:pPr>
              <a:lnSpc>
                <a:spcPts val="4800"/>
              </a:lnSpc>
            </a:pPr>
            <a:r>
              <a:rPr lang="en-US" dirty="0"/>
              <a:t>“Does Not Even Nature Itself Teach You?”</a:t>
            </a:r>
          </a:p>
        </p:txBody>
      </p:sp>
      <p:grpSp>
        <p:nvGrpSpPr>
          <p:cNvPr id="28" name="Group 27"/>
          <p:cNvGrpSpPr/>
          <p:nvPr/>
        </p:nvGrpSpPr>
        <p:grpSpPr>
          <a:xfrm>
            <a:off x="1934132" y="1584325"/>
            <a:ext cx="7597781" cy="4837140"/>
            <a:chOff x="418454" y="465724"/>
            <a:chExt cx="12259085" cy="5955741"/>
          </a:xfrm>
        </p:grpSpPr>
        <p:grpSp>
          <p:nvGrpSpPr>
            <p:cNvPr id="14" name="Group 13"/>
            <p:cNvGrpSpPr/>
            <p:nvPr/>
          </p:nvGrpSpPr>
          <p:grpSpPr>
            <a:xfrm>
              <a:off x="418454" y="4931044"/>
              <a:ext cx="3758340" cy="1490421"/>
              <a:chOff x="418454" y="4931044"/>
              <a:chExt cx="3758340" cy="1490421"/>
            </a:xfrm>
          </p:grpSpPr>
          <p:cxnSp>
            <p:nvCxnSpPr>
              <p:cNvPr id="5" name="Elbow Connector 4"/>
              <p:cNvCxnSpPr/>
              <p:nvPr/>
            </p:nvCxnSpPr>
            <p:spPr>
              <a:xfrm flipV="1">
                <a:off x="418454" y="5956516"/>
                <a:ext cx="1875295" cy="464949"/>
              </a:xfrm>
              <a:prstGeom prst="bentConnector3">
                <a:avLst>
                  <a:gd name="adj1" fmla="val 50000"/>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Elbow Connector 6"/>
              <p:cNvCxnSpPr/>
              <p:nvPr/>
            </p:nvCxnSpPr>
            <p:spPr>
              <a:xfrm flipV="1">
                <a:off x="2301499" y="4931044"/>
                <a:ext cx="1875295" cy="464949"/>
              </a:xfrm>
              <a:prstGeom prst="bentConnector3">
                <a:avLst>
                  <a:gd name="adj1" fmla="val 50000"/>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293749" y="5362414"/>
                <a:ext cx="0" cy="62509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3234679" y="3437524"/>
              <a:ext cx="3758340" cy="1490421"/>
              <a:chOff x="418454" y="4931044"/>
              <a:chExt cx="3758340" cy="1490421"/>
            </a:xfrm>
          </p:grpSpPr>
          <p:cxnSp>
            <p:nvCxnSpPr>
              <p:cNvPr id="16" name="Elbow Connector 15"/>
              <p:cNvCxnSpPr/>
              <p:nvPr/>
            </p:nvCxnSpPr>
            <p:spPr>
              <a:xfrm flipV="1">
                <a:off x="418454" y="5956516"/>
                <a:ext cx="1875295" cy="464949"/>
              </a:xfrm>
              <a:prstGeom prst="bentConnector3">
                <a:avLst>
                  <a:gd name="adj1" fmla="val 50000"/>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Elbow Connector 16"/>
              <p:cNvCxnSpPr/>
              <p:nvPr/>
            </p:nvCxnSpPr>
            <p:spPr>
              <a:xfrm flipV="1">
                <a:off x="2301499" y="4931044"/>
                <a:ext cx="1875295" cy="464949"/>
              </a:xfrm>
              <a:prstGeom prst="bentConnector3">
                <a:avLst>
                  <a:gd name="adj1" fmla="val 50000"/>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293749" y="5362414"/>
                <a:ext cx="0" cy="62509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6084559" y="1944004"/>
              <a:ext cx="3758340" cy="1490421"/>
              <a:chOff x="418454" y="4931044"/>
              <a:chExt cx="3758340" cy="1490421"/>
            </a:xfrm>
          </p:grpSpPr>
          <p:cxnSp>
            <p:nvCxnSpPr>
              <p:cNvPr id="21" name="Elbow Connector 20"/>
              <p:cNvCxnSpPr/>
              <p:nvPr/>
            </p:nvCxnSpPr>
            <p:spPr>
              <a:xfrm flipV="1">
                <a:off x="418454" y="5956516"/>
                <a:ext cx="1875295" cy="464949"/>
              </a:xfrm>
              <a:prstGeom prst="bentConnector3">
                <a:avLst>
                  <a:gd name="adj1" fmla="val 50000"/>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Elbow Connector 21"/>
              <p:cNvCxnSpPr/>
              <p:nvPr/>
            </p:nvCxnSpPr>
            <p:spPr>
              <a:xfrm flipV="1">
                <a:off x="2301499" y="4931044"/>
                <a:ext cx="1875295" cy="464949"/>
              </a:xfrm>
              <a:prstGeom prst="bentConnector3">
                <a:avLst>
                  <a:gd name="adj1" fmla="val 50000"/>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293749" y="5362414"/>
                <a:ext cx="0" cy="62509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8919199" y="465724"/>
              <a:ext cx="3758340" cy="1490421"/>
              <a:chOff x="418454" y="4931044"/>
              <a:chExt cx="3758340" cy="1490421"/>
            </a:xfrm>
          </p:grpSpPr>
          <p:cxnSp>
            <p:nvCxnSpPr>
              <p:cNvPr id="25" name="Elbow Connector 24"/>
              <p:cNvCxnSpPr/>
              <p:nvPr/>
            </p:nvCxnSpPr>
            <p:spPr>
              <a:xfrm flipV="1">
                <a:off x="418454" y="5956516"/>
                <a:ext cx="1875295" cy="464949"/>
              </a:xfrm>
              <a:prstGeom prst="bentConnector3">
                <a:avLst>
                  <a:gd name="adj1" fmla="val 50000"/>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Elbow Connector 25"/>
              <p:cNvCxnSpPr/>
              <p:nvPr/>
            </p:nvCxnSpPr>
            <p:spPr>
              <a:xfrm flipV="1">
                <a:off x="2301499" y="4931044"/>
                <a:ext cx="1875295" cy="464949"/>
              </a:xfrm>
              <a:prstGeom prst="bentConnector3">
                <a:avLst>
                  <a:gd name="adj1" fmla="val 50000"/>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293749" y="5362414"/>
                <a:ext cx="0" cy="62509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29" name="TextBox 28"/>
          <p:cNvSpPr txBox="1"/>
          <p:nvPr/>
        </p:nvSpPr>
        <p:spPr>
          <a:xfrm>
            <a:off x="1920240" y="5882641"/>
            <a:ext cx="541706" cy="584775"/>
          </a:xfrm>
          <a:prstGeom prst="rect">
            <a:avLst/>
          </a:prstGeom>
          <a:noFill/>
        </p:spPr>
        <p:txBody>
          <a:bodyPr wrap="square" rtlCol="0">
            <a:spAutoFit/>
          </a:bodyPr>
          <a:lstStyle/>
          <a:p>
            <a:pPr algn="r"/>
            <a:r>
              <a:rPr lang="en-US" sz="3200" b="1" dirty="0">
                <a:solidFill>
                  <a:schemeClr val="bg1"/>
                </a:solidFill>
              </a:rPr>
              <a:t>1</a:t>
            </a:r>
          </a:p>
        </p:txBody>
      </p:sp>
      <p:sp>
        <p:nvSpPr>
          <p:cNvPr id="30" name="TextBox 29"/>
          <p:cNvSpPr txBox="1"/>
          <p:nvPr/>
        </p:nvSpPr>
        <p:spPr>
          <a:xfrm>
            <a:off x="2489726" y="5471161"/>
            <a:ext cx="541706" cy="584775"/>
          </a:xfrm>
          <a:prstGeom prst="rect">
            <a:avLst/>
          </a:prstGeom>
          <a:noFill/>
        </p:spPr>
        <p:txBody>
          <a:bodyPr wrap="square" rtlCol="0">
            <a:spAutoFit/>
          </a:bodyPr>
          <a:lstStyle/>
          <a:p>
            <a:pPr algn="r"/>
            <a:r>
              <a:rPr lang="en-US" sz="3200" b="1" dirty="0">
                <a:solidFill>
                  <a:schemeClr val="bg1"/>
                </a:solidFill>
              </a:rPr>
              <a:t>2</a:t>
            </a:r>
          </a:p>
        </p:txBody>
      </p:sp>
      <p:sp>
        <p:nvSpPr>
          <p:cNvPr id="31" name="TextBox 30"/>
          <p:cNvSpPr txBox="1"/>
          <p:nvPr/>
        </p:nvSpPr>
        <p:spPr>
          <a:xfrm>
            <a:off x="3059213" y="5013961"/>
            <a:ext cx="541706" cy="584775"/>
          </a:xfrm>
          <a:prstGeom prst="rect">
            <a:avLst/>
          </a:prstGeom>
          <a:noFill/>
        </p:spPr>
        <p:txBody>
          <a:bodyPr wrap="square" rtlCol="0">
            <a:spAutoFit/>
          </a:bodyPr>
          <a:lstStyle/>
          <a:p>
            <a:pPr algn="r"/>
            <a:r>
              <a:rPr lang="en-US" sz="3200" b="1" dirty="0">
                <a:solidFill>
                  <a:schemeClr val="bg1"/>
                </a:solidFill>
              </a:rPr>
              <a:t>3</a:t>
            </a:r>
          </a:p>
        </p:txBody>
      </p:sp>
      <p:sp>
        <p:nvSpPr>
          <p:cNvPr id="32" name="TextBox 31"/>
          <p:cNvSpPr txBox="1"/>
          <p:nvPr/>
        </p:nvSpPr>
        <p:spPr>
          <a:xfrm>
            <a:off x="3659372" y="4632961"/>
            <a:ext cx="541706" cy="584775"/>
          </a:xfrm>
          <a:prstGeom prst="rect">
            <a:avLst/>
          </a:prstGeom>
          <a:noFill/>
        </p:spPr>
        <p:txBody>
          <a:bodyPr wrap="square" rtlCol="0">
            <a:spAutoFit/>
          </a:bodyPr>
          <a:lstStyle/>
          <a:p>
            <a:pPr algn="r"/>
            <a:r>
              <a:rPr lang="en-US" sz="3200" b="1" dirty="0">
                <a:solidFill>
                  <a:schemeClr val="bg1"/>
                </a:solidFill>
              </a:rPr>
              <a:t>4</a:t>
            </a:r>
          </a:p>
        </p:txBody>
      </p:sp>
      <p:sp>
        <p:nvSpPr>
          <p:cNvPr id="33" name="TextBox 32"/>
          <p:cNvSpPr txBox="1"/>
          <p:nvPr/>
        </p:nvSpPr>
        <p:spPr>
          <a:xfrm>
            <a:off x="4228859" y="4251961"/>
            <a:ext cx="541706" cy="584775"/>
          </a:xfrm>
          <a:prstGeom prst="rect">
            <a:avLst/>
          </a:prstGeom>
          <a:noFill/>
        </p:spPr>
        <p:txBody>
          <a:bodyPr wrap="square" rtlCol="0">
            <a:spAutoFit/>
          </a:bodyPr>
          <a:lstStyle/>
          <a:p>
            <a:pPr algn="r"/>
            <a:r>
              <a:rPr lang="en-US" sz="3200" b="1" dirty="0">
                <a:solidFill>
                  <a:schemeClr val="bg1"/>
                </a:solidFill>
              </a:rPr>
              <a:t>5</a:t>
            </a:r>
          </a:p>
        </p:txBody>
      </p:sp>
      <p:sp>
        <p:nvSpPr>
          <p:cNvPr id="34" name="TextBox 33"/>
          <p:cNvSpPr txBox="1"/>
          <p:nvPr/>
        </p:nvSpPr>
        <p:spPr>
          <a:xfrm>
            <a:off x="4853905" y="3840481"/>
            <a:ext cx="541706" cy="584775"/>
          </a:xfrm>
          <a:prstGeom prst="rect">
            <a:avLst/>
          </a:prstGeom>
          <a:noFill/>
        </p:spPr>
        <p:txBody>
          <a:bodyPr wrap="square" rtlCol="0">
            <a:spAutoFit/>
          </a:bodyPr>
          <a:lstStyle/>
          <a:p>
            <a:pPr algn="r"/>
            <a:r>
              <a:rPr lang="en-US" sz="3200" b="1" dirty="0">
                <a:solidFill>
                  <a:schemeClr val="bg1"/>
                </a:solidFill>
              </a:rPr>
              <a:t>6</a:t>
            </a:r>
          </a:p>
        </p:txBody>
      </p:sp>
      <p:sp>
        <p:nvSpPr>
          <p:cNvPr id="35" name="TextBox 34"/>
          <p:cNvSpPr txBox="1"/>
          <p:nvPr/>
        </p:nvSpPr>
        <p:spPr>
          <a:xfrm>
            <a:off x="5406607" y="3410298"/>
            <a:ext cx="541706" cy="584775"/>
          </a:xfrm>
          <a:prstGeom prst="rect">
            <a:avLst/>
          </a:prstGeom>
          <a:noFill/>
        </p:spPr>
        <p:txBody>
          <a:bodyPr wrap="square" rtlCol="0">
            <a:spAutoFit/>
          </a:bodyPr>
          <a:lstStyle/>
          <a:p>
            <a:pPr algn="r"/>
            <a:r>
              <a:rPr lang="en-US" sz="3200" b="1" dirty="0">
                <a:solidFill>
                  <a:schemeClr val="bg1"/>
                </a:solidFill>
              </a:rPr>
              <a:t>7</a:t>
            </a:r>
          </a:p>
        </p:txBody>
      </p:sp>
      <p:sp>
        <p:nvSpPr>
          <p:cNvPr id="36" name="TextBox 35"/>
          <p:cNvSpPr txBox="1"/>
          <p:nvPr/>
        </p:nvSpPr>
        <p:spPr>
          <a:xfrm>
            <a:off x="5976094" y="3029298"/>
            <a:ext cx="541706" cy="584775"/>
          </a:xfrm>
          <a:prstGeom prst="rect">
            <a:avLst/>
          </a:prstGeom>
          <a:noFill/>
        </p:spPr>
        <p:txBody>
          <a:bodyPr wrap="square" rtlCol="0">
            <a:spAutoFit/>
          </a:bodyPr>
          <a:lstStyle/>
          <a:p>
            <a:pPr algn="r"/>
            <a:r>
              <a:rPr lang="en-US" sz="3200" b="1" dirty="0">
                <a:solidFill>
                  <a:schemeClr val="bg1"/>
                </a:solidFill>
              </a:rPr>
              <a:t>8</a:t>
            </a:r>
          </a:p>
        </p:txBody>
      </p:sp>
      <p:sp>
        <p:nvSpPr>
          <p:cNvPr id="37" name="TextBox 36"/>
          <p:cNvSpPr txBox="1"/>
          <p:nvPr/>
        </p:nvSpPr>
        <p:spPr>
          <a:xfrm>
            <a:off x="6545580" y="2587338"/>
            <a:ext cx="541706" cy="584775"/>
          </a:xfrm>
          <a:prstGeom prst="rect">
            <a:avLst/>
          </a:prstGeom>
          <a:noFill/>
        </p:spPr>
        <p:txBody>
          <a:bodyPr wrap="square" rtlCol="0">
            <a:spAutoFit/>
          </a:bodyPr>
          <a:lstStyle/>
          <a:p>
            <a:pPr algn="r"/>
            <a:r>
              <a:rPr lang="en-US" sz="3200" b="1" dirty="0">
                <a:solidFill>
                  <a:schemeClr val="bg1"/>
                </a:solidFill>
              </a:rPr>
              <a:t>9</a:t>
            </a:r>
          </a:p>
        </p:txBody>
      </p:sp>
      <p:sp>
        <p:nvSpPr>
          <p:cNvPr id="38" name="TextBox 37"/>
          <p:cNvSpPr txBox="1"/>
          <p:nvPr/>
        </p:nvSpPr>
        <p:spPr>
          <a:xfrm>
            <a:off x="6948388" y="2221578"/>
            <a:ext cx="739059" cy="584775"/>
          </a:xfrm>
          <a:prstGeom prst="rect">
            <a:avLst/>
          </a:prstGeom>
          <a:noFill/>
        </p:spPr>
        <p:txBody>
          <a:bodyPr wrap="square" rtlCol="0">
            <a:spAutoFit/>
          </a:bodyPr>
          <a:lstStyle/>
          <a:p>
            <a:pPr algn="r"/>
            <a:r>
              <a:rPr lang="en-US" sz="3200" b="1" dirty="0">
                <a:solidFill>
                  <a:schemeClr val="bg1"/>
                </a:solidFill>
              </a:rPr>
              <a:t>10</a:t>
            </a:r>
          </a:p>
        </p:txBody>
      </p:sp>
      <p:sp>
        <p:nvSpPr>
          <p:cNvPr id="39" name="TextBox 38"/>
          <p:cNvSpPr txBox="1"/>
          <p:nvPr/>
        </p:nvSpPr>
        <p:spPr>
          <a:xfrm>
            <a:off x="7601214" y="1840578"/>
            <a:ext cx="655719" cy="584775"/>
          </a:xfrm>
          <a:prstGeom prst="rect">
            <a:avLst/>
          </a:prstGeom>
          <a:noFill/>
        </p:spPr>
        <p:txBody>
          <a:bodyPr wrap="square" rtlCol="0">
            <a:spAutoFit/>
          </a:bodyPr>
          <a:lstStyle/>
          <a:p>
            <a:pPr algn="r"/>
            <a:r>
              <a:rPr lang="en-US" sz="3200" b="1" dirty="0">
                <a:solidFill>
                  <a:schemeClr val="bg1"/>
                </a:solidFill>
              </a:rPr>
              <a:t>11</a:t>
            </a:r>
          </a:p>
        </p:txBody>
      </p:sp>
      <p:sp>
        <p:nvSpPr>
          <p:cNvPr id="40" name="TextBox 39"/>
          <p:cNvSpPr txBox="1"/>
          <p:nvPr/>
        </p:nvSpPr>
        <p:spPr>
          <a:xfrm>
            <a:off x="8184590" y="1398618"/>
            <a:ext cx="697389" cy="584775"/>
          </a:xfrm>
          <a:prstGeom prst="rect">
            <a:avLst/>
          </a:prstGeom>
          <a:noFill/>
        </p:spPr>
        <p:txBody>
          <a:bodyPr wrap="square" rtlCol="0">
            <a:spAutoFit/>
          </a:bodyPr>
          <a:lstStyle/>
          <a:p>
            <a:pPr algn="r"/>
            <a:r>
              <a:rPr lang="en-US" sz="3200" b="1" dirty="0">
                <a:solidFill>
                  <a:schemeClr val="bg1"/>
                </a:solidFill>
              </a:rPr>
              <a:t>12</a:t>
            </a:r>
          </a:p>
        </p:txBody>
      </p:sp>
      <p:cxnSp>
        <p:nvCxnSpPr>
          <p:cNvPr id="55" name="Straight Connector 54"/>
          <p:cNvCxnSpPr/>
          <p:nvPr/>
        </p:nvCxnSpPr>
        <p:spPr>
          <a:xfrm>
            <a:off x="1524000" y="4008120"/>
            <a:ext cx="9144000" cy="0"/>
          </a:xfrm>
          <a:prstGeom prst="line">
            <a:avLst/>
          </a:prstGeom>
          <a:ln w="7620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nvGrpSpPr>
          <p:cNvPr id="51" name="Group 50"/>
          <p:cNvGrpSpPr/>
          <p:nvPr/>
        </p:nvGrpSpPr>
        <p:grpSpPr>
          <a:xfrm>
            <a:off x="2656404" y="5227320"/>
            <a:ext cx="4394100" cy="1362015"/>
            <a:chOff x="1132404" y="5227320"/>
            <a:chExt cx="4394100" cy="1362015"/>
          </a:xfrm>
        </p:grpSpPr>
        <p:sp>
          <p:nvSpPr>
            <p:cNvPr id="52" name="TextBox 51"/>
            <p:cNvSpPr txBox="1"/>
            <p:nvPr/>
          </p:nvSpPr>
          <p:spPr>
            <a:xfrm>
              <a:off x="1132404" y="6004560"/>
              <a:ext cx="2814755" cy="584775"/>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rPr>
                <a:t>Eye to Body</a:t>
              </a:r>
            </a:p>
          </p:txBody>
        </p:sp>
        <p:sp>
          <p:nvSpPr>
            <p:cNvPr id="53" name="TextBox 52"/>
            <p:cNvSpPr txBox="1"/>
            <p:nvPr/>
          </p:nvSpPr>
          <p:spPr>
            <a:xfrm>
              <a:off x="1615657" y="5593080"/>
              <a:ext cx="2779879" cy="584775"/>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rPr>
                <a:t>Eye to Eye</a:t>
              </a:r>
            </a:p>
          </p:txBody>
        </p:sp>
        <p:sp>
          <p:nvSpPr>
            <p:cNvPr id="54" name="TextBox 53"/>
            <p:cNvSpPr txBox="1"/>
            <p:nvPr/>
          </p:nvSpPr>
          <p:spPr>
            <a:xfrm>
              <a:off x="2185143" y="5227320"/>
              <a:ext cx="3341361" cy="584775"/>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rPr>
                <a:t>Voice to Voice</a:t>
              </a:r>
            </a:p>
          </p:txBody>
        </p:sp>
      </p:grpSp>
      <p:grpSp>
        <p:nvGrpSpPr>
          <p:cNvPr id="56" name="Group 55"/>
          <p:cNvGrpSpPr/>
          <p:nvPr/>
        </p:nvGrpSpPr>
        <p:grpSpPr>
          <a:xfrm>
            <a:off x="4284419" y="4008120"/>
            <a:ext cx="3572601" cy="1392495"/>
            <a:chOff x="2760418" y="4008120"/>
            <a:chExt cx="3572601" cy="1392495"/>
          </a:xfrm>
        </p:grpSpPr>
        <p:sp>
          <p:nvSpPr>
            <p:cNvPr id="57" name="TextBox 56"/>
            <p:cNvSpPr txBox="1"/>
            <p:nvPr/>
          </p:nvSpPr>
          <p:spPr>
            <a:xfrm>
              <a:off x="2760418" y="4815840"/>
              <a:ext cx="3046022" cy="584775"/>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rPr>
                <a:t>Hand to Hand</a:t>
              </a:r>
            </a:p>
          </p:txBody>
        </p:sp>
        <p:sp>
          <p:nvSpPr>
            <p:cNvPr id="58" name="TextBox 57"/>
            <p:cNvSpPr txBox="1"/>
            <p:nvPr/>
          </p:nvSpPr>
          <p:spPr>
            <a:xfrm>
              <a:off x="3329904" y="4389120"/>
              <a:ext cx="2979455" cy="584775"/>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rPr>
                <a:t>Arm to Shoulder</a:t>
              </a:r>
            </a:p>
          </p:txBody>
        </p:sp>
        <p:sp>
          <p:nvSpPr>
            <p:cNvPr id="59" name="TextBox 58"/>
            <p:cNvSpPr txBox="1"/>
            <p:nvPr/>
          </p:nvSpPr>
          <p:spPr>
            <a:xfrm>
              <a:off x="3913281" y="4008120"/>
              <a:ext cx="2419738" cy="584775"/>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rPr>
                <a:t>Arm to Waist</a:t>
              </a:r>
            </a:p>
          </p:txBody>
        </p:sp>
      </p:grpSp>
      <p:grpSp>
        <p:nvGrpSpPr>
          <p:cNvPr id="60" name="Group 59"/>
          <p:cNvGrpSpPr/>
          <p:nvPr/>
        </p:nvGrpSpPr>
        <p:grpSpPr>
          <a:xfrm>
            <a:off x="6048432" y="2758440"/>
            <a:ext cx="4731852" cy="1900178"/>
            <a:chOff x="4524437" y="2788920"/>
            <a:chExt cx="3898277" cy="1900178"/>
          </a:xfrm>
        </p:grpSpPr>
        <p:sp>
          <p:nvSpPr>
            <p:cNvPr id="61" name="TextBox 60"/>
            <p:cNvSpPr txBox="1"/>
            <p:nvPr/>
          </p:nvSpPr>
          <p:spPr>
            <a:xfrm>
              <a:off x="4524437" y="3611880"/>
              <a:ext cx="2816758" cy="1077218"/>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rPr>
                <a:t>Mouth to Mouth</a:t>
              </a:r>
            </a:p>
          </p:txBody>
        </p:sp>
        <p:sp>
          <p:nvSpPr>
            <p:cNvPr id="62" name="TextBox 61"/>
            <p:cNvSpPr txBox="1"/>
            <p:nvPr/>
          </p:nvSpPr>
          <p:spPr>
            <a:xfrm>
              <a:off x="5080033" y="3185160"/>
              <a:ext cx="2816758" cy="584775"/>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rPr>
                <a:t>Hand to Head</a:t>
              </a:r>
            </a:p>
          </p:txBody>
        </p:sp>
        <p:sp>
          <p:nvSpPr>
            <p:cNvPr id="63" name="TextBox 62"/>
            <p:cNvSpPr txBox="1"/>
            <p:nvPr/>
          </p:nvSpPr>
          <p:spPr>
            <a:xfrm>
              <a:off x="5605956" y="2788920"/>
              <a:ext cx="2816758" cy="584775"/>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rPr>
                <a:t>Hand to Body</a:t>
              </a:r>
            </a:p>
          </p:txBody>
        </p:sp>
      </p:grpSp>
    </p:spTree>
    <p:extLst>
      <p:ext uri="{BB962C8B-B14F-4D97-AF65-F5344CB8AC3E}">
        <p14:creationId xmlns:p14="http://schemas.microsoft.com/office/powerpoint/2010/main" val="1621633168"/>
      </p:ext>
    </p:extLst>
  </p:cSld>
  <p:clrMapOvr>
    <a:masterClrMapping/>
  </p:clrMapOvr>
  <p:transition>
    <p:zo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
            <a:ext cx="8229600" cy="1584325"/>
          </a:xfrm>
        </p:spPr>
        <p:txBody>
          <a:bodyPr/>
          <a:lstStyle/>
          <a:p>
            <a:pPr>
              <a:lnSpc>
                <a:spcPts val="4800"/>
              </a:lnSpc>
            </a:pPr>
            <a:r>
              <a:rPr lang="en-US" dirty="0"/>
              <a:t>“Does Not Even Nature Itself Teach You?”</a:t>
            </a:r>
          </a:p>
        </p:txBody>
      </p:sp>
      <p:grpSp>
        <p:nvGrpSpPr>
          <p:cNvPr id="28" name="Group 27"/>
          <p:cNvGrpSpPr/>
          <p:nvPr/>
        </p:nvGrpSpPr>
        <p:grpSpPr>
          <a:xfrm>
            <a:off x="1934132" y="1584325"/>
            <a:ext cx="7597781" cy="4837140"/>
            <a:chOff x="418454" y="465724"/>
            <a:chExt cx="12259085" cy="5955741"/>
          </a:xfrm>
        </p:grpSpPr>
        <p:grpSp>
          <p:nvGrpSpPr>
            <p:cNvPr id="14" name="Group 13"/>
            <p:cNvGrpSpPr/>
            <p:nvPr/>
          </p:nvGrpSpPr>
          <p:grpSpPr>
            <a:xfrm>
              <a:off x="418454" y="4931044"/>
              <a:ext cx="3758340" cy="1490421"/>
              <a:chOff x="418454" y="4931044"/>
              <a:chExt cx="3758340" cy="1490421"/>
            </a:xfrm>
          </p:grpSpPr>
          <p:cxnSp>
            <p:nvCxnSpPr>
              <p:cNvPr id="5" name="Elbow Connector 4"/>
              <p:cNvCxnSpPr/>
              <p:nvPr/>
            </p:nvCxnSpPr>
            <p:spPr>
              <a:xfrm flipV="1">
                <a:off x="418454" y="5956516"/>
                <a:ext cx="1875295" cy="464949"/>
              </a:xfrm>
              <a:prstGeom prst="bentConnector3">
                <a:avLst>
                  <a:gd name="adj1" fmla="val 50000"/>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Elbow Connector 6"/>
              <p:cNvCxnSpPr/>
              <p:nvPr/>
            </p:nvCxnSpPr>
            <p:spPr>
              <a:xfrm flipV="1">
                <a:off x="2301499" y="4931044"/>
                <a:ext cx="1875295" cy="464949"/>
              </a:xfrm>
              <a:prstGeom prst="bentConnector3">
                <a:avLst>
                  <a:gd name="adj1" fmla="val 50000"/>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293749" y="5362414"/>
                <a:ext cx="0" cy="62509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3234679" y="3437524"/>
              <a:ext cx="3758340" cy="1490421"/>
              <a:chOff x="418454" y="4931044"/>
              <a:chExt cx="3758340" cy="1490421"/>
            </a:xfrm>
          </p:grpSpPr>
          <p:cxnSp>
            <p:nvCxnSpPr>
              <p:cNvPr id="16" name="Elbow Connector 15"/>
              <p:cNvCxnSpPr/>
              <p:nvPr/>
            </p:nvCxnSpPr>
            <p:spPr>
              <a:xfrm flipV="1">
                <a:off x="418454" y="5956516"/>
                <a:ext cx="1875295" cy="464949"/>
              </a:xfrm>
              <a:prstGeom prst="bentConnector3">
                <a:avLst>
                  <a:gd name="adj1" fmla="val 50000"/>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Elbow Connector 16"/>
              <p:cNvCxnSpPr/>
              <p:nvPr/>
            </p:nvCxnSpPr>
            <p:spPr>
              <a:xfrm flipV="1">
                <a:off x="2301499" y="4931044"/>
                <a:ext cx="1875295" cy="464949"/>
              </a:xfrm>
              <a:prstGeom prst="bentConnector3">
                <a:avLst>
                  <a:gd name="adj1" fmla="val 50000"/>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293749" y="5362414"/>
                <a:ext cx="0" cy="62509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6084559" y="1944004"/>
              <a:ext cx="3758340" cy="1490421"/>
              <a:chOff x="418454" y="4931044"/>
              <a:chExt cx="3758340" cy="1490421"/>
            </a:xfrm>
          </p:grpSpPr>
          <p:cxnSp>
            <p:nvCxnSpPr>
              <p:cNvPr id="21" name="Elbow Connector 20"/>
              <p:cNvCxnSpPr/>
              <p:nvPr/>
            </p:nvCxnSpPr>
            <p:spPr>
              <a:xfrm flipV="1">
                <a:off x="418454" y="5956516"/>
                <a:ext cx="1875295" cy="464949"/>
              </a:xfrm>
              <a:prstGeom prst="bentConnector3">
                <a:avLst>
                  <a:gd name="adj1" fmla="val 50000"/>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Elbow Connector 21"/>
              <p:cNvCxnSpPr/>
              <p:nvPr/>
            </p:nvCxnSpPr>
            <p:spPr>
              <a:xfrm flipV="1">
                <a:off x="2301499" y="4931044"/>
                <a:ext cx="1875295" cy="464949"/>
              </a:xfrm>
              <a:prstGeom prst="bentConnector3">
                <a:avLst>
                  <a:gd name="adj1" fmla="val 50000"/>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293749" y="5362414"/>
                <a:ext cx="0" cy="62509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8919199" y="465724"/>
              <a:ext cx="3758340" cy="1490421"/>
              <a:chOff x="418454" y="4931044"/>
              <a:chExt cx="3758340" cy="1490421"/>
            </a:xfrm>
          </p:grpSpPr>
          <p:cxnSp>
            <p:nvCxnSpPr>
              <p:cNvPr id="25" name="Elbow Connector 24"/>
              <p:cNvCxnSpPr/>
              <p:nvPr/>
            </p:nvCxnSpPr>
            <p:spPr>
              <a:xfrm flipV="1">
                <a:off x="418454" y="5956516"/>
                <a:ext cx="1875295" cy="464949"/>
              </a:xfrm>
              <a:prstGeom prst="bentConnector3">
                <a:avLst>
                  <a:gd name="adj1" fmla="val 50000"/>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Elbow Connector 25"/>
              <p:cNvCxnSpPr/>
              <p:nvPr/>
            </p:nvCxnSpPr>
            <p:spPr>
              <a:xfrm flipV="1">
                <a:off x="2301499" y="4931044"/>
                <a:ext cx="1875295" cy="464949"/>
              </a:xfrm>
              <a:prstGeom prst="bentConnector3">
                <a:avLst>
                  <a:gd name="adj1" fmla="val 50000"/>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293749" y="5362414"/>
                <a:ext cx="0" cy="62509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29" name="TextBox 28"/>
          <p:cNvSpPr txBox="1"/>
          <p:nvPr/>
        </p:nvSpPr>
        <p:spPr>
          <a:xfrm>
            <a:off x="1920240" y="5882641"/>
            <a:ext cx="541706" cy="584775"/>
          </a:xfrm>
          <a:prstGeom prst="rect">
            <a:avLst/>
          </a:prstGeom>
          <a:noFill/>
        </p:spPr>
        <p:txBody>
          <a:bodyPr wrap="square" rtlCol="0">
            <a:spAutoFit/>
          </a:bodyPr>
          <a:lstStyle/>
          <a:p>
            <a:pPr algn="r"/>
            <a:r>
              <a:rPr lang="en-US" sz="3200" b="1" dirty="0">
                <a:solidFill>
                  <a:schemeClr val="bg1"/>
                </a:solidFill>
              </a:rPr>
              <a:t>1</a:t>
            </a:r>
          </a:p>
        </p:txBody>
      </p:sp>
      <p:sp>
        <p:nvSpPr>
          <p:cNvPr id="30" name="TextBox 29"/>
          <p:cNvSpPr txBox="1"/>
          <p:nvPr/>
        </p:nvSpPr>
        <p:spPr>
          <a:xfrm>
            <a:off x="2489726" y="5471161"/>
            <a:ext cx="541706" cy="584775"/>
          </a:xfrm>
          <a:prstGeom prst="rect">
            <a:avLst/>
          </a:prstGeom>
          <a:noFill/>
        </p:spPr>
        <p:txBody>
          <a:bodyPr wrap="square" rtlCol="0">
            <a:spAutoFit/>
          </a:bodyPr>
          <a:lstStyle/>
          <a:p>
            <a:pPr algn="r"/>
            <a:r>
              <a:rPr lang="en-US" sz="3200" b="1" dirty="0">
                <a:solidFill>
                  <a:schemeClr val="bg1"/>
                </a:solidFill>
              </a:rPr>
              <a:t>2</a:t>
            </a:r>
          </a:p>
        </p:txBody>
      </p:sp>
      <p:sp>
        <p:nvSpPr>
          <p:cNvPr id="31" name="TextBox 30"/>
          <p:cNvSpPr txBox="1"/>
          <p:nvPr/>
        </p:nvSpPr>
        <p:spPr>
          <a:xfrm>
            <a:off x="3059213" y="5013961"/>
            <a:ext cx="541706" cy="584775"/>
          </a:xfrm>
          <a:prstGeom prst="rect">
            <a:avLst/>
          </a:prstGeom>
          <a:noFill/>
        </p:spPr>
        <p:txBody>
          <a:bodyPr wrap="square" rtlCol="0">
            <a:spAutoFit/>
          </a:bodyPr>
          <a:lstStyle/>
          <a:p>
            <a:pPr algn="r"/>
            <a:r>
              <a:rPr lang="en-US" sz="3200" b="1" dirty="0">
                <a:solidFill>
                  <a:schemeClr val="bg1"/>
                </a:solidFill>
              </a:rPr>
              <a:t>3</a:t>
            </a:r>
          </a:p>
        </p:txBody>
      </p:sp>
      <p:sp>
        <p:nvSpPr>
          <p:cNvPr id="32" name="TextBox 31"/>
          <p:cNvSpPr txBox="1"/>
          <p:nvPr/>
        </p:nvSpPr>
        <p:spPr>
          <a:xfrm>
            <a:off x="3659372" y="4632961"/>
            <a:ext cx="541706" cy="584775"/>
          </a:xfrm>
          <a:prstGeom prst="rect">
            <a:avLst/>
          </a:prstGeom>
          <a:noFill/>
        </p:spPr>
        <p:txBody>
          <a:bodyPr wrap="square" rtlCol="0">
            <a:spAutoFit/>
          </a:bodyPr>
          <a:lstStyle/>
          <a:p>
            <a:pPr algn="r"/>
            <a:r>
              <a:rPr lang="en-US" sz="3200" b="1" dirty="0">
                <a:solidFill>
                  <a:schemeClr val="bg1"/>
                </a:solidFill>
              </a:rPr>
              <a:t>4</a:t>
            </a:r>
          </a:p>
        </p:txBody>
      </p:sp>
      <p:sp>
        <p:nvSpPr>
          <p:cNvPr id="33" name="TextBox 32"/>
          <p:cNvSpPr txBox="1"/>
          <p:nvPr/>
        </p:nvSpPr>
        <p:spPr>
          <a:xfrm>
            <a:off x="4228859" y="4251961"/>
            <a:ext cx="541706" cy="584775"/>
          </a:xfrm>
          <a:prstGeom prst="rect">
            <a:avLst/>
          </a:prstGeom>
          <a:noFill/>
        </p:spPr>
        <p:txBody>
          <a:bodyPr wrap="square" rtlCol="0">
            <a:spAutoFit/>
          </a:bodyPr>
          <a:lstStyle/>
          <a:p>
            <a:pPr algn="r"/>
            <a:r>
              <a:rPr lang="en-US" sz="3200" b="1" dirty="0">
                <a:solidFill>
                  <a:schemeClr val="bg1"/>
                </a:solidFill>
              </a:rPr>
              <a:t>5</a:t>
            </a:r>
          </a:p>
        </p:txBody>
      </p:sp>
      <p:sp>
        <p:nvSpPr>
          <p:cNvPr id="34" name="TextBox 33"/>
          <p:cNvSpPr txBox="1"/>
          <p:nvPr/>
        </p:nvSpPr>
        <p:spPr>
          <a:xfrm>
            <a:off x="4853905" y="3840481"/>
            <a:ext cx="541706" cy="584775"/>
          </a:xfrm>
          <a:prstGeom prst="rect">
            <a:avLst/>
          </a:prstGeom>
          <a:noFill/>
        </p:spPr>
        <p:txBody>
          <a:bodyPr wrap="square" rtlCol="0">
            <a:spAutoFit/>
          </a:bodyPr>
          <a:lstStyle/>
          <a:p>
            <a:pPr algn="r"/>
            <a:r>
              <a:rPr lang="en-US" sz="3200" b="1" dirty="0">
                <a:solidFill>
                  <a:schemeClr val="bg1"/>
                </a:solidFill>
              </a:rPr>
              <a:t>6</a:t>
            </a:r>
          </a:p>
        </p:txBody>
      </p:sp>
      <p:sp>
        <p:nvSpPr>
          <p:cNvPr id="35" name="TextBox 34"/>
          <p:cNvSpPr txBox="1"/>
          <p:nvPr/>
        </p:nvSpPr>
        <p:spPr>
          <a:xfrm>
            <a:off x="5406607" y="3410298"/>
            <a:ext cx="541706" cy="584775"/>
          </a:xfrm>
          <a:prstGeom prst="rect">
            <a:avLst/>
          </a:prstGeom>
          <a:noFill/>
        </p:spPr>
        <p:txBody>
          <a:bodyPr wrap="square" rtlCol="0">
            <a:spAutoFit/>
          </a:bodyPr>
          <a:lstStyle/>
          <a:p>
            <a:pPr algn="r"/>
            <a:r>
              <a:rPr lang="en-US" sz="3200" b="1" dirty="0">
                <a:solidFill>
                  <a:schemeClr val="bg1"/>
                </a:solidFill>
              </a:rPr>
              <a:t>7</a:t>
            </a:r>
          </a:p>
        </p:txBody>
      </p:sp>
      <p:sp>
        <p:nvSpPr>
          <p:cNvPr id="36" name="TextBox 35"/>
          <p:cNvSpPr txBox="1"/>
          <p:nvPr/>
        </p:nvSpPr>
        <p:spPr>
          <a:xfrm>
            <a:off x="5976094" y="3029298"/>
            <a:ext cx="541706" cy="584775"/>
          </a:xfrm>
          <a:prstGeom prst="rect">
            <a:avLst/>
          </a:prstGeom>
          <a:noFill/>
        </p:spPr>
        <p:txBody>
          <a:bodyPr wrap="square" rtlCol="0">
            <a:spAutoFit/>
          </a:bodyPr>
          <a:lstStyle/>
          <a:p>
            <a:pPr algn="r"/>
            <a:r>
              <a:rPr lang="en-US" sz="3200" b="1" dirty="0">
                <a:solidFill>
                  <a:schemeClr val="bg1"/>
                </a:solidFill>
              </a:rPr>
              <a:t>8</a:t>
            </a:r>
          </a:p>
        </p:txBody>
      </p:sp>
      <p:sp>
        <p:nvSpPr>
          <p:cNvPr id="37" name="TextBox 36"/>
          <p:cNvSpPr txBox="1"/>
          <p:nvPr/>
        </p:nvSpPr>
        <p:spPr>
          <a:xfrm>
            <a:off x="6545580" y="2587338"/>
            <a:ext cx="541706" cy="584775"/>
          </a:xfrm>
          <a:prstGeom prst="rect">
            <a:avLst/>
          </a:prstGeom>
          <a:noFill/>
        </p:spPr>
        <p:txBody>
          <a:bodyPr wrap="square" rtlCol="0">
            <a:spAutoFit/>
          </a:bodyPr>
          <a:lstStyle/>
          <a:p>
            <a:pPr algn="r"/>
            <a:r>
              <a:rPr lang="en-US" sz="3200" b="1" dirty="0">
                <a:solidFill>
                  <a:schemeClr val="bg1"/>
                </a:solidFill>
              </a:rPr>
              <a:t>9</a:t>
            </a:r>
          </a:p>
        </p:txBody>
      </p:sp>
      <p:sp>
        <p:nvSpPr>
          <p:cNvPr id="38" name="TextBox 37"/>
          <p:cNvSpPr txBox="1"/>
          <p:nvPr/>
        </p:nvSpPr>
        <p:spPr>
          <a:xfrm>
            <a:off x="6948388" y="2221578"/>
            <a:ext cx="739059" cy="584775"/>
          </a:xfrm>
          <a:prstGeom prst="rect">
            <a:avLst/>
          </a:prstGeom>
          <a:noFill/>
        </p:spPr>
        <p:txBody>
          <a:bodyPr wrap="square" rtlCol="0">
            <a:spAutoFit/>
          </a:bodyPr>
          <a:lstStyle/>
          <a:p>
            <a:pPr algn="r"/>
            <a:r>
              <a:rPr lang="en-US" sz="3200" b="1" dirty="0">
                <a:solidFill>
                  <a:schemeClr val="bg1"/>
                </a:solidFill>
              </a:rPr>
              <a:t>10</a:t>
            </a:r>
          </a:p>
        </p:txBody>
      </p:sp>
      <p:sp>
        <p:nvSpPr>
          <p:cNvPr id="39" name="TextBox 38"/>
          <p:cNvSpPr txBox="1"/>
          <p:nvPr/>
        </p:nvSpPr>
        <p:spPr>
          <a:xfrm>
            <a:off x="7601214" y="1840578"/>
            <a:ext cx="655719" cy="584775"/>
          </a:xfrm>
          <a:prstGeom prst="rect">
            <a:avLst/>
          </a:prstGeom>
          <a:noFill/>
        </p:spPr>
        <p:txBody>
          <a:bodyPr wrap="square" rtlCol="0">
            <a:spAutoFit/>
          </a:bodyPr>
          <a:lstStyle/>
          <a:p>
            <a:pPr algn="r"/>
            <a:r>
              <a:rPr lang="en-US" sz="3200" b="1" dirty="0">
                <a:solidFill>
                  <a:schemeClr val="bg1"/>
                </a:solidFill>
              </a:rPr>
              <a:t>11</a:t>
            </a:r>
          </a:p>
        </p:txBody>
      </p:sp>
      <p:sp>
        <p:nvSpPr>
          <p:cNvPr id="40" name="TextBox 39"/>
          <p:cNvSpPr txBox="1"/>
          <p:nvPr/>
        </p:nvSpPr>
        <p:spPr>
          <a:xfrm>
            <a:off x="8184590" y="1398618"/>
            <a:ext cx="697389" cy="584775"/>
          </a:xfrm>
          <a:prstGeom prst="rect">
            <a:avLst/>
          </a:prstGeom>
          <a:noFill/>
        </p:spPr>
        <p:txBody>
          <a:bodyPr wrap="square" rtlCol="0">
            <a:spAutoFit/>
          </a:bodyPr>
          <a:lstStyle/>
          <a:p>
            <a:pPr algn="r"/>
            <a:r>
              <a:rPr lang="en-US" sz="3200" b="1" dirty="0">
                <a:solidFill>
                  <a:schemeClr val="bg1"/>
                </a:solidFill>
              </a:rPr>
              <a:t>12</a:t>
            </a:r>
          </a:p>
        </p:txBody>
      </p:sp>
      <p:grpSp>
        <p:nvGrpSpPr>
          <p:cNvPr id="65" name="Group 64"/>
          <p:cNvGrpSpPr/>
          <p:nvPr/>
        </p:nvGrpSpPr>
        <p:grpSpPr>
          <a:xfrm>
            <a:off x="2656404" y="5227320"/>
            <a:ext cx="4394100" cy="1362015"/>
            <a:chOff x="1132404" y="5227320"/>
            <a:chExt cx="4394100" cy="1362015"/>
          </a:xfrm>
        </p:grpSpPr>
        <p:sp>
          <p:nvSpPr>
            <p:cNvPr id="42" name="TextBox 41"/>
            <p:cNvSpPr txBox="1"/>
            <p:nvPr/>
          </p:nvSpPr>
          <p:spPr>
            <a:xfrm>
              <a:off x="1132404" y="6004560"/>
              <a:ext cx="2814755" cy="584775"/>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rPr>
                <a:t>Eye to Body</a:t>
              </a:r>
            </a:p>
          </p:txBody>
        </p:sp>
        <p:sp>
          <p:nvSpPr>
            <p:cNvPr id="43" name="TextBox 42"/>
            <p:cNvSpPr txBox="1"/>
            <p:nvPr/>
          </p:nvSpPr>
          <p:spPr>
            <a:xfrm>
              <a:off x="1615657" y="5593080"/>
              <a:ext cx="2779879" cy="584775"/>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rPr>
                <a:t>Eye to Eye</a:t>
              </a:r>
            </a:p>
          </p:txBody>
        </p:sp>
        <p:sp>
          <p:nvSpPr>
            <p:cNvPr id="44" name="TextBox 43"/>
            <p:cNvSpPr txBox="1"/>
            <p:nvPr/>
          </p:nvSpPr>
          <p:spPr>
            <a:xfrm>
              <a:off x="2185143" y="5227320"/>
              <a:ext cx="3341361" cy="584775"/>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rPr>
                <a:t>Voice to Voice</a:t>
              </a:r>
            </a:p>
          </p:txBody>
        </p:sp>
      </p:grpSp>
      <p:grpSp>
        <p:nvGrpSpPr>
          <p:cNvPr id="66" name="Group 65"/>
          <p:cNvGrpSpPr/>
          <p:nvPr/>
        </p:nvGrpSpPr>
        <p:grpSpPr>
          <a:xfrm>
            <a:off x="4284419" y="4008120"/>
            <a:ext cx="3572601" cy="1392495"/>
            <a:chOff x="2760418" y="4008120"/>
            <a:chExt cx="3572601" cy="1392495"/>
          </a:xfrm>
        </p:grpSpPr>
        <p:sp>
          <p:nvSpPr>
            <p:cNvPr id="45" name="TextBox 44"/>
            <p:cNvSpPr txBox="1"/>
            <p:nvPr/>
          </p:nvSpPr>
          <p:spPr>
            <a:xfrm>
              <a:off x="2760418" y="4815840"/>
              <a:ext cx="3046022" cy="584775"/>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rPr>
                <a:t>Hand to Hand</a:t>
              </a:r>
            </a:p>
          </p:txBody>
        </p:sp>
        <p:sp>
          <p:nvSpPr>
            <p:cNvPr id="46" name="TextBox 45"/>
            <p:cNvSpPr txBox="1"/>
            <p:nvPr/>
          </p:nvSpPr>
          <p:spPr>
            <a:xfrm>
              <a:off x="3329904" y="4389120"/>
              <a:ext cx="2979455" cy="584775"/>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rPr>
                <a:t>Arm to Shoulder</a:t>
              </a:r>
            </a:p>
          </p:txBody>
        </p:sp>
        <p:sp>
          <p:nvSpPr>
            <p:cNvPr id="47" name="TextBox 46"/>
            <p:cNvSpPr txBox="1"/>
            <p:nvPr/>
          </p:nvSpPr>
          <p:spPr>
            <a:xfrm>
              <a:off x="3913281" y="4008120"/>
              <a:ext cx="2419738" cy="584775"/>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rPr>
                <a:t>Arm to Waist</a:t>
              </a:r>
            </a:p>
          </p:txBody>
        </p:sp>
      </p:grpSp>
      <p:grpSp>
        <p:nvGrpSpPr>
          <p:cNvPr id="68" name="Group 67"/>
          <p:cNvGrpSpPr/>
          <p:nvPr/>
        </p:nvGrpSpPr>
        <p:grpSpPr>
          <a:xfrm>
            <a:off x="7784676" y="1553846"/>
            <a:ext cx="4315884" cy="1393130"/>
            <a:chOff x="6260676" y="1584325"/>
            <a:chExt cx="4315884" cy="1393130"/>
          </a:xfrm>
        </p:grpSpPr>
        <p:sp>
          <p:nvSpPr>
            <p:cNvPr id="52" name="TextBox 51"/>
            <p:cNvSpPr txBox="1"/>
            <p:nvPr/>
          </p:nvSpPr>
          <p:spPr>
            <a:xfrm>
              <a:off x="6260676" y="2392680"/>
              <a:ext cx="3657356" cy="584775"/>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rPr>
                <a:t>Mouth to Breast</a:t>
              </a:r>
            </a:p>
          </p:txBody>
        </p:sp>
        <p:sp>
          <p:nvSpPr>
            <p:cNvPr id="53" name="TextBox 52"/>
            <p:cNvSpPr txBox="1"/>
            <p:nvPr/>
          </p:nvSpPr>
          <p:spPr>
            <a:xfrm>
              <a:off x="6830162" y="1981200"/>
              <a:ext cx="2816758" cy="584775"/>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rPr>
                <a:t>Hand to Gen</a:t>
              </a:r>
            </a:p>
          </p:txBody>
        </p:sp>
        <p:sp>
          <p:nvSpPr>
            <p:cNvPr id="54" name="TextBox 53"/>
            <p:cNvSpPr txBox="1"/>
            <p:nvPr/>
          </p:nvSpPr>
          <p:spPr>
            <a:xfrm>
              <a:off x="7486015" y="1584325"/>
              <a:ext cx="3090545" cy="584775"/>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rPr>
                <a:t>Gen to Gen</a:t>
              </a:r>
            </a:p>
          </p:txBody>
        </p:sp>
      </p:grpSp>
      <p:cxnSp>
        <p:nvCxnSpPr>
          <p:cNvPr id="55" name="Straight Connector 54"/>
          <p:cNvCxnSpPr/>
          <p:nvPr/>
        </p:nvCxnSpPr>
        <p:spPr>
          <a:xfrm>
            <a:off x="1524000" y="4008120"/>
            <a:ext cx="9144000" cy="0"/>
          </a:xfrm>
          <a:prstGeom prst="line">
            <a:avLst/>
          </a:prstGeom>
          <a:ln w="7620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nvGrpSpPr>
          <p:cNvPr id="51" name="Group 50"/>
          <p:cNvGrpSpPr/>
          <p:nvPr/>
        </p:nvGrpSpPr>
        <p:grpSpPr>
          <a:xfrm>
            <a:off x="6048432" y="2758440"/>
            <a:ext cx="4731852" cy="1900178"/>
            <a:chOff x="4524437" y="2788920"/>
            <a:chExt cx="3898277" cy="1900178"/>
          </a:xfrm>
        </p:grpSpPr>
        <p:sp>
          <p:nvSpPr>
            <p:cNvPr id="56" name="TextBox 55"/>
            <p:cNvSpPr txBox="1"/>
            <p:nvPr/>
          </p:nvSpPr>
          <p:spPr>
            <a:xfrm>
              <a:off x="4524437" y="3611880"/>
              <a:ext cx="2816758" cy="1077218"/>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rPr>
                <a:t>Mouth to Mouth</a:t>
              </a:r>
            </a:p>
          </p:txBody>
        </p:sp>
        <p:sp>
          <p:nvSpPr>
            <p:cNvPr id="57" name="TextBox 56"/>
            <p:cNvSpPr txBox="1"/>
            <p:nvPr/>
          </p:nvSpPr>
          <p:spPr>
            <a:xfrm>
              <a:off x="5080033" y="3185160"/>
              <a:ext cx="2816758" cy="584775"/>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rPr>
                <a:t>Hand to Head</a:t>
              </a:r>
            </a:p>
          </p:txBody>
        </p:sp>
        <p:sp>
          <p:nvSpPr>
            <p:cNvPr id="58" name="TextBox 57"/>
            <p:cNvSpPr txBox="1"/>
            <p:nvPr/>
          </p:nvSpPr>
          <p:spPr>
            <a:xfrm>
              <a:off x="5605956" y="2788920"/>
              <a:ext cx="2816758" cy="584775"/>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rPr>
                <a:t>Hand to Body</a:t>
              </a:r>
            </a:p>
          </p:txBody>
        </p:sp>
      </p:grpSp>
    </p:spTree>
    <p:extLst>
      <p:ext uri="{BB962C8B-B14F-4D97-AF65-F5344CB8AC3E}">
        <p14:creationId xmlns:p14="http://schemas.microsoft.com/office/powerpoint/2010/main" val="3079755380"/>
      </p:ext>
    </p:extLst>
  </p:cSld>
  <p:clrMapOvr>
    <a:masterClrMapping/>
  </p:clrMapOvr>
  <p:transition>
    <p:zoom/>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
            <a:ext cx="8229600" cy="1584325"/>
          </a:xfrm>
        </p:spPr>
        <p:txBody>
          <a:bodyPr/>
          <a:lstStyle/>
          <a:p>
            <a:pPr>
              <a:lnSpc>
                <a:spcPts val="4800"/>
              </a:lnSpc>
            </a:pPr>
            <a:r>
              <a:rPr lang="en-US" dirty="0"/>
              <a:t>“Does Not Even Nature Itself Teach You?”</a:t>
            </a:r>
          </a:p>
        </p:txBody>
      </p:sp>
      <p:grpSp>
        <p:nvGrpSpPr>
          <p:cNvPr id="28" name="Group 27"/>
          <p:cNvGrpSpPr/>
          <p:nvPr/>
        </p:nvGrpSpPr>
        <p:grpSpPr>
          <a:xfrm>
            <a:off x="1934132" y="1584325"/>
            <a:ext cx="7597781" cy="4837140"/>
            <a:chOff x="418454" y="465724"/>
            <a:chExt cx="12259085" cy="5955741"/>
          </a:xfrm>
        </p:grpSpPr>
        <p:grpSp>
          <p:nvGrpSpPr>
            <p:cNvPr id="14" name="Group 13"/>
            <p:cNvGrpSpPr/>
            <p:nvPr/>
          </p:nvGrpSpPr>
          <p:grpSpPr>
            <a:xfrm>
              <a:off x="418454" y="4931044"/>
              <a:ext cx="3758340" cy="1490421"/>
              <a:chOff x="418454" y="4931044"/>
              <a:chExt cx="3758340" cy="1490421"/>
            </a:xfrm>
          </p:grpSpPr>
          <p:cxnSp>
            <p:nvCxnSpPr>
              <p:cNvPr id="5" name="Elbow Connector 4"/>
              <p:cNvCxnSpPr/>
              <p:nvPr/>
            </p:nvCxnSpPr>
            <p:spPr>
              <a:xfrm flipV="1">
                <a:off x="418454" y="5956516"/>
                <a:ext cx="1875295" cy="464949"/>
              </a:xfrm>
              <a:prstGeom prst="bentConnector3">
                <a:avLst>
                  <a:gd name="adj1" fmla="val 50000"/>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Elbow Connector 6"/>
              <p:cNvCxnSpPr/>
              <p:nvPr/>
            </p:nvCxnSpPr>
            <p:spPr>
              <a:xfrm flipV="1">
                <a:off x="2301499" y="4931044"/>
                <a:ext cx="1875295" cy="464949"/>
              </a:xfrm>
              <a:prstGeom prst="bentConnector3">
                <a:avLst>
                  <a:gd name="adj1" fmla="val 50000"/>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293749" y="5362414"/>
                <a:ext cx="0" cy="62509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3234679" y="3437524"/>
              <a:ext cx="3758340" cy="1490421"/>
              <a:chOff x="418454" y="4931044"/>
              <a:chExt cx="3758340" cy="1490421"/>
            </a:xfrm>
          </p:grpSpPr>
          <p:cxnSp>
            <p:nvCxnSpPr>
              <p:cNvPr id="16" name="Elbow Connector 15"/>
              <p:cNvCxnSpPr/>
              <p:nvPr/>
            </p:nvCxnSpPr>
            <p:spPr>
              <a:xfrm flipV="1">
                <a:off x="418454" y="5956516"/>
                <a:ext cx="1875295" cy="464949"/>
              </a:xfrm>
              <a:prstGeom prst="bentConnector3">
                <a:avLst>
                  <a:gd name="adj1" fmla="val 50000"/>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Elbow Connector 16"/>
              <p:cNvCxnSpPr/>
              <p:nvPr/>
            </p:nvCxnSpPr>
            <p:spPr>
              <a:xfrm flipV="1">
                <a:off x="2301499" y="4931044"/>
                <a:ext cx="1875295" cy="464949"/>
              </a:xfrm>
              <a:prstGeom prst="bentConnector3">
                <a:avLst>
                  <a:gd name="adj1" fmla="val 50000"/>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293749" y="5362414"/>
                <a:ext cx="0" cy="62509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6084559" y="1944004"/>
              <a:ext cx="3758340" cy="1490421"/>
              <a:chOff x="418454" y="4931044"/>
              <a:chExt cx="3758340" cy="1490421"/>
            </a:xfrm>
          </p:grpSpPr>
          <p:cxnSp>
            <p:nvCxnSpPr>
              <p:cNvPr id="21" name="Elbow Connector 20"/>
              <p:cNvCxnSpPr/>
              <p:nvPr/>
            </p:nvCxnSpPr>
            <p:spPr>
              <a:xfrm flipV="1">
                <a:off x="418454" y="5956516"/>
                <a:ext cx="1875295" cy="464949"/>
              </a:xfrm>
              <a:prstGeom prst="bentConnector3">
                <a:avLst>
                  <a:gd name="adj1" fmla="val 50000"/>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Elbow Connector 21"/>
              <p:cNvCxnSpPr/>
              <p:nvPr/>
            </p:nvCxnSpPr>
            <p:spPr>
              <a:xfrm flipV="1">
                <a:off x="2301499" y="4931044"/>
                <a:ext cx="1875295" cy="464949"/>
              </a:xfrm>
              <a:prstGeom prst="bentConnector3">
                <a:avLst>
                  <a:gd name="adj1" fmla="val 50000"/>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293749" y="5362414"/>
                <a:ext cx="0" cy="62509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8919199" y="465724"/>
              <a:ext cx="3758340" cy="1490421"/>
              <a:chOff x="418454" y="4931044"/>
              <a:chExt cx="3758340" cy="1490421"/>
            </a:xfrm>
          </p:grpSpPr>
          <p:cxnSp>
            <p:nvCxnSpPr>
              <p:cNvPr id="25" name="Elbow Connector 24"/>
              <p:cNvCxnSpPr/>
              <p:nvPr/>
            </p:nvCxnSpPr>
            <p:spPr>
              <a:xfrm flipV="1">
                <a:off x="418454" y="5956516"/>
                <a:ext cx="1875295" cy="464949"/>
              </a:xfrm>
              <a:prstGeom prst="bentConnector3">
                <a:avLst>
                  <a:gd name="adj1" fmla="val 50000"/>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Elbow Connector 25"/>
              <p:cNvCxnSpPr/>
              <p:nvPr/>
            </p:nvCxnSpPr>
            <p:spPr>
              <a:xfrm flipV="1">
                <a:off x="2301499" y="4931044"/>
                <a:ext cx="1875295" cy="464949"/>
              </a:xfrm>
              <a:prstGeom prst="bentConnector3">
                <a:avLst>
                  <a:gd name="adj1" fmla="val 50000"/>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293749" y="5362414"/>
                <a:ext cx="0" cy="62509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29" name="TextBox 28"/>
          <p:cNvSpPr txBox="1"/>
          <p:nvPr/>
        </p:nvSpPr>
        <p:spPr>
          <a:xfrm>
            <a:off x="1920240" y="5882641"/>
            <a:ext cx="541706" cy="584775"/>
          </a:xfrm>
          <a:prstGeom prst="rect">
            <a:avLst/>
          </a:prstGeom>
          <a:noFill/>
        </p:spPr>
        <p:txBody>
          <a:bodyPr wrap="square" rtlCol="0">
            <a:spAutoFit/>
          </a:bodyPr>
          <a:lstStyle/>
          <a:p>
            <a:pPr algn="r"/>
            <a:r>
              <a:rPr lang="en-US" sz="3200" b="1" dirty="0">
                <a:solidFill>
                  <a:schemeClr val="bg1"/>
                </a:solidFill>
              </a:rPr>
              <a:t>1</a:t>
            </a:r>
          </a:p>
        </p:txBody>
      </p:sp>
      <p:sp>
        <p:nvSpPr>
          <p:cNvPr id="30" name="TextBox 29"/>
          <p:cNvSpPr txBox="1"/>
          <p:nvPr/>
        </p:nvSpPr>
        <p:spPr>
          <a:xfrm>
            <a:off x="2489726" y="5471161"/>
            <a:ext cx="541706" cy="584775"/>
          </a:xfrm>
          <a:prstGeom prst="rect">
            <a:avLst/>
          </a:prstGeom>
          <a:noFill/>
        </p:spPr>
        <p:txBody>
          <a:bodyPr wrap="square" rtlCol="0">
            <a:spAutoFit/>
          </a:bodyPr>
          <a:lstStyle/>
          <a:p>
            <a:pPr algn="r"/>
            <a:r>
              <a:rPr lang="en-US" sz="3200" b="1" dirty="0">
                <a:solidFill>
                  <a:schemeClr val="bg1"/>
                </a:solidFill>
              </a:rPr>
              <a:t>2</a:t>
            </a:r>
          </a:p>
        </p:txBody>
      </p:sp>
      <p:sp>
        <p:nvSpPr>
          <p:cNvPr id="31" name="TextBox 30"/>
          <p:cNvSpPr txBox="1"/>
          <p:nvPr/>
        </p:nvSpPr>
        <p:spPr>
          <a:xfrm>
            <a:off x="3059213" y="5013961"/>
            <a:ext cx="541706" cy="584775"/>
          </a:xfrm>
          <a:prstGeom prst="rect">
            <a:avLst/>
          </a:prstGeom>
          <a:noFill/>
        </p:spPr>
        <p:txBody>
          <a:bodyPr wrap="square" rtlCol="0">
            <a:spAutoFit/>
          </a:bodyPr>
          <a:lstStyle/>
          <a:p>
            <a:pPr algn="r"/>
            <a:r>
              <a:rPr lang="en-US" sz="3200" b="1" dirty="0">
                <a:solidFill>
                  <a:schemeClr val="bg1"/>
                </a:solidFill>
              </a:rPr>
              <a:t>3</a:t>
            </a:r>
          </a:p>
        </p:txBody>
      </p:sp>
      <p:sp>
        <p:nvSpPr>
          <p:cNvPr id="32" name="TextBox 31"/>
          <p:cNvSpPr txBox="1"/>
          <p:nvPr/>
        </p:nvSpPr>
        <p:spPr>
          <a:xfrm>
            <a:off x="3659372" y="4632961"/>
            <a:ext cx="541706" cy="584775"/>
          </a:xfrm>
          <a:prstGeom prst="rect">
            <a:avLst/>
          </a:prstGeom>
          <a:noFill/>
        </p:spPr>
        <p:txBody>
          <a:bodyPr wrap="square" rtlCol="0">
            <a:spAutoFit/>
          </a:bodyPr>
          <a:lstStyle/>
          <a:p>
            <a:pPr algn="r"/>
            <a:r>
              <a:rPr lang="en-US" sz="3200" b="1" dirty="0">
                <a:solidFill>
                  <a:schemeClr val="bg1"/>
                </a:solidFill>
              </a:rPr>
              <a:t>4</a:t>
            </a:r>
          </a:p>
        </p:txBody>
      </p:sp>
      <p:sp>
        <p:nvSpPr>
          <p:cNvPr id="33" name="TextBox 32"/>
          <p:cNvSpPr txBox="1"/>
          <p:nvPr/>
        </p:nvSpPr>
        <p:spPr>
          <a:xfrm>
            <a:off x="4228859" y="4251961"/>
            <a:ext cx="541706" cy="584775"/>
          </a:xfrm>
          <a:prstGeom prst="rect">
            <a:avLst/>
          </a:prstGeom>
          <a:noFill/>
        </p:spPr>
        <p:txBody>
          <a:bodyPr wrap="square" rtlCol="0">
            <a:spAutoFit/>
          </a:bodyPr>
          <a:lstStyle/>
          <a:p>
            <a:pPr algn="r"/>
            <a:r>
              <a:rPr lang="en-US" sz="3200" b="1" dirty="0">
                <a:solidFill>
                  <a:schemeClr val="bg1"/>
                </a:solidFill>
              </a:rPr>
              <a:t>5</a:t>
            </a:r>
          </a:p>
        </p:txBody>
      </p:sp>
      <p:sp>
        <p:nvSpPr>
          <p:cNvPr id="34" name="TextBox 33"/>
          <p:cNvSpPr txBox="1"/>
          <p:nvPr/>
        </p:nvSpPr>
        <p:spPr>
          <a:xfrm>
            <a:off x="4853905" y="3840481"/>
            <a:ext cx="541706" cy="584775"/>
          </a:xfrm>
          <a:prstGeom prst="rect">
            <a:avLst/>
          </a:prstGeom>
          <a:noFill/>
        </p:spPr>
        <p:txBody>
          <a:bodyPr wrap="square" rtlCol="0">
            <a:spAutoFit/>
          </a:bodyPr>
          <a:lstStyle/>
          <a:p>
            <a:pPr algn="r"/>
            <a:r>
              <a:rPr lang="en-US" sz="3200" b="1" dirty="0">
                <a:solidFill>
                  <a:schemeClr val="bg1"/>
                </a:solidFill>
              </a:rPr>
              <a:t>6</a:t>
            </a:r>
          </a:p>
        </p:txBody>
      </p:sp>
      <p:sp>
        <p:nvSpPr>
          <p:cNvPr id="35" name="TextBox 34"/>
          <p:cNvSpPr txBox="1"/>
          <p:nvPr/>
        </p:nvSpPr>
        <p:spPr>
          <a:xfrm>
            <a:off x="5406607" y="3410298"/>
            <a:ext cx="541706" cy="584775"/>
          </a:xfrm>
          <a:prstGeom prst="rect">
            <a:avLst/>
          </a:prstGeom>
          <a:noFill/>
        </p:spPr>
        <p:txBody>
          <a:bodyPr wrap="square" rtlCol="0">
            <a:spAutoFit/>
          </a:bodyPr>
          <a:lstStyle/>
          <a:p>
            <a:pPr algn="r"/>
            <a:r>
              <a:rPr lang="en-US" sz="3200" b="1" dirty="0">
                <a:solidFill>
                  <a:schemeClr val="bg1"/>
                </a:solidFill>
              </a:rPr>
              <a:t>7</a:t>
            </a:r>
          </a:p>
        </p:txBody>
      </p:sp>
      <p:sp>
        <p:nvSpPr>
          <p:cNvPr id="36" name="TextBox 35"/>
          <p:cNvSpPr txBox="1"/>
          <p:nvPr/>
        </p:nvSpPr>
        <p:spPr>
          <a:xfrm>
            <a:off x="5976094" y="3029298"/>
            <a:ext cx="541706" cy="584775"/>
          </a:xfrm>
          <a:prstGeom prst="rect">
            <a:avLst/>
          </a:prstGeom>
          <a:noFill/>
        </p:spPr>
        <p:txBody>
          <a:bodyPr wrap="square" rtlCol="0">
            <a:spAutoFit/>
          </a:bodyPr>
          <a:lstStyle/>
          <a:p>
            <a:pPr algn="r"/>
            <a:r>
              <a:rPr lang="en-US" sz="3200" b="1" dirty="0">
                <a:solidFill>
                  <a:schemeClr val="bg1"/>
                </a:solidFill>
              </a:rPr>
              <a:t>8</a:t>
            </a:r>
          </a:p>
        </p:txBody>
      </p:sp>
      <p:sp>
        <p:nvSpPr>
          <p:cNvPr id="37" name="TextBox 36"/>
          <p:cNvSpPr txBox="1"/>
          <p:nvPr/>
        </p:nvSpPr>
        <p:spPr>
          <a:xfrm>
            <a:off x="6545580" y="2587338"/>
            <a:ext cx="541706" cy="584775"/>
          </a:xfrm>
          <a:prstGeom prst="rect">
            <a:avLst/>
          </a:prstGeom>
          <a:noFill/>
        </p:spPr>
        <p:txBody>
          <a:bodyPr wrap="square" rtlCol="0">
            <a:spAutoFit/>
          </a:bodyPr>
          <a:lstStyle/>
          <a:p>
            <a:pPr algn="r"/>
            <a:r>
              <a:rPr lang="en-US" sz="3200" b="1" dirty="0">
                <a:solidFill>
                  <a:schemeClr val="bg1"/>
                </a:solidFill>
              </a:rPr>
              <a:t>9</a:t>
            </a:r>
          </a:p>
        </p:txBody>
      </p:sp>
      <p:sp>
        <p:nvSpPr>
          <p:cNvPr id="38" name="TextBox 37"/>
          <p:cNvSpPr txBox="1"/>
          <p:nvPr/>
        </p:nvSpPr>
        <p:spPr>
          <a:xfrm>
            <a:off x="6948388" y="2221578"/>
            <a:ext cx="739059" cy="584775"/>
          </a:xfrm>
          <a:prstGeom prst="rect">
            <a:avLst/>
          </a:prstGeom>
          <a:noFill/>
        </p:spPr>
        <p:txBody>
          <a:bodyPr wrap="square" rtlCol="0">
            <a:spAutoFit/>
          </a:bodyPr>
          <a:lstStyle/>
          <a:p>
            <a:pPr algn="r"/>
            <a:r>
              <a:rPr lang="en-US" sz="3200" b="1" dirty="0">
                <a:solidFill>
                  <a:schemeClr val="bg1"/>
                </a:solidFill>
              </a:rPr>
              <a:t>10</a:t>
            </a:r>
          </a:p>
        </p:txBody>
      </p:sp>
      <p:sp>
        <p:nvSpPr>
          <p:cNvPr id="39" name="TextBox 38"/>
          <p:cNvSpPr txBox="1"/>
          <p:nvPr/>
        </p:nvSpPr>
        <p:spPr>
          <a:xfrm>
            <a:off x="7601214" y="1840578"/>
            <a:ext cx="655719" cy="584775"/>
          </a:xfrm>
          <a:prstGeom prst="rect">
            <a:avLst/>
          </a:prstGeom>
          <a:noFill/>
        </p:spPr>
        <p:txBody>
          <a:bodyPr wrap="square" rtlCol="0">
            <a:spAutoFit/>
          </a:bodyPr>
          <a:lstStyle/>
          <a:p>
            <a:pPr algn="r"/>
            <a:r>
              <a:rPr lang="en-US" sz="3200" b="1" dirty="0">
                <a:solidFill>
                  <a:schemeClr val="bg1"/>
                </a:solidFill>
              </a:rPr>
              <a:t>11</a:t>
            </a:r>
          </a:p>
        </p:txBody>
      </p:sp>
      <p:sp>
        <p:nvSpPr>
          <p:cNvPr id="40" name="TextBox 39"/>
          <p:cNvSpPr txBox="1"/>
          <p:nvPr/>
        </p:nvSpPr>
        <p:spPr>
          <a:xfrm>
            <a:off x="8184590" y="1398618"/>
            <a:ext cx="697389" cy="584775"/>
          </a:xfrm>
          <a:prstGeom prst="rect">
            <a:avLst/>
          </a:prstGeom>
          <a:noFill/>
        </p:spPr>
        <p:txBody>
          <a:bodyPr wrap="square" rtlCol="0">
            <a:spAutoFit/>
          </a:bodyPr>
          <a:lstStyle/>
          <a:p>
            <a:pPr algn="r"/>
            <a:r>
              <a:rPr lang="en-US" sz="3200" b="1" dirty="0">
                <a:solidFill>
                  <a:schemeClr val="bg1"/>
                </a:solidFill>
              </a:rPr>
              <a:t>12</a:t>
            </a:r>
          </a:p>
        </p:txBody>
      </p:sp>
      <p:grpSp>
        <p:nvGrpSpPr>
          <p:cNvPr id="65" name="Group 64"/>
          <p:cNvGrpSpPr/>
          <p:nvPr/>
        </p:nvGrpSpPr>
        <p:grpSpPr>
          <a:xfrm>
            <a:off x="2656404" y="5227320"/>
            <a:ext cx="3472478" cy="1300460"/>
            <a:chOff x="1132404" y="5227320"/>
            <a:chExt cx="3472478" cy="1300460"/>
          </a:xfrm>
        </p:grpSpPr>
        <p:sp>
          <p:nvSpPr>
            <p:cNvPr id="42" name="TextBox 41"/>
            <p:cNvSpPr txBox="1"/>
            <p:nvPr/>
          </p:nvSpPr>
          <p:spPr>
            <a:xfrm>
              <a:off x="1132404" y="6004560"/>
              <a:ext cx="2814755" cy="523220"/>
            </a:xfrm>
            <a:prstGeom prst="rect">
              <a:avLst/>
            </a:prstGeom>
            <a:noFill/>
          </p:spPr>
          <p:txBody>
            <a:bodyPr wrap="square" rtlCol="0">
              <a:spAutoFit/>
            </a:bodyPr>
            <a:lstStyle/>
            <a:p>
              <a:r>
                <a:rPr lang="en-US" sz="2800" b="1" dirty="0">
                  <a:solidFill>
                    <a:schemeClr val="bg1"/>
                  </a:solidFill>
                  <a:effectLst>
                    <a:outerShdw blurRad="38100" dist="38100" dir="2700000" algn="tl">
                      <a:srgbClr val="000000">
                        <a:alpha val="43137"/>
                      </a:srgbClr>
                    </a:outerShdw>
                  </a:effectLst>
                </a:rPr>
                <a:t>Eye to Body</a:t>
              </a:r>
            </a:p>
          </p:txBody>
        </p:sp>
        <p:sp>
          <p:nvSpPr>
            <p:cNvPr id="43" name="TextBox 42"/>
            <p:cNvSpPr txBox="1"/>
            <p:nvPr/>
          </p:nvSpPr>
          <p:spPr>
            <a:xfrm>
              <a:off x="1615658" y="5593080"/>
              <a:ext cx="1833468" cy="523220"/>
            </a:xfrm>
            <a:prstGeom prst="rect">
              <a:avLst/>
            </a:prstGeom>
            <a:noFill/>
          </p:spPr>
          <p:txBody>
            <a:bodyPr wrap="square" rtlCol="0">
              <a:spAutoFit/>
            </a:bodyPr>
            <a:lstStyle/>
            <a:p>
              <a:r>
                <a:rPr lang="en-US" sz="2800" b="1" dirty="0">
                  <a:solidFill>
                    <a:schemeClr val="bg1"/>
                  </a:solidFill>
                  <a:effectLst>
                    <a:outerShdw blurRad="38100" dist="38100" dir="2700000" algn="tl">
                      <a:srgbClr val="000000">
                        <a:alpha val="43137"/>
                      </a:srgbClr>
                    </a:outerShdw>
                  </a:effectLst>
                </a:rPr>
                <a:t>Eye to Eye</a:t>
              </a:r>
            </a:p>
          </p:txBody>
        </p:sp>
        <p:sp>
          <p:nvSpPr>
            <p:cNvPr id="44" name="TextBox 43"/>
            <p:cNvSpPr txBox="1"/>
            <p:nvPr/>
          </p:nvSpPr>
          <p:spPr>
            <a:xfrm>
              <a:off x="2185144" y="5227320"/>
              <a:ext cx="2419738" cy="523220"/>
            </a:xfrm>
            <a:prstGeom prst="rect">
              <a:avLst/>
            </a:prstGeom>
            <a:noFill/>
          </p:spPr>
          <p:txBody>
            <a:bodyPr wrap="square" rtlCol="0">
              <a:spAutoFit/>
            </a:bodyPr>
            <a:lstStyle/>
            <a:p>
              <a:r>
                <a:rPr lang="en-US" sz="2800" b="1" dirty="0">
                  <a:solidFill>
                    <a:schemeClr val="bg1"/>
                  </a:solidFill>
                  <a:effectLst>
                    <a:outerShdw blurRad="38100" dist="38100" dir="2700000" algn="tl">
                      <a:srgbClr val="000000">
                        <a:alpha val="43137"/>
                      </a:srgbClr>
                    </a:outerShdw>
                  </a:effectLst>
                </a:rPr>
                <a:t>Voice to Voice</a:t>
              </a:r>
            </a:p>
          </p:txBody>
        </p:sp>
      </p:grpSp>
      <p:grpSp>
        <p:nvGrpSpPr>
          <p:cNvPr id="66" name="Group 65"/>
          <p:cNvGrpSpPr/>
          <p:nvPr/>
        </p:nvGrpSpPr>
        <p:grpSpPr>
          <a:xfrm>
            <a:off x="4284419" y="4008120"/>
            <a:ext cx="3572601" cy="1330940"/>
            <a:chOff x="2760418" y="4008120"/>
            <a:chExt cx="3572601" cy="1330940"/>
          </a:xfrm>
        </p:grpSpPr>
        <p:sp>
          <p:nvSpPr>
            <p:cNvPr id="45" name="TextBox 44"/>
            <p:cNvSpPr txBox="1"/>
            <p:nvPr/>
          </p:nvSpPr>
          <p:spPr>
            <a:xfrm>
              <a:off x="2760418" y="4815840"/>
              <a:ext cx="3046022" cy="523220"/>
            </a:xfrm>
            <a:prstGeom prst="rect">
              <a:avLst/>
            </a:prstGeom>
            <a:noFill/>
          </p:spPr>
          <p:txBody>
            <a:bodyPr wrap="square" rtlCol="0">
              <a:spAutoFit/>
            </a:bodyPr>
            <a:lstStyle/>
            <a:p>
              <a:r>
                <a:rPr lang="en-US" sz="2800" b="1" dirty="0">
                  <a:solidFill>
                    <a:schemeClr val="bg1"/>
                  </a:solidFill>
                  <a:effectLst>
                    <a:outerShdw blurRad="38100" dist="38100" dir="2700000" algn="tl">
                      <a:srgbClr val="000000">
                        <a:alpha val="43137"/>
                      </a:srgbClr>
                    </a:outerShdw>
                  </a:effectLst>
                </a:rPr>
                <a:t>Hand to Hand</a:t>
              </a:r>
            </a:p>
          </p:txBody>
        </p:sp>
        <p:sp>
          <p:nvSpPr>
            <p:cNvPr id="46" name="TextBox 45"/>
            <p:cNvSpPr txBox="1"/>
            <p:nvPr/>
          </p:nvSpPr>
          <p:spPr>
            <a:xfrm>
              <a:off x="3329904" y="4389120"/>
              <a:ext cx="2979455" cy="523220"/>
            </a:xfrm>
            <a:prstGeom prst="rect">
              <a:avLst/>
            </a:prstGeom>
            <a:noFill/>
          </p:spPr>
          <p:txBody>
            <a:bodyPr wrap="square" rtlCol="0">
              <a:spAutoFit/>
            </a:bodyPr>
            <a:lstStyle/>
            <a:p>
              <a:r>
                <a:rPr lang="en-US" sz="2800" b="1" dirty="0">
                  <a:solidFill>
                    <a:schemeClr val="bg1"/>
                  </a:solidFill>
                  <a:effectLst>
                    <a:outerShdw blurRad="38100" dist="38100" dir="2700000" algn="tl">
                      <a:srgbClr val="000000">
                        <a:alpha val="43137"/>
                      </a:srgbClr>
                    </a:outerShdw>
                  </a:effectLst>
                </a:rPr>
                <a:t>Arm to Shoulder</a:t>
              </a:r>
            </a:p>
          </p:txBody>
        </p:sp>
        <p:sp>
          <p:nvSpPr>
            <p:cNvPr id="47" name="TextBox 46"/>
            <p:cNvSpPr txBox="1"/>
            <p:nvPr/>
          </p:nvSpPr>
          <p:spPr>
            <a:xfrm>
              <a:off x="3913281" y="4008120"/>
              <a:ext cx="2419738" cy="523220"/>
            </a:xfrm>
            <a:prstGeom prst="rect">
              <a:avLst/>
            </a:prstGeom>
            <a:noFill/>
          </p:spPr>
          <p:txBody>
            <a:bodyPr wrap="square" rtlCol="0">
              <a:spAutoFit/>
            </a:bodyPr>
            <a:lstStyle/>
            <a:p>
              <a:r>
                <a:rPr lang="en-US" sz="2800" b="1" dirty="0">
                  <a:solidFill>
                    <a:schemeClr val="bg1"/>
                  </a:solidFill>
                  <a:effectLst>
                    <a:outerShdw blurRad="38100" dist="38100" dir="2700000" algn="tl">
                      <a:srgbClr val="000000">
                        <a:alpha val="43137"/>
                      </a:srgbClr>
                    </a:outerShdw>
                  </a:effectLst>
                </a:rPr>
                <a:t>Arm to Waist</a:t>
              </a:r>
            </a:p>
          </p:txBody>
        </p:sp>
      </p:grpSp>
      <p:grpSp>
        <p:nvGrpSpPr>
          <p:cNvPr id="67" name="Group 66"/>
          <p:cNvGrpSpPr/>
          <p:nvPr/>
        </p:nvGrpSpPr>
        <p:grpSpPr>
          <a:xfrm>
            <a:off x="6048437" y="2758440"/>
            <a:ext cx="3997400" cy="1346180"/>
            <a:chOff x="4524437" y="2788920"/>
            <a:chExt cx="3997400" cy="1346180"/>
          </a:xfrm>
        </p:grpSpPr>
        <p:sp>
          <p:nvSpPr>
            <p:cNvPr id="48" name="TextBox 47"/>
            <p:cNvSpPr txBox="1"/>
            <p:nvPr/>
          </p:nvSpPr>
          <p:spPr>
            <a:xfrm>
              <a:off x="4524437" y="3611880"/>
              <a:ext cx="2816758" cy="523220"/>
            </a:xfrm>
            <a:prstGeom prst="rect">
              <a:avLst/>
            </a:prstGeom>
            <a:noFill/>
          </p:spPr>
          <p:txBody>
            <a:bodyPr wrap="square" rtlCol="0">
              <a:spAutoFit/>
            </a:bodyPr>
            <a:lstStyle/>
            <a:p>
              <a:r>
                <a:rPr lang="en-US" sz="2800" b="1" dirty="0">
                  <a:solidFill>
                    <a:schemeClr val="bg1"/>
                  </a:solidFill>
                  <a:effectLst>
                    <a:outerShdw blurRad="38100" dist="38100" dir="2700000" algn="tl">
                      <a:srgbClr val="000000">
                        <a:alpha val="43137"/>
                      </a:srgbClr>
                    </a:outerShdw>
                  </a:effectLst>
                </a:rPr>
                <a:t>Mouth to Mouth</a:t>
              </a:r>
            </a:p>
          </p:txBody>
        </p:sp>
        <p:sp>
          <p:nvSpPr>
            <p:cNvPr id="49" name="TextBox 48"/>
            <p:cNvSpPr txBox="1"/>
            <p:nvPr/>
          </p:nvSpPr>
          <p:spPr>
            <a:xfrm>
              <a:off x="5080033" y="3185160"/>
              <a:ext cx="2816758" cy="523220"/>
            </a:xfrm>
            <a:prstGeom prst="rect">
              <a:avLst/>
            </a:prstGeom>
            <a:noFill/>
          </p:spPr>
          <p:txBody>
            <a:bodyPr wrap="square" rtlCol="0">
              <a:spAutoFit/>
            </a:bodyPr>
            <a:lstStyle/>
            <a:p>
              <a:r>
                <a:rPr lang="en-US" sz="2800" b="1" dirty="0">
                  <a:solidFill>
                    <a:schemeClr val="bg1"/>
                  </a:solidFill>
                  <a:effectLst>
                    <a:outerShdw blurRad="38100" dist="38100" dir="2700000" algn="tl">
                      <a:srgbClr val="000000">
                        <a:alpha val="43137"/>
                      </a:srgbClr>
                    </a:outerShdw>
                  </a:effectLst>
                </a:rPr>
                <a:t>Hand to Head</a:t>
              </a:r>
            </a:p>
          </p:txBody>
        </p:sp>
        <p:sp>
          <p:nvSpPr>
            <p:cNvPr id="50" name="TextBox 49"/>
            <p:cNvSpPr txBox="1"/>
            <p:nvPr/>
          </p:nvSpPr>
          <p:spPr>
            <a:xfrm>
              <a:off x="5705079" y="2788920"/>
              <a:ext cx="2816758" cy="523220"/>
            </a:xfrm>
            <a:prstGeom prst="rect">
              <a:avLst/>
            </a:prstGeom>
            <a:noFill/>
          </p:spPr>
          <p:txBody>
            <a:bodyPr wrap="square" rtlCol="0">
              <a:spAutoFit/>
            </a:bodyPr>
            <a:lstStyle/>
            <a:p>
              <a:r>
                <a:rPr lang="en-US" sz="2800" b="1" dirty="0">
                  <a:solidFill>
                    <a:schemeClr val="bg1"/>
                  </a:solidFill>
                  <a:effectLst>
                    <a:outerShdw blurRad="38100" dist="38100" dir="2700000" algn="tl">
                      <a:srgbClr val="000000">
                        <a:alpha val="43137"/>
                      </a:srgbClr>
                    </a:outerShdw>
                  </a:effectLst>
                </a:rPr>
                <a:t>Hand to Body</a:t>
              </a:r>
            </a:p>
          </p:txBody>
        </p:sp>
      </p:grpSp>
      <p:grpSp>
        <p:nvGrpSpPr>
          <p:cNvPr id="68" name="Group 67"/>
          <p:cNvGrpSpPr/>
          <p:nvPr/>
        </p:nvGrpSpPr>
        <p:grpSpPr>
          <a:xfrm>
            <a:off x="7784676" y="1553846"/>
            <a:ext cx="4315884" cy="1331575"/>
            <a:chOff x="6260676" y="1584325"/>
            <a:chExt cx="4315884" cy="1331575"/>
          </a:xfrm>
        </p:grpSpPr>
        <p:sp>
          <p:nvSpPr>
            <p:cNvPr id="52" name="TextBox 51"/>
            <p:cNvSpPr txBox="1"/>
            <p:nvPr/>
          </p:nvSpPr>
          <p:spPr>
            <a:xfrm>
              <a:off x="6260676" y="2392680"/>
              <a:ext cx="2816758" cy="523220"/>
            </a:xfrm>
            <a:prstGeom prst="rect">
              <a:avLst/>
            </a:prstGeom>
            <a:noFill/>
          </p:spPr>
          <p:txBody>
            <a:bodyPr wrap="square" rtlCol="0">
              <a:spAutoFit/>
            </a:bodyPr>
            <a:lstStyle/>
            <a:p>
              <a:r>
                <a:rPr lang="en-US" sz="2800" b="1" dirty="0">
                  <a:solidFill>
                    <a:schemeClr val="bg1"/>
                  </a:solidFill>
                  <a:effectLst>
                    <a:outerShdw blurRad="38100" dist="38100" dir="2700000" algn="tl">
                      <a:srgbClr val="000000">
                        <a:alpha val="43137"/>
                      </a:srgbClr>
                    </a:outerShdw>
                  </a:effectLst>
                </a:rPr>
                <a:t>Mouth to Breast</a:t>
              </a:r>
            </a:p>
          </p:txBody>
        </p:sp>
        <p:sp>
          <p:nvSpPr>
            <p:cNvPr id="53" name="TextBox 52"/>
            <p:cNvSpPr txBox="1"/>
            <p:nvPr/>
          </p:nvSpPr>
          <p:spPr>
            <a:xfrm>
              <a:off x="6830162" y="1981200"/>
              <a:ext cx="2816758" cy="523220"/>
            </a:xfrm>
            <a:prstGeom prst="rect">
              <a:avLst/>
            </a:prstGeom>
            <a:noFill/>
          </p:spPr>
          <p:txBody>
            <a:bodyPr wrap="square" rtlCol="0">
              <a:spAutoFit/>
            </a:bodyPr>
            <a:lstStyle/>
            <a:p>
              <a:r>
                <a:rPr lang="en-US" sz="2800" b="1" dirty="0">
                  <a:solidFill>
                    <a:schemeClr val="bg1"/>
                  </a:solidFill>
                  <a:effectLst>
                    <a:outerShdw blurRad="38100" dist="38100" dir="2700000" algn="tl">
                      <a:srgbClr val="000000">
                        <a:alpha val="43137"/>
                      </a:srgbClr>
                    </a:outerShdw>
                  </a:effectLst>
                </a:rPr>
                <a:t>Hand to Gen</a:t>
              </a:r>
            </a:p>
          </p:txBody>
        </p:sp>
        <p:sp>
          <p:nvSpPr>
            <p:cNvPr id="54" name="TextBox 53"/>
            <p:cNvSpPr txBox="1"/>
            <p:nvPr/>
          </p:nvSpPr>
          <p:spPr>
            <a:xfrm>
              <a:off x="7486015" y="1584325"/>
              <a:ext cx="3090545" cy="523220"/>
            </a:xfrm>
            <a:prstGeom prst="rect">
              <a:avLst/>
            </a:prstGeom>
            <a:noFill/>
          </p:spPr>
          <p:txBody>
            <a:bodyPr wrap="square" rtlCol="0">
              <a:spAutoFit/>
            </a:bodyPr>
            <a:lstStyle/>
            <a:p>
              <a:r>
                <a:rPr lang="en-US" sz="2800" b="1" dirty="0">
                  <a:solidFill>
                    <a:schemeClr val="bg1"/>
                  </a:solidFill>
                  <a:effectLst>
                    <a:outerShdw blurRad="38100" dist="38100" dir="2700000" algn="tl">
                      <a:srgbClr val="000000">
                        <a:alpha val="43137"/>
                      </a:srgbClr>
                    </a:outerShdw>
                  </a:effectLst>
                </a:rPr>
                <a:t>Gen to Gen</a:t>
              </a:r>
            </a:p>
          </p:txBody>
        </p:sp>
      </p:grpSp>
      <p:cxnSp>
        <p:nvCxnSpPr>
          <p:cNvPr id="55" name="Straight Connector 54"/>
          <p:cNvCxnSpPr/>
          <p:nvPr/>
        </p:nvCxnSpPr>
        <p:spPr>
          <a:xfrm>
            <a:off x="1524000" y="4008120"/>
            <a:ext cx="9144000" cy="0"/>
          </a:xfrm>
          <a:prstGeom prst="line">
            <a:avLst/>
          </a:prstGeom>
          <a:ln w="762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2545080" y="6070061"/>
            <a:ext cx="9011380" cy="486382"/>
          </a:xfrm>
          <a:prstGeom prst="rect">
            <a:avLst/>
          </a:prstGeom>
          <a:solidFill>
            <a:srgbClr val="FFFF0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394960" y="5943600"/>
            <a:ext cx="3489960" cy="707886"/>
          </a:xfrm>
          <a:prstGeom prst="rect">
            <a:avLst/>
          </a:prstGeom>
          <a:noFill/>
        </p:spPr>
        <p:txBody>
          <a:bodyPr wrap="square" rtlCol="0">
            <a:spAutoFit/>
          </a:bodyPr>
          <a:lstStyle/>
          <a:p>
            <a:r>
              <a:rPr lang="en-US" sz="4000" b="1" dirty="0">
                <a:solidFill>
                  <a:schemeClr val="bg1"/>
                </a:solidFill>
                <a:effectLst>
                  <a:glow rad="101600">
                    <a:schemeClr val="accent6">
                      <a:lumMod val="50000"/>
                    </a:schemeClr>
                  </a:glow>
                </a:effectLst>
              </a:rPr>
              <a:t>Desirable Love </a:t>
            </a:r>
          </a:p>
        </p:txBody>
      </p:sp>
      <p:sp>
        <p:nvSpPr>
          <p:cNvPr id="6" name="Freeform 5"/>
          <p:cNvSpPr/>
          <p:nvPr/>
        </p:nvSpPr>
        <p:spPr>
          <a:xfrm>
            <a:off x="3093720" y="5227319"/>
            <a:ext cx="8503920" cy="864465"/>
          </a:xfrm>
          <a:custGeom>
            <a:avLst/>
            <a:gdLst>
              <a:gd name="connsiteX0" fmla="*/ 1173480 w 8503920"/>
              <a:gd name="connsiteY0" fmla="*/ 15240 h 899160"/>
              <a:gd name="connsiteX1" fmla="*/ 563880 w 8503920"/>
              <a:gd name="connsiteY1" fmla="*/ 15240 h 899160"/>
              <a:gd name="connsiteX2" fmla="*/ 579120 w 8503920"/>
              <a:gd name="connsiteY2" fmla="*/ 411480 h 899160"/>
              <a:gd name="connsiteX3" fmla="*/ 0 w 8503920"/>
              <a:gd name="connsiteY3" fmla="*/ 381000 h 899160"/>
              <a:gd name="connsiteX4" fmla="*/ 0 w 8503920"/>
              <a:gd name="connsiteY4" fmla="*/ 853440 h 899160"/>
              <a:gd name="connsiteX5" fmla="*/ 8503920 w 8503920"/>
              <a:gd name="connsiteY5" fmla="*/ 899160 h 899160"/>
              <a:gd name="connsiteX6" fmla="*/ 8488680 w 8503920"/>
              <a:gd name="connsiteY6" fmla="*/ 30480 h 899160"/>
              <a:gd name="connsiteX7" fmla="*/ 594360 w 8503920"/>
              <a:gd name="connsiteY7" fmla="*/ 0 h 899160"/>
              <a:gd name="connsiteX8" fmla="*/ 594360 w 8503920"/>
              <a:gd name="connsiteY8" fmla="*/ 0 h 899160"/>
              <a:gd name="connsiteX0" fmla="*/ 1173480 w 8503920"/>
              <a:gd name="connsiteY0" fmla="*/ 15240 h 899160"/>
              <a:gd name="connsiteX1" fmla="*/ 563880 w 8503920"/>
              <a:gd name="connsiteY1" fmla="*/ 15240 h 899160"/>
              <a:gd name="connsiteX2" fmla="*/ 579120 w 8503920"/>
              <a:gd name="connsiteY2" fmla="*/ 411480 h 899160"/>
              <a:gd name="connsiteX3" fmla="*/ 0 w 8503920"/>
              <a:gd name="connsiteY3" fmla="*/ 381000 h 899160"/>
              <a:gd name="connsiteX4" fmla="*/ 0 w 8503920"/>
              <a:gd name="connsiteY4" fmla="*/ 853440 h 899160"/>
              <a:gd name="connsiteX5" fmla="*/ 8503920 w 8503920"/>
              <a:gd name="connsiteY5" fmla="*/ 899160 h 899160"/>
              <a:gd name="connsiteX6" fmla="*/ 8488680 w 8503920"/>
              <a:gd name="connsiteY6" fmla="*/ 30480 h 899160"/>
              <a:gd name="connsiteX7" fmla="*/ 594360 w 8503920"/>
              <a:gd name="connsiteY7" fmla="*/ 0 h 899160"/>
              <a:gd name="connsiteX8" fmla="*/ 652726 w 8503920"/>
              <a:gd name="connsiteY8" fmla="*/ 0 h 899160"/>
              <a:gd name="connsiteX0" fmla="*/ 1173480 w 8503920"/>
              <a:gd name="connsiteY0" fmla="*/ 15240 h 899160"/>
              <a:gd name="connsiteX1" fmla="*/ 563880 w 8503920"/>
              <a:gd name="connsiteY1" fmla="*/ 15240 h 899160"/>
              <a:gd name="connsiteX2" fmla="*/ 598575 w 8503920"/>
              <a:gd name="connsiteY2" fmla="*/ 392024 h 899160"/>
              <a:gd name="connsiteX3" fmla="*/ 0 w 8503920"/>
              <a:gd name="connsiteY3" fmla="*/ 381000 h 899160"/>
              <a:gd name="connsiteX4" fmla="*/ 0 w 8503920"/>
              <a:gd name="connsiteY4" fmla="*/ 853440 h 899160"/>
              <a:gd name="connsiteX5" fmla="*/ 8503920 w 8503920"/>
              <a:gd name="connsiteY5" fmla="*/ 899160 h 899160"/>
              <a:gd name="connsiteX6" fmla="*/ 8488680 w 8503920"/>
              <a:gd name="connsiteY6" fmla="*/ 30480 h 899160"/>
              <a:gd name="connsiteX7" fmla="*/ 594360 w 8503920"/>
              <a:gd name="connsiteY7" fmla="*/ 0 h 899160"/>
              <a:gd name="connsiteX8" fmla="*/ 652726 w 8503920"/>
              <a:gd name="connsiteY8" fmla="*/ 0 h 899160"/>
              <a:gd name="connsiteX0" fmla="*/ 1173480 w 8503920"/>
              <a:gd name="connsiteY0" fmla="*/ 15960 h 899880"/>
              <a:gd name="connsiteX1" fmla="*/ 563880 w 8503920"/>
              <a:gd name="connsiteY1" fmla="*/ 15960 h 899880"/>
              <a:gd name="connsiteX2" fmla="*/ 598575 w 8503920"/>
              <a:gd name="connsiteY2" fmla="*/ 392744 h 899880"/>
              <a:gd name="connsiteX3" fmla="*/ 0 w 8503920"/>
              <a:gd name="connsiteY3" fmla="*/ 381720 h 899880"/>
              <a:gd name="connsiteX4" fmla="*/ 0 w 8503920"/>
              <a:gd name="connsiteY4" fmla="*/ 854160 h 899880"/>
              <a:gd name="connsiteX5" fmla="*/ 8503920 w 8503920"/>
              <a:gd name="connsiteY5" fmla="*/ 899880 h 899880"/>
              <a:gd name="connsiteX6" fmla="*/ 8488680 w 8503920"/>
              <a:gd name="connsiteY6" fmla="*/ 31200 h 899880"/>
              <a:gd name="connsiteX7" fmla="*/ 594360 w 8503920"/>
              <a:gd name="connsiteY7" fmla="*/ 720 h 899880"/>
              <a:gd name="connsiteX8" fmla="*/ 827824 w 8503920"/>
              <a:gd name="connsiteY8" fmla="*/ 10448 h 899880"/>
              <a:gd name="connsiteX0" fmla="*/ 1173480 w 8503920"/>
              <a:gd name="connsiteY0" fmla="*/ 15242 h 899162"/>
              <a:gd name="connsiteX1" fmla="*/ 563880 w 8503920"/>
              <a:gd name="connsiteY1" fmla="*/ 15242 h 899162"/>
              <a:gd name="connsiteX2" fmla="*/ 598575 w 8503920"/>
              <a:gd name="connsiteY2" fmla="*/ 392026 h 899162"/>
              <a:gd name="connsiteX3" fmla="*/ 0 w 8503920"/>
              <a:gd name="connsiteY3" fmla="*/ 381002 h 899162"/>
              <a:gd name="connsiteX4" fmla="*/ 0 w 8503920"/>
              <a:gd name="connsiteY4" fmla="*/ 853442 h 899162"/>
              <a:gd name="connsiteX5" fmla="*/ 8503920 w 8503920"/>
              <a:gd name="connsiteY5" fmla="*/ 899162 h 899162"/>
              <a:gd name="connsiteX6" fmla="*/ 8488680 w 8503920"/>
              <a:gd name="connsiteY6" fmla="*/ 30482 h 899162"/>
              <a:gd name="connsiteX7" fmla="*/ 594360 w 8503920"/>
              <a:gd name="connsiteY7" fmla="*/ 2 h 899162"/>
              <a:gd name="connsiteX8" fmla="*/ 652726 w 8503920"/>
              <a:gd name="connsiteY8" fmla="*/ 29185 h 899162"/>
              <a:gd name="connsiteX0" fmla="*/ 1173480 w 8503920"/>
              <a:gd name="connsiteY0" fmla="*/ 433529 h 1317449"/>
              <a:gd name="connsiteX1" fmla="*/ 563880 w 8503920"/>
              <a:gd name="connsiteY1" fmla="*/ 433529 h 1317449"/>
              <a:gd name="connsiteX2" fmla="*/ 598575 w 8503920"/>
              <a:gd name="connsiteY2" fmla="*/ 810313 h 1317449"/>
              <a:gd name="connsiteX3" fmla="*/ 0 w 8503920"/>
              <a:gd name="connsiteY3" fmla="*/ 799289 h 1317449"/>
              <a:gd name="connsiteX4" fmla="*/ 0 w 8503920"/>
              <a:gd name="connsiteY4" fmla="*/ 1271729 h 1317449"/>
              <a:gd name="connsiteX5" fmla="*/ 8503920 w 8503920"/>
              <a:gd name="connsiteY5" fmla="*/ 1317449 h 1317449"/>
              <a:gd name="connsiteX6" fmla="*/ 8488680 w 8503920"/>
              <a:gd name="connsiteY6" fmla="*/ 448769 h 1317449"/>
              <a:gd name="connsiteX7" fmla="*/ 623543 w 8503920"/>
              <a:gd name="connsiteY7" fmla="*/ 0 h 1317449"/>
              <a:gd name="connsiteX8" fmla="*/ 652726 w 8503920"/>
              <a:gd name="connsiteY8" fmla="*/ 447472 h 1317449"/>
              <a:gd name="connsiteX0" fmla="*/ 1173480 w 8503920"/>
              <a:gd name="connsiteY0" fmla="*/ 0 h 883920"/>
              <a:gd name="connsiteX1" fmla="*/ 563880 w 8503920"/>
              <a:gd name="connsiteY1" fmla="*/ 0 h 883920"/>
              <a:gd name="connsiteX2" fmla="*/ 598575 w 8503920"/>
              <a:gd name="connsiteY2" fmla="*/ 376784 h 883920"/>
              <a:gd name="connsiteX3" fmla="*/ 0 w 8503920"/>
              <a:gd name="connsiteY3" fmla="*/ 365760 h 883920"/>
              <a:gd name="connsiteX4" fmla="*/ 0 w 8503920"/>
              <a:gd name="connsiteY4" fmla="*/ 838200 h 883920"/>
              <a:gd name="connsiteX5" fmla="*/ 8503920 w 8503920"/>
              <a:gd name="connsiteY5" fmla="*/ 883920 h 883920"/>
              <a:gd name="connsiteX6" fmla="*/ 8488680 w 8503920"/>
              <a:gd name="connsiteY6" fmla="*/ 15240 h 883920"/>
              <a:gd name="connsiteX7" fmla="*/ 652726 w 8503920"/>
              <a:gd name="connsiteY7" fmla="*/ 13943 h 883920"/>
              <a:gd name="connsiteX0" fmla="*/ 1173480 w 8503920"/>
              <a:gd name="connsiteY0" fmla="*/ 0 h 883920"/>
              <a:gd name="connsiteX1" fmla="*/ 602790 w 8503920"/>
              <a:gd name="connsiteY1" fmla="*/ 0 h 883920"/>
              <a:gd name="connsiteX2" fmla="*/ 598575 w 8503920"/>
              <a:gd name="connsiteY2" fmla="*/ 376784 h 883920"/>
              <a:gd name="connsiteX3" fmla="*/ 0 w 8503920"/>
              <a:gd name="connsiteY3" fmla="*/ 365760 h 883920"/>
              <a:gd name="connsiteX4" fmla="*/ 0 w 8503920"/>
              <a:gd name="connsiteY4" fmla="*/ 838200 h 883920"/>
              <a:gd name="connsiteX5" fmla="*/ 8503920 w 8503920"/>
              <a:gd name="connsiteY5" fmla="*/ 883920 h 883920"/>
              <a:gd name="connsiteX6" fmla="*/ 8488680 w 8503920"/>
              <a:gd name="connsiteY6" fmla="*/ 15240 h 883920"/>
              <a:gd name="connsiteX7" fmla="*/ 652726 w 8503920"/>
              <a:gd name="connsiteY7" fmla="*/ 13943 h 883920"/>
              <a:gd name="connsiteX0" fmla="*/ 1173480 w 8503920"/>
              <a:gd name="connsiteY0" fmla="*/ 0 h 864465"/>
              <a:gd name="connsiteX1" fmla="*/ 602790 w 8503920"/>
              <a:gd name="connsiteY1" fmla="*/ 0 h 864465"/>
              <a:gd name="connsiteX2" fmla="*/ 598575 w 8503920"/>
              <a:gd name="connsiteY2" fmla="*/ 376784 h 864465"/>
              <a:gd name="connsiteX3" fmla="*/ 0 w 8503920"/>
              <a:gd name="connsiteY3" fmla="*/ 365760 h 864465"/>
              <a:gd name="connsiteX4" fmla="*/ 0 w 8503920"/>
              <a:gd name="connsiteY4" fmla="*/ 838200 h 864465"/>
              <a:gd name="connsiteX5" fmla="*/ 8503920 w 8503920"/>
              <a:gd name="connsiteY5" fmla="*/ 864465 h 864465"/>
              <a:gd name="connsiteX6" fmla="*/ 8488680 w 8503920"/>
              <a:gd name="connsiteY6" fmla="*/ 15240 h 864465"/>
              <a:gd name="connsiteX7" fmla="*/ 652726 w 8503920"/>
              <a:gd name="connsiteY7" fmla="*/ 13943 h 864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03920" h="864465">
                <a:moveTo>
                  <a:pt x="1173480" y="0"/>
                </a:moveTo>
                <a:lnTo>
                  <a:pt x="602790" y="0"/>
                </a:lnTo>
                <a:lnTo>
                  <a:pt x="598575" y="376784"/>
                </a:lnTo>
                <a:lnTo>
                  <a:pt x="0" y="365760"/>
                </a:lnTo>
                <a:lnTo>
                  <a:pt x="0" y="838200"/>
                </a:lnTo>
                <a:lnTo>
                  <a:pt x="8503920" y="864465"/>
                </a:lnTo>
                <a:lnTo>
                  <a:pt x="8488680" y="15240"/>
                </a:lnTo>
                <a:lnTo>
                  <a:pt x="652726" y="13943"/>
                </a:lnTo>
              </a:path>
            </a:pathLst>
          </a:custGeom>
          <a:solidFill>
            <a:schemeClr val="accent6">
              <a:lumMod val="75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p:cNvSpPr txBox="1"/>
          <p:nvPr/>
        </p:nvSpPr>
        <p:spPr>
          <a:xfrm>
            <a:off x="6199114" y="5278877"/>
            <a:ext cx="3489960" cy="707886"/>
          </a:xfrm>
          <a:prstGeom prst="rect">
            <a:avLst/>
          </a:prstGeom>
          <a:noFill/>
        </p:spPr>
        <p:txBody>
          <a:bodyPr wrap="square" rtlCol="0">
            <a:spAutoFit/>
          </a:bodyPr>
          <a:lstStyle/>
          <a:p>
            <a:r>
              <a:rPr lang="en-US" sz="4000" b="1" dirty="0">
                <a:solidFill>
                  <a:schemeClr val="bg1"/>
                </a:solidFill>
                <a:effectLst>
                  <a:glow rad="101600">
                    <a:schemeClr val="accent6">
                      <a:lumMod val="50000"/>
                    </a:schemeClr>
                  </a:glow>
                </a:effectLst>
              </a:rPr>
              <a:t>Reciprocal Love </a:t>
            </a:r>
          </a:p>
        </p:txBody>
      </p:sp>
      <p:sp>
        <p:nvSpPr>
          <p:cNvPr id="8" name="Freeform 7"/>
          <p:cNvSpPr/>
          <p:nvPr/>
        </p:nvSpPr>
        <p:spPr>
          <a:xfrm>
            <a:off x="4289898" y="4007796"/>
            <a:ext cx="7276289" cy="1235413"/>
          </a:xfrm>
          <a:custGeom>
            <a:avLst/>
            <a:gdLst>
              <a:gd name="connsiteX0" fmla="*/ 1147864 w 7276289"/>
              <a:gd name="connsiteY0" fmla="*/ 9727 h 1235413"/>
              <a:gd name="connsiteX1" fmla="*/ 1167319 w 7276289"/>
              <a:gd name="connsiteY1" fmla="*/ 418289 h 1235413"/>
              <a:gd name="connsiteX2" fmla="*/ 573932 w 7276289"/>
              <a:gd name="connsiteY2" fmla="*/ 398834 h 1235413"/>
              <a:gd name="connsiteX3" fmla="*/ 583659 w 7276289"/>
              <a:gd name="connsiteY3" fmla="*/ 865761 h 1235413"/>
              <a:gd name="connsiteX4" fmla="*/ 0 w 7276289"/>
              <a:gd name="connsiteY4" fmla="*/ 865761 h 1235413"/>
              <a:gd name="connsiteX5" fmla="*/ 0 w 7276289"/>
              <a:gd name="connsiteY5" fmla="*/ 1235413 h 1235413"/>
              <a:gd name="connsiteX6" fmla="*/ 7276289 w 7276289"/>
              <a:gd name="connsiteY6" fmla="*/ 1225685 h 1235413"/>
              <a:gd name="connsiteX7" fmla="*/ 7247106 w 7276289"/>
              <a:gd name="connsiteY7" fmla="*/ 0 h 1235413"/>
              <a:gd name="connsiteX8" fmla="*/ 1147864 w 7276289"/>
              <a:gd name="connsiteY8" fmla="*/ 9727 h 1235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76289" h="1235413">
                <a:moveTo>
                  <a:pt x="1147864" y="9727"/>
                </a:moveTo>
                <a:lnTo>
                  <a:pt x="1167319" y="418289"/>
                </a:lnTo>
                <a:lnTo>
                  <a:pt x="573932" y="398834"/>
                </a:lnTo>
                <a:lnTo>
                  <a:pt x="583659" y="865761"/>
                </a:lnTo>
                <a:lnTo>
                  <a:pt x="0" y="865761"/>
                </a:lnTo>
                <a:lnTo>
                  <a:pt x="0" y="1235413"/>
                </a:lnTo>
                <a:lnTo>
                  <a:pt x="7276289" y="1225685"/>
                </a:lnTo>
                <a:lnTo>
                  <a:pt x="7247106" y="0"/>
                </a:lnTo>
                <a:lnTo>
                  <a:pt x="1147864" y="9727"/>
                </a:lnTo>
                <a:close/>
              </a:path>
            </a:pathLst>
          </a:custGeom>
          <a:solidFill>
            <a:srgbClr val="FF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p:cNvSpPr txBox="1"/>
          <p:nvPr/>
        </p:nvSpPr>
        <p:spPr>
          <a:xfrm>
            <a:off x="6721165" y="4322324"/>
            <a:ext cx="3489960" cy="707886"/>
          </a:xfrm>
          <a:prstGeom prst="rect">
            <a:avLst/>
          </a:prstGeom>
          <a:noFill/>
        </p:spPr>
        <p:txBody>
          <a:bodyPr wrap="square" rtlCol="0">
            <a:spAutoFit/>
          </a:bodyPr>
          <a:lstStyle/>
          <a:p>
            <a:r>
              <a:rPr lang="en-US" sz="4000" b="1" dirty="0">
                <a:solidFill>
                  <a:schemeClr val="bg1"/>
                </a:solidFill>
                <a:effectLst>
                  <a:glow rad="101600">
                    <a:schemeClr val="accent2">
                      <a:lumMod val="50000"/>
                    </a:schemeClr>
                  </a:glow>
                </a:effectLst>
              </a:rPr>
              <a:t>Belonging Love</a:t>
            </a:r>
          </a:p>
        </p:txBody>
      </p:sp>
      <p:sp>
        <p:nvSpPr>
          <p:cNvPr id="10" name="Freeform 9"/>
          <p:cNvSpPr/>
          <p:nvPr/>
        </p:nvSpPr>
        <p:spPr>
          <a:xfrm>
            <a:off x="6040877" y="2791838"/>
            <a:ext cx="5496127" cy="1254868"/>
          </a:xfrm>
          <a:custGeom>
            <a:avLst/>
            <a:gdLst>
              <a:gd name="connsiteX0" fmla="*/ 1167319 w 5496127"/>
              <a:gd name="connsiteY0" fmla="*/ 0 h 1254868"/>
              <a:gd name="connsiteX1" fmla="*/ 1167319 w 5496127"/>
              <a:gd name="connsiteY1" fmla="*/ 389107 h 1254868"/>
              <a:gd name="connsiteX2" fmla="*/ 583659 w 5496127"/>
              <a:gd name="connsiteY2" fmla="*/ 408562 h 1254868"/>
              <a:gd name="connsiteX3" fmla="*/ 603114 w 5496127"/>
              <a:gd name="connsiteY3" fmla="*/ 885217 h 1254868"/>
              <a:gd name="connsiteX4" fmla="*/ 19455 w 5496127"/>
              <a:gd name="connsiteY4" fmla="*/ 865762 h 1254868"/>
              <a:gd name="connsiteX5" fmla="*/ 0 w 5496127"/>
              <a:gd name="connsiteY5" fmla="*/ 1254868 h 1254868"/>
              <a:gd name="connsiteX6" fmla="*/ 5496127 w 5496127"/>
              <a:gd name="connsiteY6" fmla="*/ 1225685 h 1254868"/>
              <a:gd name="connsiteX7" fmla="*/ 5476672 w 5496127"/>
              <a:gd name="connsiteY7" fmla="*/ 77822 h 1254868"/>
              <a:gd name="connsiteX8" fmla="*/ 1167319 w 5496127"/>
              <a:gd name="connsiteY8" fmla="*/ 0 h 1254868"/>
              <a:gd name="connsiteX0" fmla="*/ 1167319 w 5496127"/>
              <a:gd name="connsiteY0" fmla="*/ 0 h 1254868"/>
              <a:gd name="connsiteX1" fmla="*/ 1167319 w 5496127"/>
              <a:gd name="connsiteY1" fmla="*/ 389107 h 1254868"/>
              <a:gd name="connsiteX2" fmla="*/ 583659 w 5496127"/>
              <a:gd name="connsiteY2" fmla="*/ 408562 h 1254868"/>
              <a:gd name="connsiteX3" fmla="*/ 603114 w 5496127"/>
              <a:gd name="connsiteY3" fmla="*/ 885217 h 1254868"/>
              <a:gd name="connsiteX4" fmla="*/ 19455 w 5496127"/>
              <a:gd name="connsiteY4" fmla="*/ 865762 h 1254868"/>
              <a:gd name="connsiteX5" fmla="*/ 0 w 5496127"/>
              <a:gd name="connsiteY5" fmla="*/ 1254868 h 1254868"/>
              <a:gd name="connsiteX6" fmla="*/ 5496127 w 5496127"/>
              <a:gd name="connsiteY6" fmla="*/ 1225685 h 1254868"/>
              <a:gd name="connsiteX7" fmla="*/ 5476672 w 5496127"/>
              <a:gd name="connsiteY7" fmla="*/ 1 h 1254868"/>
              <a:gd name="connsiteX8" fmla="*/ 1167319 w 5496127"/>
              <a:gd name="connsiteY8" fmla="*/ 0 h 1254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127" h="1254868">
                <a:moveTo>
                  <a:pt x="1167319" y="0"/>
                </a:moveTo>
                <a:lnTo>
                  <a:pt x="1167319" y="389107"/>
                </a:lnTo>
                <a:lnTo>
                  <a:pt x="583659" y="408562"/>
                </a:lnTo>
                <a:lnTo>
                  <a:pt x="603114" y="885217"/>
                </a:lnTo>
                <a:lnTo>
                  <a:pt x="19455" y="865762"/>
                </a:lnTo>
                <a:lnTo>
                  <a:pt x="0" y="1254868"/>
                </a:lnTo>
                <a:lnTo>
                  <a:pt x="5496127" y="1225685"/>
                </a:lnTo>
                <a:lnTo>
                  <a:pt x="5476672" y="1"/>
                </a:lnTo>
                <a:lnTo>
                  <a:pt x="1167319" y="0"/>
                </a:lnTo>
                <a:close/>
              </a:path>
            </a:pathLst>
          </a:custGeom>
          <a:solidFill>
            <a:srgbClr val="C00080">
              <a:alpha val="5176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p:cNvSpPr txBox="1"/>
          <p:nvPr/>
        </p:nvSpPr>
        <p:spPr>
          <a:xfrm>
            <a:off x="7622594" y="3025303"/>
            <a:ext cx="3797677" cy="707886"/>
          </a:xfrm>
          <a:prstGeom prst="rect">
            <a:avLst/>
          </a:prstGeom>
          <a:noFill/>
        </p:spPr>
        <p:txBody>
          <a:bodyPr wrap="square" rtlCol="0">
            <a:spAutoFit/>
          </a:bodyPr>
          <a:lstStyle/>
          <a:p>
            <a:r>
              <a:rPr lang="en-US" sz="4000" b="1" dirty="0">
                <a:solidFill>
                  <a:schemeClr val="bg1"/>
                </a:solidFill>
                <a:effectLst>
                  <a:glow rad="101600">
                    <a:schemeClr val="accent2">
                      <a:lumMod val="50000"/>
                    </a:schemeClr>
                  </a:glow>
                </a:effectLst>
              </a:rPr>
              <a:t>Committed Love</a:t>
            </a:r>
          </a:p>
        </p:txBody>
      </p:sp>
      <p:sp>
        <p:nvSpPr>
          <p:cNvPr id="11" name="Freeform 10"/>
          <p:cNvSpPr/>
          <p:nvPr/>
        </p:nvSpPr>
        <p:spPr>
          <a:xfrm>
            <a:off x="7791855" y="1614791"/>
            <a:ext cx="3715966" cy="1186775"/>
          </a:xfrm>
          <a:custGeom>
            <a:avLst/>
            <a:gdLst>
              <a:gd name="connsiteX0" fmla="*/ 1177047 w 3715966"/>
              <a:gd name="connsiteY0" fmla="*/ 0 h 1186775"/>
              <a:gd name="connsiteX1" fmla="*/ 1177047 w 3715966"/>
              <a:gd name="connsiteY1" fmla="*/ 389107 h 1186775"/>
              <a:gd name="connsiteX2" fmla="*/ 593388 w 3715966"/>
              <a:gd name="connsiteY2" fmla="*/ 389107 h 1186775"/>
              <a:gd name="connsiteX3" fmla="*/ 583660 w 3715966"/>
              <a:gd name="connsiteY3" fmla="*/ 856035 h 1186775"/>
              <a:gd name="connsiteX4" fmla="*/ 19456 w 3715966"/>
              <a:gd name="connsiteY4" fmla="*/ 826852 h 1186775"/>
              <a:gd name="connsiteX5" fmla="*/ 0 w 3715966"/>
              <a:gd name="connsiteY5" fmla="*/ 1186775 h 1186775"/>
              <a:gd name="connsiteX6" fmla="*/ 3715966 w 3715966"/>
              <a:gd name="connsiteY6" fmla="*/ 1177047 h 1186775"/>
              <a:gd name="connsiteX7" fmla="*/ 3706239 w 3715966"/>
              <a:gd name="connsiteY7" fmla="*/ 9728 h 1186775"/>
              <a:gd name="connsiteX8" fmla="*/ 1177047 w 3715966"/>
              <a:gd name="connsiteY8" fmla="*/ 0 h 118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15966" h="1186775">
                <a:moveTo>
                  <a:pt x="1177047" y="0"/>
                </a:moveTo>
                <a:lnTo>
                  <a:pt x="1177047" y="389107"/>
                </a:lnTo>
                <a:lnTo>
                  <a:pt x="593388" y="389107"/>
                </a:lnTo>
                <a:lnTo>
                  <a:pt x="583660" y="856035"/>
                </a:lnTo>
                <a:lnTo>
                  <a:pt x="19456" y="826852"/>
                </a:lnTo>
                <a:lnTo>
                  <a:pt x="0" y="1186775"/>
                </a:lnTo>
                <a:lnTo>
                  <a:pt x="3715966" y="1177047"/>
                </a:lnTo>
                <a:cubicBezTo>
                  <a:pt x="3712724" y="787941"/>
                  <a:pt x="3709481" y="398834"/>
                  <a:pt x="3706239" y="9728"/>
                </a:cubicBezTo>
                <a:lnTo>
                  <a:pt x="1177047" y="0"/>
                </a:lnTo>
                <a:close/>
              </a:path>
            </a:pathLst>
          </a:custGeom>
          <a:solidFill>
            <a:srgbClr val="0020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p:cNvSpPr txBox="1"/>
          <p:nvPr/>
        </p:nvSpPr>
        <p:spPr>
          <a:xfrm>
            <a:off x="8241923" y="1689370"/>
            <a:ext cx="3797677" cy="1035668"/>
          </a:xfrm>
          <a:prstGeom prst="rect">
            <a:avLst/>
          </a:prstGeom>
          <a:noFill/>
        </p:spPr>
        <p:txBody>
          <a:bodyPr wrap="square" rtlCol="0">
            <a:spAutoFit/>
          </a:bodyPr>
          <a:lstStyle/>
          <a:p>
            <a:pPr algn="ctr">
              <a:lnSpc>
                <a:spcPct val="75000"/>
              </a:lnSpc>
            </a:pPr>
            <a:r>
              <a:rPr lang="en-US" sz="4000" b="1" dirty="0">
                <a:solidFill>
                  <a:schemeClr val="bg1"/>
                </a:solidFill>
                <a:effectLst>
                  <a:glow rad="101600">
                    <a:schemeClr val="tx2">
                      <a:lumMod val="50000"/>
                    </a:schemeClr>
                  </a:glow>
                </a:effectLst>
              </a:rPr>
              <a:t>Romantic</a:t>
            </a:r>
            <a:br>
              <a:rPr lang="en-US" sz="4000" b="1" dirty="0">
                <a:solidFill>
                  <a:schemeClr val="bg1"/>
                </a:solidFill>
                <a:effectLst>
                  <a:glow rad="101600">
                    <a:schemeClr val="tx2">
                      <a:lumMod val="50000"/>
                    </a:schemeClr>
                  </a:glow>
                </a:effectLst>
              </a:rPr>
            </a:br>
            <a:r>
              <a:rPr lang="en-US" sz="4000" b="1" dirty="0">
                <a:solidFill>
                  <a:schemeClr val="bg1"/>
                </a:solidFill>
                <a:effectLst>
                  <a:glow rad="101600">
                    <a:schemeClr val="tx2">
                      <a:lumMod val="50000"/>
                    </a:schemeClr>
                  </a:glow>
                </a:effectLst>
              </a:rPr>
              <a:t>Love</a:t>
            </a:r>
          </a:p>
        </p:txBody>
      </p:sp>
    </p:spTree>
    <p:extLst>
      <p:ext uri="{BB962C8B-B14F-4D97-AF65-F5344CB8AC3E}">
        <p14:creationId xmlns:p14="http://schemas.microsoft.com/office/powerpoint/2010/main" val="2657966231"/>
      </p:ext>
    </p:extLst>
  </p:cSld>
  <p:clrMapOvr>
    <a:masterClrMapping/>
  </p:clrMapOvr>
  <p:transition>
    <p:zo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1524000" y="2788920"/>
            <a:ext cx="9144000" cy="2468880"/>
          </a:xfrm>
          <a:prstGeom prst="rect">
            <a:avLst/>
          </a:prstGeom>
          <a:solidFill>
            <a:srgbClr val="481F67"/>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981200" y="-1"/>
            <a:ext cx="8229600" cy="1584325"/>
          </a:xfrm>
        </p:spPr>
        <p:txBody>
          <a:bodyPr/>
          <a:lstStyle/>
          <a:p>
            <a:pPr>
              <a:lnSpc>
                <a:spcPts val="4800"/>
              </a:lnSpc>
            </a:pPr>
            <a:r>
              <a:rPr lang="en-US" dirty="0"/>
              <a:t>“Does Not Even Nature Itself Teach You?”</a:t>
            </a:r>
          </a:p>
        </p:txBody>
      </p:sp>
      <p:grpSp>
        <p:nvGrpSpPr>
          <p:cNvPr id="28" name="Group 27"/>
          <p:cNvGrpSpPr/>
          <p:nvPr/>
        </p:nvGrpSpPr>
        <p:grpSpPr>
          <a:xfrm>
            <a:off x="1934132" y="1584325"/>
            <a:ext cx="7597781" cy="4837140"/>
            <a:chOff x="418454" y="465724"/>
            <a:chExt cx="12259085" cy="5955741"/>
          </a:xfrm>
        </p:grpSpPr>
        <p:grpSp>
          <p:nvGrpSpPr>
            <p:cNvPr id="14" name="Group 13"/>
            <p:cNvGrpSpPr/>
            <p:nvPr/>
          </p:nvGrpSpPr>
          <p:grpSpPr>
            <a:xfrm>
              <a:off x="418454" y="4931044"/>
              <a:ext cx="3758340" cy="1490421"/>
              <a:chOff x="418454" y="4931044"/>
              <a:chExt cx="3758340" cy="1490421"/>
            </a:xfrm>
          </p:grpSpPr>
          <p:cxnSp>
            <p:nvCxnSpPr>
              <p:cNvPr id="5" name="Elbow Connector 4"/>
              <p:cNvCxnSpPr/>
              <p:nvPr/>
            </p:nvCxnSpPr>
            <p:spPr>
              <a:xfrm flipV="1">
                <a:off x="418454" y="5956516"/>
                <a:ext cx="1875295" cy="464949"/>
              </a:xfrm>
              <a:prstGeom prst="bentConnector3">
                <a:avLst>
                  <a:gd name="adj1" fmla="val 50000"/>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Elbow Connector 6"/>
              <p:cNvCxnSpPr/>
              <p:nvPr/>
            </p:nvCxnSpPr>
            <p:spPr>
              <a:xfrm flipV="1">
                <a:off x="2301499" y="4931044"/>
                <a:ext cx="1875295" cy="464949"/>
              </a:xfrm>
              <a:prstGeom prst="bentConnector3">
                <a:avLst>
                  <a:gd name="adj1" fmla="val 50000"/>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293749" y="5362414"/>
                <a:ext cx="0" cy="62509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3234679" y="3437524"/>
              <a:ext cx="3758340" cy="1490421"/>
              <a:chOff x="418454" y="4931044"/>
              <a:chExt cx="3758340" cy="1490421"/>
            </a:xfrm>
          </p:grpSpPr>
          <p:cxnSp>
            <p:nvCxnSpPr>
              <p:cNvPr id="16" name="Elbow Connector 15"/>
              <p:cNvCxnSpPr/>
              <p:nvPr/>
            </p:nvCxnSpPr>
            <p:spPr>
              <a:xfrm flipV="1">
                <a:off x="418454" y="5956516"/>
                <a:ext cx="1875295" cy="464949"/>
              </a:xfrm>
              <a:prstGeom prst="bentConnector3">
                <a:avLst>
                  <a:gd name="adj1" fmla="val 50000"/>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Elbow Connector 16"/>
              <p:cNvCxnSpPr/>
              <p:nvPr/>
            </p:nvCxnSpPr>
            <p:spPr>
              <a:xfrm flipV="1">
                <a:off x="2301499" y="4931044"/>
                <a:ext cx="1875295" cy="464949"/>
              </a:xfrm>
              <a:prstGeom prst="bentConnector3">
                <a:avLst>
                  <a:gd name="adj1" fmla="val 50000"/>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293749" y="5362414"/>
                <a:ext cx="0" cy="62509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6084559" y="1944004"/>
              <a:ext cx="3758340" cy="1490421"/>
              <a:chOff x="418454" y="4931044"/>
              <a:chExt cx="3758340" cy="1490421"/>
            </a:xfrm>
          </p:grpSpPr>
          <p:cxnSp>
            <p:nvCxnSpPr>
              <p:cNvPr id="21" name="Elbow Connector 20"/>
              <p:cNvCxnSpPr/>
              <p:nvPr/>
            </p:nvCxnSpPr>
            <p:spPr>
              <a:xfrm flipV="1">
                <a:off x="418454" y="5956516"/>
                <a:ext cx="1875295" cy="464949"/>
              </a:xfrm>
              <a:prstGeom prst="bentConnector3">
                <a:avLst>
                  <a:gd name="adj1" fmla="val 50000"/>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Elbow Connector 21"/>
              <p:cNvCxnSpPr/>
              <p:nvPr/>
            </p:nvCxnSpPr>
            <p:spPr>
              <a:xfrm flipV="1">
                <a:off x="2301499" y="4931044"/>
                <a:ext cx="1875295" cy="464949"/>
              </a:xfrm>
              <a:prstGeom prst="bentConnector3">
                <a:avLst>
                  <a:gd name="adj1" fmla="val 50000"/>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293749" y="5362414"/>
                <a:ext cx="0" cy="62509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8919199" y="465724"/>
              <a:ext cx="3758340" cy="1490421"/>
              <a:chOff x="418454" y="4931044"/>
              <a:chExt cx="3758340" cy="1490421"/>
            </a:xfrm>
          </p:grpSpPr>
          <p:cxnSp>
            <p:nvCxnSpPr>
              <p:cNvPr id="25" name="Elbow Connector 24"/>
              <p:cNvCxnSpPr/>
              <p:nvPr/>
            </p:nvCxnSpPr>
            <p:spPr>
              <a:xfrm flipV="1">
                <a:off x="418454" y="5956516"/>
                <a:ext cx="1875295" cy="464949"/>
              </a:xfrm>
              <a:prstGeom prst="bentConnector3">
                <a:avLst>
                  <a:gd name="adj1" fmla="val 50000"/>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Elbow Connector 25"/>
              <p:cNvCxnSpPr/>
              <p:nvPr/>
            </p:nvCxnSpPr>
            <p:spPr>
              <a:xfrm flipV="1">
                <a:off x="2301499" y="4931044"/>
                <a:ext cx="1875295" cy="464949"/>
              </a:xfrm>
              <a:prstGeom prst="bentConnector3">
                <a:avLst>
                  <a:gd name="adj1" fmla="val 50000"/>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293749" y="5362414"/>
                <a:ext cx="0" cy="62509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29" name="TextBox 28"/>
          <p:cNvSpPr txBox="1"/>
          <p:nvPr/>
        </p:nvSpPr>
        <p:spPr>
          <a:xfrm>
            <a:off x="1920240" y="5882641"/>
            <a:ext cx="541706" cy="584775"/>
          </a:xfrm>
          <a:prstGeom prst="rect">
            <a:avLst/>
          </a:prstGeom>
          <a:noFill/>
        </p:spPr>
        <p:txBody>
          <a:bodyPr wrap="square" rtlCol="0">
            <a:spAutoFit/>
          </a:bodyPr>
          <a:lstStyle/>
          <a:p>
            <a:pPr algn="r"/>
            <a:r>
              <a:rPr lang="en-US" sz="3200" b="1" dirty="0">
                <a:solidFill>
                  <a:schemeClr val="bg1"/>
                </a:solidFill>
              </a:rPr>
              <a:t>1</a:t>
            </a:r>
          </a:p>
        </p:txBody>
      </p:sp>
      <p:sp>
        <p:nvSpPr>
          <p:cNvPr id="30" name="TextBox 29"/>
          <p:cNvSpPr txBox="1"/>
          <p:nvPr/>
        </p:nvSpPr>
        <p:spPr>
          <a:xfrm>
            <a:off x="2489726" y="5471161"/>
            <a:ext cx="541706" cy="584775"/>
          </a:xfrm>
          <a:prstGeom prst="rect">
            <a:avLst/>
          </a:prstGeom>
          <a:noFill/>
        </p:spPr>
        <p:txBody>
          <a:bodyPr wrap="square" rtlCol="0">
            <a:spAutoFit/>
          </a:bodyPr>
          <a:lstStyle/>
          <a:p>
            <a:pPr algn="r"/>
            <a:r>
              <a:rPr lang="en-US" sz="3200" b="1" dirty="0">
                <a:solidFill>
                  <a:schemeClr val="bg1"/>
                </a:solidFill>
              </a:rPr>
              <a:t>2</a:t>
            </a:r>
          </a:p>
        </p:txBody>
      </p:sp>
      <p:sp>
        <p:nvSpPr>
          <p:cNvPr id="31" name="TextBox 30"/>
          <p:cNvSpPr txBox="1"/>
          <p:nvPr/>
        </p:nvSpPr>
        <p:spPr>
          <a:xfrm>
            <a:off x="3059213" y="5013961"/>
            <a:ext cx="541706" cy="584775"/>
          </a:xfrm>
          <a:prstGeom prst="rect">
            <a:avLst/>
          </a:prstGeom>
          <a:noFill/>
        </p:spPr>
        <p:txBody>
          <a:bodyPr wrap="square" rtlCol="0">
            <a:spAutoFit/>
          </a:bodyPr>
          <a:lstStyle/>
          <a:p>
            <a:pPr algn="r"/>
            <a:r>
              <a:rPr lang="en-US" sz="3200" b="1" dirty="0">
                <a:solidFill>
                  <a:schemeClr val="bg1"/>
                </a:solidFill>
              </a:rPr>
              <a:t>3</a:t>
            </a:r>
          </a:p>
        </p:txBody>
      </p:sp>
      <p:sp>
        <p:nvSpPr>
          <p:cNvPr id="32" name="TextBox 31"/>
          <p:cNvSpPr txBox="1"/>
          <p:nvPr/>
        </p:nvSpPr>
        <p:spPr>
          <a:xfrm>
            <a:off x="3659372" y="4632961"/>
            <a:ext cx="541706" cy="584775"/>
          </a:xfrm>
          <a:prstGeom prst="rect">
            <a:avLst/>
          </a:prstGeom>
          <a:noFill/>
        </p:spPr>
        <p:txBody>
          <a:bodyPr wrap="square" rtlCol="0">
            <a:spAutoFit/>
          </a:bodyPr>
          <a:lstStyle/>
          <a:p>
            <a:pPr algn="r"/>
            <a:r>
              <a:rPr lang="en-US" sz="3200" b="1" dirty="0">
                <a:solidFill>
                  <a:schemeClr val="bg1"/>
                </a:solidFill>
              </a:rPr>
              <a:t>4</a:t>
            </a:r>
          </a:p>
        </p:txBody>
      </p:sp>
      <p:sp>
        <p:nvSpPr>
          <p:cNvPr id="33" name="TextBox 32"/>
          <p:cNvSpPr txBox="1"/>
          <p:nvPr/>
        </p:nvSpPr>
        <p:spPr>
          <a:xfrm>
            <a:off x="4228859" y="4251961"/>
            <a:ext cx="541706" cy="584775"/>
          </a:xfrm>
          <a:prstGeom prst="rect">
            <a:avLst/>
          </a:prstGeom>
          <a:noFill/>
        </p:spPr>
        <p:txBody>
          <a:bodyPr wrap="square" rtlCol="0">
            <a:spAutoFit/>
          </a:bodyPr>
          <a:lstStyle/>
          <a:p>
            <a:pPr algn="r"/>
            <a:r>
              <a:rPr lang="en-US" sz="3200" b="1" dirty="0">
                <a:solidFill>
                  <a:schemeClr val="bg1"/>
                </a:solidFill>
              </a:rPr>
              <a:t>5</a:t>
            </a:r>
          </a:p>
        </p:txBody>
      </p:sp>
      <p:sp>
        <p:nvSpPr>
          <p:cNvPr id="34" name="TextBox 33"/>
          <p:cNvSpPr txBox="1"/>
          <p:nvPr/>
        </p:nvSpPr>
        <p:spPr>
          <a:xfrm>
            <a:off x="4853905" y="3840481"/>
            <a:ext cx="541706" cy="584775"/>
          </a:xfrm>
          <a:prstGeom prst="rect">
            <a:avLst/>
          </a:prstGeom>
          <a:noFill/>
        </p:spPr>
        <p:txBody>
          <a:bodyPr wrap="square" rtlCol="0">
            <a:spAutoFit/>
          </a:bodyPr>
          <a:lstStyle/>
          <a:p>
            <a:pPr algn="r"/>
            <a:r>
              <a:rPr lang="en-US" sz="3200" b="1" dirty="0">
                <a:solidFill>
                  <a:schemeClr val="bg1"/>
                </a:solidFill>
              </a:rPr>
              <a:t>6</a:t>
            </a:r>
          </a:p>
        </p:txBody>
      </p:sp>
      <p:sp>
        <p:nvSpPr>
          <p:cNvPr id="35" name="TextBox 34"/>
          <p:cNvSpPr txBox="1"/>
          <p:nvPr/>
        </p:nvSpPr>
        <p:spPr>
          <a:xfrm>
            <a:off x="5406607" y="3410298"/>
            <a:ext cx="541706" cy="584775"/>
          </a:xfrm>
          <a:prstGeom prst="rect">
            <a:avLst/>
          </a:prstGeom>
          <a:noFill/>
        </p:spPr>
        <p:txBody>
          <a:bodyPr wrap="square" rtlCol="0">
            <a:spAutoFit/>
          </a:bodyPr>
          <a:lstStyle/>
          <a:p>
            <a:pPr algn="r"/>
            <a:r>
              <a:rPr lang="en-US" sz="3200" b="1" dirty="0">
                <a:solidFill>
                  <a:schemeClr val="bg1"/>
                </a:solidFill>
              </a:rPr>
              <a:t>7</a:t>
            </a:r>
          </a:p>
        </p:txBody>
      </p:sp>
      <p:sp>
        <p:nvSpPr>
          <p:cNvPr id="36" name="TextBox 35"/>
          <p:cNvSpPr txBox="1"/>
          <p:nvPr/>
        </p:nvSpPr>
        <p:spPr>
          <a:xfrm>
            <a:off x="5976094" y="3029298"/>
            <a:ext cx="541706" cy="584775"/>
          </a:xfrm>
          <a:prstGeom prst="rect">
            <a:avLst/>
          </a:prstGeom>
          <a:noFill/>
        </p:spPr>
        <p:txBody>
          <a:bodyPr wrap="square" rtlCol="0">
            <a:spAutoFit/>
          </a:bodyPr>
          <a:lstStyle/>
          <a:p>
            <a:pPr algn="r"/>
            <a:r>
              <a:rPr lang="en-US" sz="3200" b="1" dirty="0">
                <a:solidFill>
                  <a:schemeClr val="bg1"/>
                </a:solidFill>
              </a:rPr>
              <a:t>8</a:t>
            </a:r>
          </a:p>
        </p:txBody>
      </p:sp>
      <p:sp>
        <p:nvSpPr>
          <p:cNvPr id="37" name="TextBox 36"/>
          <p:cNvSpPr txBox="1"/>
          <p:nvPr/>
        </p:nvSpPr>
        <p:spPr>
          <a:xfrm>
            <a:off x="6545580" y="2587338"/>
            <a:ext cx="541706" cy="584775"/>
          </a:xfrm>
          <a:prstGeom prst="rect">
            <a:avLst/>
          </a:prstGeom>
          <a:noFill/>
        </p:spPr>
        <p:txBody>
          <a:bodyPr wrap="square" rtlCol="0">
            <a:spAutoFit/>
          </a:bodyPr>
          <a:lstStyle/>
          <a:p>
            <a:pPr algn="r"/>
            <a:r>
              <a:rPr lang="en-US" sz="3200" b="1" dirty="0">
                <a:solidFill>
                  <a:schemeClr val="bg1"/>
                </a:solidFill>
              </a:rPr>
              <a:t>9</a:t>
            </a:r>
          </a:p>
        </p:txBody>
      </p:sp>
      <p:sp>
        <p:nvSpPr>
          <p:cNvPr id="38" name="TextBox 37"/>
          <p:cNvSpPr txBox="1"/>
          <p:nvPr/>
        </p:nvSpPr>
        <p:spPr>
          <a:xfrm>
            <a:off x="6948388" y="2221578"/>
            <a:ext cx="739059" cy="584775"/>
          </a:xfrm>
          <a:prstGeom prst="rect">
            <a:avLst/>
          </a:prstGeom>
          <a:noFill/>
        </p:spPr>
        <p:txBody>
          <a:bodyPr wrap="square" rtlCol="0">
            <a:spAutoFit/>
          </a:bodyPr>
          <a:lstStyle/>
          <a:p>
            <a:pPr algn="r"/>
            <a:r>
              <a:rPr lang="en-US" sz="3200" b="1" dirty="0">
                <a:solidFill>
                  <a:schemeClr val="bg1"/>
                </a:solidFill>
              </a:rPr>
              <a:t>10</a:t>
            </a:r>
          </a:p>
        </p:txBody>
      </p:sp>
      <p:sp>
        <p:nvSpPr>
          <p:cNvPr id="39" name="TextBox 38"/>
          <p:cNvSpPr txBox="1"/>
          <p:nvPr/>
        </p:nvSpPr>
        <p:spPr>
          <a:xfrm>
            <a:off x="7601214" y="1840578"/>
            <a:ext cx="655719" cy="584775"/>
          </a:xfrm>
          <a:prstGeom prst="rect">
            <a:avLst/>
          </a:prstGeom>
          <a:noFill/>
        </p:spPr>
        <p:txBody>
          <a:bodyPr wrap="square" rtlCol="0">
            <a:spAutoFit/>
          </a:bodyPr>
          <a:lstStyle/>
          <a:p>
            <a:pPr algn="r"/>
            <a:r>
              <a:rPr lang="en-US" sz="3200" b="1" dirty="0">
                <a:solidFill>
                  <a:schemeClr val="bg1"/>
                </a:solidFill>
              </a:rPr>
              <a:t>11</a:t>
            </a:r>
          </a:p>
        </p:txBody>
      </p:sp>
      <p:sp>
        <p:nvSpPr>
          <p:cNvPr id="40" name="TextBox 39"/>
          <p:cNvSpPr txBox="1"/>
          <p:nvPr/>
        </p:nvSpPr>
        <p:spPr>
          <a:xfrm>
            <a:off x="8184590" y="1398618"/>
            <a:ext cx="697389" cy="584775"/>
          </a:xfrm>
          <a:prstGeom prst="rect">
            <a:avLst/>
          </a:prstGeom>
          <a:noFill/>
        </p:spPr>
        <p:txBody>
          <a:bodyPr wrap="square" rtlCol="0">
            <a:spAutoFit/>
          </a:bodyPr>
          <a:lstStyle/>
          <a:p>
            <a:pPr algn="r"/>
            <a:r>
              <a:rPr lang="en-US" sz="3200" b="1" dirty="0">
                <a:solidFill>
                  <a:schemeClr val="bg1"/>
                </a:solidFill>
              </a:rPr>
              <a:t>12</a:t>
            </a:r>
          </a:p>
        </p:txBody>
      </p:sp>
      <p:cxnSp>
        <p:nvCxnSpPr>
          <p:cNvPr id="64" name="Straight Connector 63"/>
          <p:cNvCxnSpPr/>
          <p:nvPr/>
        </p:nvCxnSpPr>
        <p:spPr>
          <a:xfrm>
            <a:off x="1524000" y="4008120"/>
            <a:ext cx="9144000" cy="0"/>
          </a:xfrm>
          <a:prstGeom prst="line">
            <a:avLst/>
          </a:prstGeom>
          <a:ln w="76200">
            <a:solidFill>
              <a:srgbClr val="FF0000"/>
            </a:solidFill>
            <a:prstDash val="dash"/>
          </a:ln>
        </p:spPr>
        <p:style>
          <a:lnRef idx="1">
            <a:schemeClr val="accent1"/>
          </a:lnRef>
          <a:fillRef idx="0">
            <a:schemeClr val="accent1"/>
          </a:fillRef>
          <a:effectRef idx="0">
            <a:schemeClr val="accent1"/>
          </a:effectRef>
          <a:fontRef idx="minor">
            <a:schemeClr val="tx1"/>
          </a:fontRef>
        </p:style>
      </p:cxnSp>
      <p:pic>
        <p:nvPicPr>
          <p:cNvPr id="11267" name="Picture 3"/>
          <p:cNvPicPr>
            <a:picLocks noChangeAspect="1" noChangeArrowheads="1"/>
          </p:cNvPicPr>
          <p:nvPr/>
        </p:nvPicPr>
        <p:blipFill>
          <a:blip r:embed="rId3" cstate="print"/>
          <a:srcRect/>
          <a:stretch>
            <a:fillRect/>
          </a:stretch>
        </p:blipFill>
        <p:spPr bwMode="auto">
          <a:xfrm>
            <a:off x="1935480" y="1813560"/>
            <a:ext cx="1296086" cy="3092768"/>
          </a:xfrm>
          <a:prstGeom prst="rect">
            <a:avLst/>
          </a:prstGeom>
          <a:noFill/>
          <a:ln w="9525">
            <a:noFill/>
            <a:miter lim="800000"/>
            <a:headEnd/>
            <a:tailEnd/>
          </a:ln>
          <a:effectLst/>
        </p:spPr>
      </p:pic>
      <p:grpSp>
        <p:nvGrpSpPr>
          <p:cNvPr id="51" name="Group 50"/>
          <p:cNvGrpSpPr/>
          <p:nvPr/>
        </p:nvGrpSpPr>
        <p:grpSpPr>
          <a:xfrm>
            <a:off x="2656404" y="5227320"/>
            <a:ext cx="4394100" cy="1362015"/>
            <a:chOff x="1132404" y="5227320"/>
            <a:chExt cx="4394100" cy="1362015"/>
          </a:xfrm>
        </p:grpSpPr>
        <p:sp>
          <p:nvSpPr>
            <p:cNvPr id="55" name="TextBox 54"/>
            <p:cNvSpPr txBox="1"/>
            <p:nvPr/>
          </p:nvSpPr>
          <p:spPr>
            <a:xfrm>
              <a:off x="1132404" y="6004560"/>
              <a:ext cx="2814755" cy="584775"/>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rPr>
                <a:t>Eye to Body</a:t>
              </a:r>
            </a:p>
          </p:txBody>
        </p:sp>
        <p:sp>
          <p:nvSpPr>
            <p:cNvPr id="56" name="TextBox 55"/>
            <p:cNvSpPr txBox="1"/>
            <p:nvPr/>
          </p:nvSpPr>
          <p:spPr>
            <a:xfrm>
              <a:off x="1615657" y="5593080"/>
              <a:ext cx="2779879" cy="584775"/>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rPr>
                <a:t>Eye to Eye</a:t>
              </a:r>
            </a:p>
          </p:txBody>
        </p:sp>
        <p:sp>
          <p:nvSpPr>
            <p:cNvPr id="57" name="TextBox 56"/>
            <p:cNvSpPr txBox="1"/>
            <p:nvPr/>
          </p:nvSpPr>
          <p:spPr>
            <a:xfrm>
              <a:off x="2185143" y="5227320"/>
              <a:ext cx="3341361" cy="584775"/>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rPr>
                <a:t>Voice to Voice</a:t>
              </a:r>
            </a:p>
          </p:txBody>
        </p:sp>
      </p:grpSp>
      <p:grpSp>
        <p:nvGrpSpPr>
          <p:cNvPr id="58" name="Group 57"/>
          <p:cNvGrpSpPr/>
          <p:nvPr/>
        </p:nvGrpSpPr>
        <p:grpSpPr>
          <a:xfrm>
            <a:off x="4284419" y="4008120"/>
            <a:ext cx="3572601" cy="1392495"/>
            <a:chOff x="2760418" y="4008120"/>
            <a:chExt cx="3572601" cy="1392495"/>
          </a:xfrm>
        </p:grpSpPr>
        <p:sp>
          <p:nvSpPr>
            <p:cNvPr id="59" name="TextBox 58"/>
            <p:cNvSpPr txBox="1"/>
            <p:nvPr/>
          </p:nvSpPr>
          <p:spPr>
            <a:xfrm>
              <a:off x="2760418" y="4815840"/>
              <a:ext cx="3046022" cy="584775"/>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rPr>
                <a:t>Hand to Hand</a:t>
              </a:r>
            </a:p>
          </p:txBody>
        </p:sp>
        <p:sp>
          <p:nvSpPr>
            <p:cNvPr id="60" name="TextBox 59"/>
            <p:cNvSpPr txBox="1"/>
            <p:nvPr/>
          </p:nvSpPr>
          <p:spPr>
            <a:xfrm>
              <a:off x="3329904" y="4389120"/>
              <a:ext cx="2979455" cy="584775"/>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rPr>
                <a:t>Arm to Shoulder</a:t>
              </a:r>
            </a:p>
          </p:txBody>
        </p:sp>
        <p:sp>
          <p:nvSpPr>
            <p:cNvPr id="61" name="TextBox 60"/>
            <p:cNvSpPr txBox="1"/>
            <p:nvPr/>
          </p:nvSpPr>
          <p:spPr>
            <a:xfrm>
              <a:off x="3913281" y="4008120"/>
              <a:ext cx="2419738" cy="584775"/>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rPr>
                <a:t>Arm to Waist</a:t>
              </a:r>
            </a:p>
          </p:txBody>
        </p:sp>
      </p:grpSp>
      <p:grpSp>
        <p:nvGrpSpPr>
          <p:cNvPr id="62" name="Group 61"/>
          <p:cNvGrpSpPr/>
          <p:nvPr/>
        </p:nvGrpSpPr>
        <p:grpSpPr>
          <a:xfrm>
            <a:off x="7784676" y="1553846"/>
            <a:ext cx="4315884" cy="1393130"/>
            <a:chOff x="6260676" y="1584325"/>
            <a:chExt cx="4315884" cy="1393130"/>
          </a:xfrm>
        </p:grpSpPr>
        <p:sp>
          <p:nvSpPr>
            <p:cNvPr id="63" name="TextBox 62"/>
            <p:cNvSpPr txBox="1"/>
            <p:nvPr/>
          </p:nvSpPr>
          <p:spPr>
            <a:xfrm>
              <a:off x="6260676" y="2392680"/>
              <a:ext cx="3657356" cy="584775"/>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rPr>
                <a:t>Mouth to Breast</a:t>
              </a:r>
            </a:p>
          </p:txBody>
        </p:sp>
        <p:sp>
          <p:nvSpPr>
            <p:cNvPr id="69" name="TextBox 68"/>
            <p:cNvSpPr txBox="1"/>
            <p:nvPr/>
          </p:nvSpPr>
          <p:spPr>
            <a:xfrm>
              <a:off x="6830162" y="1981200"/>
              <a:ext cx="2816758" cy="584775"/>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rPr>
                <a:t>Hand to Gen</a:t>
              </a:r>
            </a:p>
          </p:txBody>
        </p:sp>
        <p:sp>
          <p:nvSpPr>
            <p:cNvPr id="70" name="TextBox 69"/>
            <p:cNvSpPr txBox="1"/>
            <p:nvPr/>
          </p:nvSpPr>
          <p:spPr>
            <a:xfrm>
              <a:off x="7486015" y="1584325"/>
              <a:ext cx="3090545" cy="584775"/>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rPr>
                <a:t>Gen to Gen</a:t>
              </a:r>
            </a:p>
          </p:txBody>
        </p:sp>
      </p:grpSp>
      <p:grpSp>
        <p:nvGrpSpPr>
          <p:cNvPr id="71" name="Group 70"/>
          <p:cNvGrpSpPr/>
          <p:nvPr/>
        </p:nvGrpSpPr>
        <p:grpSpPr>
          <a:xfrm>
            <a:off x="6048432" y="2758440"/>
            <a:ext cx="4731852" cy="1900178"/>
            <a:chOff x="4524437" y="2788920"/>
            <a:chExt cx="3898277" cy="1900178"/>
          </a:xfrm>
        </p:grpSpPr>
        <p:sp>
          <p:nvSpPr>
            <p:cNvPr id="72" name="TextBox 71"/>
            <p:cNvSpPr txBox="1"/>
            <p:nvPr/>
          </p:nvSpPr>
          <p:spPr>
            <a:xfrm>
              <a:off x="4524437" y="3611880"/>
              <a:ext cx="2816758" cy="1077218"/>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rPr>
                <a:t>Mouth to Mouth</a:t>
              </a:r>
            </a:p>
          </p:txBody>
        </p:sp>
        <p:sp>
          <p:nvSpPr>
            <p:cNvPr id="73" name="TextBox 72"/>
            <p:cNvSpPr txBox="1"/>
            <p:nvPr/>
          </p:nvSpPr>
          <p:spPr>
            <a:xfrm>
              <a:off x="5080033" y="3185160"/>
              <a:ext cx="2816758" cy="584775"/>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rPr>
                <a:t>Hand to Head</a:t>
              </a:r>
            </a:p>
          </p:txBody>
        </p:sp>
        <p:sp>
          <p:nvSpPr>
            <p:cNvPr id="74" name="TextBox 73"/>
            <p:cNvSpPr txBox="1"/>
            <p:nvPr/>
          </p:nvSpPr>
          <p:spPr>
            <a:xfrm>
              <a:off x="5605956" y="2788920"/>
              <a:ext cx="2816758" cy="584775"/>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rPr>
                <a:t>Hand to Body</a:t>
              </a:r>
            </a:p>
          </p:txBody>
        </p:sp>
      </p:grpSp>
    </p:spTree>
    <p:extLst>
      <p:ext uri="{BB962C8B-B14F-4D97-AF65-F5344CB8AC3E}">
        <p14:creationId xmlns:p14="http://schemas.microsoft.com/office/powerpoint/2010/main" val="2071943962"/>
      </p:ext>
    </p:extLst>
  </p:cSld>
  <p:clrMapOvr>
    <a:masterClrMapping/>
  </p:clrMapOvr>
  <p:transition>
    <p:zo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1524000" y="2788920"/>
            <a:ext cx="9144000" cy="2468880"/>
          </a:xfrm>
          <a:prstGeom prst="rect">
            <a:avLst/>
          </a:prstGeom>
          <a:solidFill>
            <a:srgbClr val="481F67"/>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981200" y="-1"/>
            <a:ext cx="8229600" cy="1584325"/>
          </a:xfrm>
        </p:spPr>
        <p:txBody>
          <a:bodyPr/>
          <a:lstStyle/>
          <a:p>
            <a:pPr>
              <a:lnSpc>
                <a:spcPts val="4800"/>
              </a:lnSpc>
            </a:pPr>
            <a:r>
              <a:rPr lang="en-US" dirty="0"/>
              <a:t>“Does Not Even Nature Itself Teach You?”</a:t>
            </a:r>
          </a:p>
        </p:txBody>
      </p:sp>
      <p:grpSp>
        <p:nvGrpSpPr>
          <p:cNvPr id="28" name="Group 27"/>
          <p:cNvGrpSpPr/>
          <p:nvPr/>
        </p:nvGrpSpPr>
        <p:grpSpPr>
          <a:xfrm>
            <a:off x="1934132" y="1584325"/>
            <a:ext cx="7597781" cy="4837140"/>
            <a:chOff x="418454" y="465724"/>
            <a:chExt cx="12259085" cy="5955741"/>
          </a:xfrm>
        </p:grpSpPr>
        <p:grpSp>
          <p:nvGrpSpPr>
            <p:cNvPr id="14" name="Group 13"/>
            <p:cNvGrpSpPr/>
            <p:nvPr/>
          </p:nvGrpSpPr>
          <p:grpSpPr>
            <a:xfrm>
              <a:off x="418454" y="4931044"/>
              <a:ext cx="3758340" cy="1490421"/>
              <a:chOff x="418454" y="4931044"/>
              <a:chExt cx="3758340" cy="1490421"/>
            </a:xfrm>
          </p:grpSpPr>
          <p:cxnSp>
            <p:nvCxnSpPr>
              <p:cNvPr id="5" name="Elbow Connector 4"/>
              <p:cNvCxnSpPr/>
              <p:nvPr/>
            </p:nvCxnSpPr>
            <p:spPr>
              <a:xfrm flipV="1">
                <a:off x="418454" y="5956516"/>
                <a:ext cx="1875295" cy="464949"/>
              </a:xfrm>
              <a:prstGeom prst="bentConnector3">
                <a:avLst>
                  <a:gd name="adj1" fmla="val 50000"/>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Elbow Connector 6"/>
              <p:cNvCxnSpPr/>
              <p:nvPr/>
            </p:nvCxnSpPr>
            <p:spPr>
              <a:xfrm flipV="1">
                <a:off x="2301499" y="4931044"/>
                <a:ext cx="1875295" cy="464949"/>
              </a:xfrm>
              <a:prstGeom prst="bentConnector3">
                <a:avLst>
                  <a:gd name="adj1" fmla="val 50000"/>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293749" y="5362414"/>
                <a:ext cx="0" cy="62509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3234679" y="3437524"/>
              <a:ext cx="3758340" cy="1490421"/>
              <a:chOff x="418454" y="4931044"/>
              <a:chExt cx="3758340" cy="1490421"/>
            </a:xfrm>
          </p:grpSpPr>
          <p:cxnSp>
            <p:nvCxnSpPr>
              <p:cNvPr id="16" name="Elbow Connector 15"/>
              <p:cNvCxnSpPr/>
              <p:nvPr/>
            </p:nvCxnSpPr>
            <p:spPr>
              <a:xfrm flipV="1">
                <a:off x="418454" y="5956516"/>
                <a:ext cx="1875295" cy="464949"/>
              </a:xfrm>
              <a:prstGeom prst="bentConnector3">
                <a:avLst>
                  <a:gd name="adj1" fmla="val 50000"/>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Elbow Connector 16"/>
              <p:cNvCxnSpPr/>
              <p:nvPr/>
            </p:nvCxnSpPr>
            <p:spPr>
              <a:xfrm flipV="1">
                <a:off x="2301499" y="4931044"/>
                <a:ext cx="1875295" cy="464949"/>
              </a:xfrm>
              <a:prstGeom prst="bentConnector3">
                <a:avLst>
                  <a:gd name="adj1" fmla="val 50000"/>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293749" y="5362414"/>
                <a:ext cx="0" cy="62509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6084559" y="1944004"/>
              <a:ext cx="3758340" cy="1490421"/>
              <a:chOff x="418454" y="4931044"/>
              <a:chExt cx="3758340" cy="1490421"/>
            </a:xfrm>
          </p:grpSpPr>
          <p:cxnSp>
            <p:nvCxnSpPr>
              <p:cNvPr id="21" name="Elbow Connector 20"/>
              <p:cNvCxnSpPr/>
              <p:nvPr/>
            </p:nvCxnSpPr>
            <p:spPr>
              <a:xfrm flipV="1">
                <a:off x="418454" y="5956516"/>
                <a:ext cx="1875295" cy="464949"/>
              </a:xfrm>
              <a:prstGeom prst="bentConnector3">
                <a:avLst>
                  <a:gd name="adj1" fmla="val 50000"/>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Elbow Connector 21"/>
              <p:cNvCxnSpPr/>
              <p:nvPr/>
            </p:nvCxnSpPr>
            <p:spPr>
              <a:xfrm flipV="1">
                <a:off x="2301499" y="4931044"/>
                <a:ext cx="1875295" cy="464949"/>
              </a:xfrm>
              <a:prstGeom prst="bentConnector3">
                <a:avLst>
                  <a:gd name="adj1" fmla="val 50000"/>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293749" y="5362414"/>
                <a:ext cx="0" cy="62509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8919199" y="465724"/>
              <a:ext cx="3758340" cy="1490421"/>
              <a:chOff x="418454" y="4931044"/>
              <a:chExt cx="3758340" cy="1490421"/>
            </a:xfrm>
          </p:grpSpPr>
          <p:cxnSp>
            <p:nvCxnSpPr>
              <p:cNvPr id="25" name="Elbow Connector 24"/>
              <p:cNvCxnSpPr/>
              <p:nvPr/>
            </p:nvCxnSpPr>
            <p:spPr>
              <a:xfrm flipV="1">
                <a:off x="418454" y="5956516"/>
                <a:ext cx="1875295" cy="464949"/>
              </a:xfrm>
              <a:prstGeom prst="bentConnector3">
                <a:avLst>
                  <a:gd name="adj1" fmla="val 50000"/>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Elbow Connector 25"/>
              <p:cNvCxnSpPr/>
              <p:nvPr/>
            </p:nvCxnSpPr>
            <p:spPr>
              <a:xfrm flipV="1">
                <a:off x="2301499" y="4931044"/>
                <a:ext cx="1875295" cy="464949"/>
              </a:xfrm>
              <a:prstGeom prst="bentConnector3">
                <a:avLst>
                  <a:gd name="adj1" fmla="val 50000"/>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293749" y="5362414"/>
                <a:ext cx="0" cy="62509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29" name="TextBox 28"/>
          <p:cNvSpPr txBox="1"/>
          <p:nvPr/>
        </p:nvSpPr>
        <p:spPr>
          <a:xfrm>
            <a:off x="1920240" y="5882641"/>
            <a:ext cx="541706" cy="584775"/>
          </a:xfrm>
          <a:prstGeom prst="rect">
            <a:avLst/>
          </a:prstGeom>
          <a:noFill/>
        </p:spPr>
        <p:txBody>
          <a:bodyPr wrap="square" rtlCol="0">
            <a:spAutoFit/>
          </a:bodyPr>
          <a:lstStyle/>
          <a:p>
            <a:pPr algn="r"/>
            <a:r>
              <a:rPr lang="en-US" sz="3200" b="1" dirty="0">
                <a:solidFill>
                  <a:schemeClr val="bg1"/>
                </a:solidFill>
              </a:rPr>
              <a:t>1</a:t>
            </a:r>
          </a:p>
        </p:txBody>
      </p:sp>
      <p:sp>
        <p:nvSpPr>
          <p:cNvPr id="30" name="TextBox 29"/>
          <p:cNvSpPr txBox="1"/>
          <p:nvPr/>
        </p:nvSpPr>
        <p:spPr>
          <a:xfrm>
            <a:off x="2489726" y="5471161"/>
            <a:ext cx="541706" cy="584775"/>
          </a:xfrm>
          <a:prstGeom prst="rect">
            <a:avLst/>
          </a:prstGeom>
          <a:noFill/>
        </p:spPr>
        <p:txBody>
          <a:bodyPr wrap="square" rtlCol="0">
            <a:spAutoFit/>
          </a:bodyPr>
          <a:lstStyle/>
          <a:p>
            <a:pPr algn="r"/>
            <a:r>
              <a:rPr lang="en-US" sz="3200" b="1" dirty="0">
                <a:solidFill>
                  <a:schemeClr val="bg1"/>
                </a:solidFill>
              </a:rPr>
              <a:t>2</a:t>
            </a:r>
          </a:p>
        </p:txBody>
      </p:sp>
      <p:sp>
        <p:nvSpPr>
          <p:cNvPr id="31" name="TextBox 30"/>
          <p:cNvSpPr txBox="1"/>
          <p:nvPr/>
        </p:nvSpPr>
        <p:spPr>
          <a:xfrm>
            <a:off x="3059213" y="5013961"/>
            <a:ext cx="541706" cy="584775"/>
          </a:xfrm>
          <a:prstGeom prst="rect">
            <a:avLst/>
          </a:prstGeom>
          <a:noFill/>
        </p:spPr>
        <p:txBody>
          <a:bodyPr wrap="square" rtlCol="0">
            <a:spAutoFit/>
          </a:bodyPr>
          <a:lstStyle/>
          <a:p>
            <a:pPr algn="r"/>
            <a:r>
              <a:rPr lang="en-US" sz="3200" b="1" dirty="0">
                <a:solidFill>
                  <a:schemeClr val="bg1"/>
                </a:solidFill>
              </a:rPr>
              <a:t>3</a:t>
            </a:r>
          </a:p>
        </p:txBody>
      </p:sp>
      <p:sp>
        <p:nvSpPr>
          <p:cNvPr id="32" name="TextBox 31"/>
          <p:cNvSpPr txBox="1"/>
          <p:nvPr/>
        </p:nvSpPr>
        <p:spPr>
          <a:xfrm>
            <a:off x="3659372" y="4632961"/>
            <a:ext cx="541706" cy="584775"/>
          </a:xfrm>
          <a:prstGeom prst="rect">
            <a:avLst/>
          </a:prstGeom>
          <a:noFill/>
        </p:spPr>
        <p:txBody>
          <a:bodyPr wrap="square" rtlCol="0">
            <a:spAutoFit/>
          </a:bodyPr>
          <a:lstStyle/>
          <a:p>
            <a:pPr algn="r"/>
            <a:r>
              <a:rPr lang="en-US" sz="3200" b="1" dirty="0">
                <a:solidFill>
                  <a:schemeClr val="bg1"/>
                </a:solidFill>
              </a:rPr>
              <a:t>4</a:t>
            </a:r>
          </a:p>
        </p:txBody>
      </p:sp>
      <p:sp>
        <p:nvSpPr>
          <p:cNvPr id="33" name="TextBox 32"/>
          <p:cNvSpPr txBox="1"/>
          <p:nvPr/>
        </p:nvSpPr>
        <p:spPr>
          <a:xfrm>
            <a:off x="4228859" y="4251961"/>
            <a:ext cx="541706" cy="584775"/>
          </a:xfrm>
          <a:prstGeom prst="rect">
            <a:avLst/>
          </a:prstGeom>
          <a:noFill/>
        </p:spPr>
        <p:txBody>
          <a:bodyPr wrap="square" rtlCol="0">
            <a:spAutoFit/>
          </a:bodyPr>
          <a:lstStyle/>
          <a:p>
            <a:pPr algn="r"/>
            <a:r>
              <a:rPr lang="en-US" sz="3200" b="1" dirty="0">
                <a:solidFill>
                  <a:schemeClr val="bg1"/>
                </a:solidFill>
              </a:rPr>
              <a:t>5</a:t>
            </a:r>
          </a:p>
        </p:txBody>
      </p:sp>
      <p:sp>
        <p:nvSpPr>
          <p:cNvPr id="34" name="TextBox 33"/>
          <p:cNvSpPr txBox="1"/>
          <p:nvPr/>
        </p:nvSpPr>
        <p:spPr>
          <a:xfrm>
            <a:off x="4853905" y="3840481"/>
            <a:ext cx="541706" cy="584775"/>
          </a:xfrm>
          <a:prstGeom prst="rect">
            <a:avLst/>
          </a:prstGeom>
          <a:noFill/>
        </p:spPr>
        <p:txBody>
          <a:bodyPr wrap="square" rtlCol="0">
            <a:spAutoFit/>
          </a:bodyPr>
          <a:lstStyle/>
          <a:p>
            <a:pPr algn="r"/>
            <a:r>
              <a:rPr lang="en-US" sz="3200" b="1" dirty="0">
                <a:solidFill>
                  <a:schemeClr val="bg1"/>
                </a:solidFill>
              </a:rPr>
              <a:t>6</a:t>
            </a:r>
          </a:p>
        </p:txBody>
      </p:sp>
      <p:sp>
        <p:nvSpPr>
          <p:cNvPr id="35" name="TextBox 34"/>
          <p:cNvSpPr txBox="1"/>
          <p:nvPr/>
        </p:nvSpPr>
        <p:spPr>
          <a:xfrm>
            <a:off x="5406607" y="3410298"/>
            <a:ext cx="541706" cy="584775"/>
          </a:xfrm>
          <a:prstGeom prst="rect">
            <a:avLst/>
          </a:prstGeom>
          <a:noFill/>
        </p:spPr>
        <p:txBody>
          <a:bodyPr wrap="square" rtlCol="0">
            <a:spAutoFit/>
          </a:bodyPr>
          <a:lstStyle/>
          <a:p>
            <a:pPr algn="r"/>
            <a:r>
              <a:rPr lang="en-US" sz="3200" b="1" dirty="0">
                <a:solidFill>
                  <a:schemeClr val="bg1"/>
                </a:solidFill>
              </a:rPr>
              <a:t>7</a:t>
            </a:r>
          </a:p>
        </p:txBody>
      </p:sp>
      <p:sp>
        <p:nvSpPr>
          <p:cNvPr id="36" name="TextBox 35"/>
          <p:cNvSpPr txBox="1"/>
          <p:nvPr/>
        </p:nvSpPr>
        <p:spPr>
          <a:xfrm>
            <a:off x="5976094" y="3029298"/>
            <a:ext cx="541706" cy="584775"/>
          </a:xfrm>
          <a:prstGeom prst="rect">
            <a:avLst/>
          </a:prstGeom>
          <a:noFill/>
        </p:spPr>
        <p:txBody>
          <a:bodyPr wrap="square" rtlCol="0">
            <a:spAutoFit/>
          </a:bodyPr>
          <a:lstStyle/>
          <a:p>
            <a:pPr algn="r"/>
            <a:r>
              <a:rPr lang="en-US" sz="3200" b="1" dirty="0">
                <a:solidFill>
                  <a:schemeClr val="bg1"/>
                </a:solidFill>
              </a:rPr>
              <a:t>8</a:t>
            </a:r>
          </a:p>
        </p:txBody>
      </p:sp>
      <p:sp>
        <p:nvSpPr>
          <p:cNvPr id="37" name="TextBox 36"/>
          <p:cNvSpPr txBox="1"/>
          <p:nvPr/>
        </p:nvSpPr>
        <p:spPr>
          <a:xfrm>
            <a:off x="6545580" y="2587338"/>
            <a:ext cx="541706" cy="584775"/>
          </a:xfrm>
          <a:prstGeom prst="rect">
            <a:avLst/>
          </a:prstGeom>
          <a:noFill/>
        </p:spPr>
        <p:txBody>
          <a:bodyPr wrap="square" rtlCol="0">
            <a:spAutoFit/>
          </a:bodyPr>
          <a:lstStyle/>
          <a:p>
            <a:pPr algn="r"/>
            <a:r>
              <a:rPr lang="en-US" sz="3200" b="1" dirty="0">
                <a:solidFill>
                  <a:schemeClr val="bg1"/>
                </a:solidFill>
              </a:rPr>
              <a:t>9</a:t>
            </a:r>
          </a:p>
        </p:txBody>
      </p:sp>
      <p:sp>
        <p:nvSpPr>
          <p:cNvPr id="38" name="TextBox 37"/>
          <p:cNvSpPr txBox="1"/>
          <p:nvPr/>
        </p:nvSpPr>
        <p:spPr>
          <a:xfrm>
            <a:off x="6948388" y="2221578"/>
            <a:ext cx="739059" cy="584775"/>
          </a:xfrm>
          <a:prstGeom prst="rect">
            <a:avLst/>
          </a:prstGeom>
          <a:noFill/>
        </p:spPr>
        <p:txBody>
          <a:bodyPr wrap="square" rtlCol="0">
            <a:spAutoFit/>
          </a:bodyPr>
          <a:lstStyle/>
          <a:p>
            <a:pPr algn="r"/>
            <a:r>
              <a:rPr lang="en-US" sz="3200" b="1" dirty="0">
                <a:solidFill>
                  <a:schemeClr val="bg1"/>
                </a:solidFill>
              </a:rPr>
              <a:t>10</a:t>
            </a:r>
          </a:p>
        </p:txBody>
      </p:sp>
      <p:sp>
        <p:nvSpPr>
          <p:cNvPr id="39" name="TextBox 38"/>
          <p:cNvSpPr txBox="1"/>
          <p:nvPr/>
        </p:nvSpPr>
        <p:spPr>
          <a:xfrm>
            <a:off x="7601214" y="1840578"/>
            <a:ext cx="655719" cy="584775"/>
          </a:xfrm>
          <a:prstGeom prst="rect">
            <a:avLst/>
          </a:prstGeom>
          <a:noFill/>
        </p:spPr>
        <p:txBody>
          <a:bodyPr wrap="square" rtlCol="0">
            <a:spAutoFit/>
          </a:bodyPr>
          <a:lstStyle/>
          <a:p>
            <a:pPr algn="r"/>
            <a:r>
              <a:rPr lang="en-US" sz="3200" b="1" dirty="0">
                <a:solidFill>
                  <a:schemeClr val="bg1"/>
                </a:solidFill>
              </a:rPr>
              <a:t>11</a:t>
            </a:r>
          </a:p>
        </p:txBody>
      </p:sp>
      <p:sp>
        <p:nvSpPr>
          <p:cNvPr id="40" name="TextBox 39"/>
          <p:cNvSpPr txBox="1"/>
          <p:nvPr/>
        </p:nvSpPr>
        <p:spPr>
          <a:xfrm>
            <a:off x="8184590" y="1398618"/>
            <a:ext cx="697389" cy="584775"/>
          </a:xfrm>
          <a:prstGeom prst="rect">
            <a:avLst/>
          </a:prstGeom>
          <a:noFill/>
        </p:spPr>
        <p:txBody>
          <a:bodyPr wrap="square" rtlCol="0">
            <a:spAutoFit/>
          </a:bodyPr>
          <a:lstStyle/>
          <a:p>
            <a:pPr algn="r"/>
            <a:r>
              <a:rPr lang="en-US" sz="3200" b="1" dirty="0">
                <a:solidFill>
                  <a:schemeClr val="bg1"/>
                </a:solidFill>
              </a:rPr>
              <a:t>12</a:t>
            </a:r>
          </a:p>
        </p:txBody>
      </p:sp>
      <p:cxnSp>
        <p:nvCxnSpPr>
          <p:cNvPr id="64" name="Straight Connector 63"/>
          <p:cNvCxnSpPr/>
          <p:nvPr/>
        </p:nvCxnSpPr>
        <p:spPr>
          <a:xfrm>
            <a:off x="1524000" y="4008120"/>
            <a:ext cx="9144000" cy="0"/>
          </a:xfrm>
          <a:prstGeom prst="line">
            <a:avLst/>
          </a:prstGeom>
          <a:ln w="762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V="1">
            <a:off x="6403207" y="3228474"/>
            <a:ext cx="4251960" cy="3337560"/>
          </a:xfrm>
          <a:prstGeom prst="straightConnector1">
            <a:avLst/>
          </a:prstGeom>
          <a:ln w="152400">
            <a:solidFill>
              <a:srgbClr val="FF0000"/>
            </a:solidFill>
            <a:tailEnd type="arrow"/>
          </a:ln>
          <a:effectLst>
            <a:glow rad="127000">
              <a:schemeClr val="bg1"/>
            </a:glow>
          </a:effectLst>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rot="19294721">
            <a:off x="6183680" y="4161059"/>
            <a:ext cx="4448148" cy="1631216"/>
          </a:xfrm>
          <a:prstGeom prst="rect">
            <a:avLst/>
          </a:prstGeom>
          <a:noFill/>
        </p:spPr>
        <p:txBody>
          <a:bodyPr wrap="square" rtlCol="0">
            <a:spAutoFit/>
          </a:bodyPr>
          <a:lstStyle/>
          <a:p>
            <a:pPr algn="ctr">
              <a:lnSpc>
                <a:spcPts val="6000"/>
              </a:lnSpc>
            </a:pPr>
            <a:r>
              <a:rPr lang="en-US" sz="3600" b="1" dirty="0">
                <a:solidFill>
                  <a:srgbClr val="FF0000"/>
                </a:solidFill>
                <a:effectLst>
                  <a:glow rad="127000">
                    <a:schemeClr val="bg1"/>
                  </a:glow>
                  <a:outerShdw blurRad="38100" dist="38100" dir="2700000" algn="tl">
                    <a:srgbClr val="000000">
                      <a:alpha val="43137"/>
                    </a:srgbClr>
                  </a:outerShdw>
                </a:effectLst>
              </a:rPr>
              <a:t>Spiritual Man</a:t>
            </a:r>
          </a:p>
          <a:p>
            <a:pPr algn="ctr">
              <a:lnSpc>
                <a:spcPts val="6000"/>
              </a:lnSpc>
            </a:pPr>
            <a:r>
              <a:rPr lang="en-US" sz="3600" b="1" dirty="0">
                <a:solidFill>
                  <a:srgbClr val="FF0000"/>
                </a:solidFill>
                <a:effectLst>
                  <a:glow rad="127000">
                    <a:schemeClr val="bg1"/>
                  </a:glow>
                  <a:outerShdw blurRad="38100" dist="38100" dir="2700000" algn="tl">
                    <a:srgbClr val="000000">
                      <a:alpha val="43137"/>
                    </a:srgbClr>
                  </a:outerShdw>
                </a:effectLst>
              </a:rPr>
              <a:t>“Love Fruit” of Spirit</a:t>
            </a:r>
          </a:p>
        </p:txBody>
      </p:sp>
      <p:pic>
        <p:nvPicPr>
          <p:cNvPr id="11267" name="Picture 3"/>
          <p:cNvPicPr>
            <a:picLocks noChangeAspect="1" noChangeArrowheads="1"/>
          </p:cNvPicPr>
          <p:nvPr/>
        </p:nvPicPr>
        <p:blipFill>
          <a:blip r:embed="rId3" cstate="print"/>
          <a:srcRect/>
          <a:stretch>
            <a:fillRect/>
          </a:stretch>
        </p:blipFill>
        <p:spPr bwMode="auto">
          <a:xfrm>
            <a:off x="1935480" y="1813560"/>
            <a:ext cx="1296086" cy="3092768"/>
          </a:xfrm>
          <a:prstGeom prst="rect">
            <a:avLst/>
          </a:prstGeom>
          <a:noFill/>
          <a:ln w="9525">
            <a:noFill/>
            <a:miter lim="800000"/>
            <a:headEnd/>
            <a:tailEnd/>
          </a:ln>
          <a:effectLst/>
        </p:spPr>
      </p:pic>
      <p:grpSp>
        <p:nvGrpSpPr>
          <p:cNvPr id="55" name="Group 54"/>
          <p:cNvGrpSpPr/>
          <p:nvPr/>
        </p:nvGrpSpPr>
        <p:grpSpPr>
          <a:xfrm>
            <a:off x="2656404" y="5227320"/>
            <a:ext cx="4394100" cy="1362015"/>
            <a:chOff x="1132404" y="5227320"/>
            <a:chExt cx="4394100" cy="1362015"/>
          </a:xfrm>
        </p:grpSpPr>
        <p:sp>
          <p:nvSpPr>
            <p:cNvPr id="56" name="TextBox 55"/>
            <p:cNvSpPr txBox="1"/>
            <p:nvPr/>
          </p:nvSpPr>
          <p:spPr>
            <a:xfrm>
              <a:off x="1132404" y="6004560"/>
              <a:ext cx="2814755" cy="584775"/>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rPr>
                <a:t>Eye to Body</a:t>
              </a:r>
            </a:p>
          </p:txBody>
        </p:sp>
        <p:sp>
          <p:nvSpPr>
            <p:cNvPr id="57" name="TextBox 56"/>
            <p:cNvSpPr txBox="1"/>
            <p:nvPr/>
          </p:nvSpPr>
          <p:spPr>
            <a:xfrm>
              <a:off x="1615657" y="5593080"/>
              <a:ext cx="2779879" cy="584775"/>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rPr>
                <a:t>Eye to Eye</a:t>
              </a:r>
            </a:p>
          </p:txBody>
        </p:sp>
        <p:sp>
          <p:nvSpPr>
            <p:cNvPr id="58" name="TextBox 57"/>
            <p:cNvSpPr txBox="1"/>
            <p:nvPr/>
          </p:nvSpPr>
          <p:spPr>
            <a:xfrm>
              <a:off x="2185143" y="5227320"/>
              <a:ext cx="3341361" cy="584775"/>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rPr>
                <a:t>Voice to Voice</a:t>
              </a:r>
            </a:p>
          </p:txBody>
        </p:sp>
      </p:grpSp>
      <p:grpSp>
        <p:nvGrpSpPr>
          <p:cNvPr id="59" name="Group 58"/>
          <p:cNvGrpSpPr/>
          <p:nvPr/>
        </p:nvGrpSpPr>
        <p:grpSpPr>
          <a:xfrm>
            <a:off x="4284419" y="4008120"/>
            <a:ext cx="3572601" cy="1392495"/>
            <a:chOff x="2760418" y="4008120"/>
            <a:chExt cx="3572601" cy="1392495"/>
          </a:xfrm>
        </p:grpSpPr>
        <p:sp>
          <p:nvSpPr>
            <p:cNvPr id="60" name="TextBox 59"/>
            <p:cNvSpPr txBox="1"/>
            <p:nvPr/>
          </p:nvSpPr>
          <p:spPr>
            <a:xfrm>
              <a:off x="2760418" y="4815840"/>
              <a:ext cx="3046022" cy="584775"/>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rPr>
                <a:t>Hand to Hand</a:t>
              </a:r>
            </a:p>
          </p:txBody>
        </p:sp>
        <p:sp>
          <p:nvSpPr>
            <p:cNvPr id="63" name="TextBox 62"/>
            <p:cNvSpPr txBox="1"/>
            <p:nvPr/>
          </p:nvSpPr>
          <p:spPr>
            <a:xfrm>
              <a:off x="3329904" y="4389120"/>
              <a:ext cx="2979455" cy="584775"/>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rPr>
                <a:t>Arm to Shoulder</a:t>
              </a:r>
            </a:p>
          </p:txBody>
        </p:sp>
        <p:sp>
          <p:nvSpPr>
            <p:cNvPr id="69" name="TextBox 68"/>
            <p:cNvSpPr txBox="1"/>
            <p:nvPr/>
          </p:nvSpPr>
          <p:spPr>
            <a:xfrm>
              <a:off x="3913281" y="4008120"/>
              <a:ext cx="2419738" cy="584775"/>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rPr>
                <a:t>Arm to Waist</a:t>
              </a:r>
            </a:p>
          </p:txBody>
        </p:sp>
      </p:grpSp>
      <p:grpSp>
        <p:nvGrpSpPr>
          <p:cNvPr id="70" name="Group 69"/>
          <p:cNvGrpSpPr/>
          <p:nvPr/>
        </p:nvGrpSpPr>
        <p:grpSpPr>
          <a:xfrm>
            <a:off x="7784676" y="1553846"/>
            <a:ext cx="4315884" cy="1393130"/>
            <a:chOff x="6260676" y="1584325"/>
            <a:chExt cx="4315884" cy="1393130"/>
          </a:xfrm>
        </p:grpSpPr>
        <p:sp>
          <p:nvSpPr>
            <p:cNvPr id="71" name="TextBox 70"/>
            <p:cNvSpPr txBox="1"/>
            <p:nvPr/>
          </p:nvSpPr>
          <p:spPr>
            <a:xfrm>
              <a:off x="6260676" y="2392680"/>
              <a:ext cx="3657356" cy="584775"/>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rPr>
                <a:t>Mouth to Breast</a:t>
              </a:r>
            </a:p>
          </p:txBody>
        </p:sp>
        <p:sp>
          <p:nvSpPr>
            <p:cNvPr id="72" name="TextBox 71"/>
            <p:cNvSpPr txBox="1"/>
            <p:nvPr/>
          </p:nvSpPr>
          <p:spPr>
            <a:xfrm>
              <a:off x="6830162" y="1981200"/>
              <a:ext cx="2816758" cy="584775"/>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rPr>
                <a:t>Hand to Gen</a:t>
              </a:r>
            </a:p>
          </p:txBody>
        </p:sp>
        <p:sp>
          <p:nvSpPr>
            <p:cNvPr id="73" name="TextBox 72"/>
            <p:cNvSpPr txBox="1"/>
            <p:nvPr/>
          </p:nvSpPr>
          <p:spPr>
            <a:xfrm>
              <a:off x="7486015" y="1584325"/>
              <a:ext cx="3090545" cy="584775"/>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rPr>
                <a:t>Gen to Gen</a:t>
              </a:r>
            </a:p>
          </p:txBody>
        </p:sp>
      </p:grpSp>
      <p:grpSp>
        <p:nvGrpSpPr>
          <p:cNvPr id="74" name="Group 73"/>
          <p:cNvGrpSpPr/>
          <p:nvPr/>
        </p:nvGrpSpPr>
        <p:grpSpPr>
          <a:xfrm>
            <a:off x="6048432" y="2758440"/>
            <a:ext cx="4731852" cy="1900178"/>
            <a:chOff x="4524437" y="2788920"/>
            <a:chExt cx="3898277" cy="1900178"/>
          </a:xfrm>
        </p:grpSpPr>
        <p:sp>
          <p:nvSpPr>
            <p:cNvPr id="75" name="TextBox 74"/>
            <p:cNvSpPr txBox="1"/>
            <p:nvPr/>
          </p:nvSpPr>
          <p:spPr>
            <a:xfrm>
              <a:off x="4524437" y="3611880"/>
              <a:ext cx="2816758" cy="1077218"/>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rPr>
                <a:t>Mouth to Mouth</a:t>
              </a:r>
            </a:p>
          </p:txBody>
        </p:sp>
        <p:sp>
          <p:nvSpPr>
            <p:cNvPr id="76" name="TextBox 75"/>
            <p:cNvSpPr txBox="1"/>
            <p:nvPr/>
          </p:nvSpPr>
          <p:spPr>
            <a:xfrm>
              <a:off x="5080033" y="3185160"/>
              <a:ext cx="2816758" cy="584775"/>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rPr>
                <a:t>Hand to Head</a:t>
              </a:r>
            </a:p>
          </p:txBody>
        </p:sp>
        <p:sp>
          <p:nvSpPr>
            <p:cNvPr id="77" name="TextBox 76"/>
            <p:cNvSpPr txBox="1"/>
            <p:nvPr/>
          </p:nvSpPr>
          <p:spPr>
            <a:xfrm>
              <a:off x="5605956" y="2788920"/>
              <a:ext cx="2816758" cy="584775"/>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rPr>
                <a:t>Hand to Body</a:t>
              </a:r>
            </a:p>
          </p:txBody>
        </p:sp>
      </p:grpSp>
    </p:spTree>
    <p:extLst>
      <p:ext uri="{BB962C8B-B14F-4D97-AF65-F5344CB8AC3E}">
        <p14:creationId xmlns:p14="http://schemas.microsoft.com/office/powerpoint/2010/main" val="240723641"/>
      </p:ext>
    </p:extLst>
  </p:cSld>
  <p:clrMapOvr>
    <a:masterClrMapping/>
  </p:clrMapOvr>
  <p:transition>
    <p:zo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
            <a:ext cx="8229600" cy="1584325"/>
          </a:xfrm>
        </p:spPr>
        <p:txBody>
          <a:bodyPr/>
          <a:lstStyle/>
          <a:p>
            <a:pPr>
              <a:lnSpc>
                <a:spcPts val="4800"/>
              </a:lnSpc>
            </a:pPr>
            <a:r>
              <a:rPr lang="en-US" dirty="0"/>
              <a:t>“Does Not Even Nature Itself Teach You?”</a:t>
            </a:r>
          </a:p>
        </p:txBody>
      </p:sp>
      <p:grpSp>
        <p:nvGrpSpPr>
          <p:cNvPr id="28" name="Group 27"/>
          <p:cNvGrpSpPr/>
          <p:nvPr/>
        </p:nvGrpSpPr>
        <p:grpSpPr>
          <a:xfrm>
            <a:off x="1934132" y="1584325"/>
            <a:ext cx="7597781" cy="4837140"/>
            <a:chOff x="418454" y="465724"/>
            <a:chExt cx="12259085" cy="5955741"/>
          </a:xfrm>
        </p:grpSpPr>
        <p:grpSp>
          <p:nvGrpSpPr>
            <p:cNvPr id="14" name="Group 13"/>
            <p:cNvGrpSpPr/>
            <p:nvPr/>
          </p:nvGrpSpPr>
          <p:grpSpPr>
            <a:xfrm>
              <a:off x="418454" y="4931044"/>
              <a:ext cx="3758340" cy="1490421"/>
              <a:chOff x="418454" y="4931044"/>
              <a:chExt cx="3758340" cy="1490421"/>
            </a:xfrm>
          </p:grpSpPr>
          <p:cxnSp>
            <p:nvCxnSpPr>
              <p:cNvPr id="5" name="Elbow Connector 4"/>
              <p:cNvCxnSpPr/>
              <p:nvPr/>
            </p:nvCxnSpPr>
            <p:spPr>
              <a:xfrm flipV="1">
                <a:off x="418454" y="5956516"/>
                <a:ext cx="1875295" cy="464949"/>
              </a:xfrm>
              <a:prstGeom prst="bentConnector3">
                <a:avLst>
                  <a:gd name="adj1" fmla="val 50000"/>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Elbow Connector 6"/>
              <p:cNvCxnSpPr/>
              <p:nvPr/>
            </p:nvCxnSpPr>
            <p:spPr>
              <a:xfrm flipV="1">
                <a:off x="2301499" y="4931044"/>
                <a:ext cx="1875295" cy="464949"/>
              </a:xfrm>
              <a:prstGeom prst="bentConnector3">
                <a:avLst>
                  <a:gd name="adj1" fmla="val 50000"/>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293749" y="5362414"/>
                <a:ext cx="0" cy="62509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3234679" y="3437524"/>
              <a:ext cx="3758340" cy="1490421"/>
              <a:chOff x="418454" y="4931044"/>
              <a:chExt cx="3758340" cy="1490421"/>
            </a:xfrm>
          </p:grpSpPr>
          <p:cxnSp>
            <p:nvCxnSpPr>
              <p:cNvPr id="16" name="Elbow Connector 15"/>
              <p:cNvCxnSpPr/>
              <p:nvPr/>
            </p:nvCxnSpPr>
            <p:spPr>
              <a:xfrm flipV="1">
                <a:off x="418454" y="5956516"/>
                <a:ext cx="1875295" cy="464949"/>
              </a:xfrm>
              <a:prstGeom prst="bentConnector3">
                <a:avLst>
                  <a:gd name="adj1" fmla="val 50000"/>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Elbow Connector 16"/>
              <p:cNvCxnSpPr/>
              <p:nvPr/>
            </p:nvCxnSpPr>
            <p:spPr>
              <a:xfrm flipV="1">
                <a:off x="2301499" y="4931044"/>
                <a:ext cx="1875295" cy="464949"/>
              </a:xfrm>
              <a:prstGeom prst="bentConnector3">
                <a:avLst>
                  <a:gd name="adj1" fmla="val 50000"/>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293749" y="5362414"/>
                <a:ext cx="0" cy="62509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6084559" y="1944004"/>
              <a:ext cx="3758340" cy="1490421"/>
              <a:chOff x="418454" y="4931044"/>
              <a:chExt cx="3758340" cy="1490421"/>
            </a:xfrm>
          </p:grpSpPr>
          <p:cxnSp>
            <p:nvCxnSpPr>
              <p:cNvPr id="21" name="Elbow Connector 20"/>
              <p:cNvCxnSpPr/>
              <p:nvPr/>
            </p:nvCxnSpPr>
            <p:spPr>
              <a:xfrm flipV="1">
                <a:off x="418454" y="5956516"/>
                <a:ext cx="1875295" cy="464949"/>
              </a:xfrm>
              <a:prstGeom prst="bentConnector3">
                <a:avLst>
                  <a:gd name="adj1" fmla="val 50000"/>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Elbow Connector 21"/>
              <p:cNvCxnSpPr/>
              <p:nvPr/>
            </p:nvCxnSpPr>
            <p:spPr>
              <a:xfrm flipV="1">
                <a:off x="2301499" y="4931044"/>
                <a:ext cx="1875295" cy="464949"/>
              </a:xfrm>
              <a:prstGeom prst="bentConnector3">
                <a:avLst>
                  <a:gd name="adj1" fmla="val 50000"/>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293749" y="5362414"/>
                <a:ext cx="0" cy="62509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8919199" y="465724"/>
              <a:ext cx="3758340" cy="1490421"/>
              <a:chOff x="418454" y="4931044"/>
              <a:chExt cx="3758340" cy="1490421"/>
            </a:xfrm>
          </p:grpSpPr>
          <p:cxnSp>
            <p:nvCxnSpPr>
              <p:cNvPr id="25" name="Elbow Connector 24"/>
              <p:cNvCxnSpPr/>
              <p:nvPr/>
            </p:nvCxnSpPr>
            <p:spPr>
              <a:xfrm flipV="1">
                <a:off x="418454" y="5956516"/>
                <a:ext cx="1875295" cy="464949"/>
              </a:xfrm>
              <a:prstGeom prst="bentConnector3">
                <a:avLst>
                  <a:gd name="adj1" fmla="val 50000"/>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Elbow Connector 25"/>
              <p:cNvCxnSpPr/>
              <p:nvPr/>
            </p:nvCxnSpPr>
            <p:spPr>
              <a:xfrm flipV="1">
                <a:off x="2301499" y="4931044"/>
                <a:ext cx="1875295" cy="464949"/>
              </a:xfrm>
              <a:prstGeom prst="bentConnector3">
                <a:avLst>
                  <a:gd name="adj1" fmla="val 50000"/>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293749" y="5362414"/>
                <a:ext cx="0" cy="62509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29" name="TextBox 28"/>
          <p:cNvSpPr txBox="1"/>
          <p:nvPr/>
        </p:nvSpPr>
        <p:spPr>
          <a:xfrm>
            <a:off x="1920240" y="5882641"/>
            <a:ext cx="541706" cy="584775"/>
          </a:xfrm>
          <a:prstGeom prst="rect">
            <a:avLst/>
          </a:prstGeom>
          <a:noFill/>
        </p:spPr>
        <p:txBody>
          <a:bodyPr wrap="square" rtlCol="0">
            <a:spAutoFit/>
          </a:bodyPr>
          <a:lstStyle/>
          <a:p>
            <a:pPr algn="r"/>
            <a:r>
              <a:rPr lang="en-US" sz="3200" b="1" dirty="0">
                <a:solidFill>
                  <a:schemeClr val="bg1"/>
                </a:solidFill>
              </a:rPr>
              <a:t>1</a:t>
            </a:r>
          </a:p>
        </p:txBody>
      </p:sp>
      <p:sp>
        <p:nvSpPr>
          <p:cNvPr id="30" name="TextBox 29"/>
          <p:cNvSpPr txBox="1"/>
          <p:nvPr/>
        </p:nvSpPr>
        <p:spPr>
          <a:xfrm>
            <a:off x="2489726" y="5471161"/>
            <a:ext cx="541706" cy="584775"/>
          </a:xfrm>
          <a:prstGeom prst="rect">
            <a:avLst/>
          </a:prstGeom>
          <a:noFill/>
        </p:spPr>
        <p:txBody>
          <a:bodyPr wrap="square" rtlCol="0">
            <a:spAutoFit/>
          </a:bodyPr>
          <a:lstStyle/>
          <a:p>
            <a:pPr algn="r"/>
            <a:r>
              <a:rPr lang="en-US" sz="3200" b="1" dirty="0">
                <a:solidFill>
                  <a:schemeClr val="bg1"/>
                </a:solidFill>
              </a:rPr>
              <a:t>2</a:t>
            </a:r>
          </a:p>
        </p:txBody>
      </p:sp>
      <p:sp>
        <p:nvSpPr>
          <p:cNvPr id="31" name="TextBox 30"/>
          <p:cNvSpPr txBox="1"/>
          <p:nvPr/>
        </p:nvSpPr>
        <p:spPr>
          <a:xfrm>
            <a:off x="3059213" y="5013961"/>
            <a:ext cx="541706" cy="584775"/>
          </a:xfrm>
          <a:prstGeom prst="rect">
            <a:avLst/>
          </a:prstGeom>
          <a:noFill/>
        </p:spPr>
        <p:txBody>
          <a:bodyPr wrap="square" rtlCol="0">
            <a:spAutoFit/>
          </a:bodyPr>
          <a:lstStyle/>
          <a:p>
            <a:pPr algn="r"/>
            <a:r>
              <a:rPr lang="en-US" sz="3200" b="1" dirty="0">
                <a:solidFill>
                  <a:schemeClr val="bg1"/>
                </a:solidFill>
              </a:rPr>
              <a:t>3</a:t>
            </a:r>
          </a:p>
        </p:txBody>
      </p:sp>
      <p:sp>
        <p:nvSpPr>
          <p:cNvPr id="32" name="TextBox 31"/>
          <p:cNvSpPr txBox="1"/>
          <p:nvPr/>
        </p:nvSpPr>
        <p:spPr>
          <a:xfrm>
            <a:off x="3659372" y="4632961"/>
            <a:ext cx="541706" cy="584775"/>
          </a:xfrm>
          <a:prstGeom prst="rect">
            <a:avLst/>
          </a:prstGeom>
          <a:noFill/>
        </p:spPr>
        <p:txBody>
          <a:bodyPr wrap="square" rtlCol="0">
            <a:spAutoFit/>
          </a:bodyPr>
          <a:lstStyle/>
          <a:p>
            <a:pPr algn="r"/>
            <a:r>
              <a:rPr lang="en-US" sz="3200" b="1" dirty="0">
                <a:solidFill>
                  <a:schemeClr val="bg1"/>
                </a:solidFill>
              </a:rPr>
              <a:t>4</a:t>
            </a:r>
          </a:p>
        </p:txBody>
      </p:sp>
      <p:sp>
        <p:nvSpPr>
          <p:cNvPr id="33" name="TextBox 32"/>
          <p:cNvSpPr txBox="1"/>
          <p:nvPr/>
        </p:nvSpPr>
        <p:spPr>
          <a:xfrm>
            <a:off x="4228859" y="4251961"/>
            <a:ext cx="541706" cy="584775"/>
          </a:xfrm>
          <a:prstGeom prst="rect">
            <a:avLst/>
          </a:prstGeom>
          <a:noFill/>
        </p:spPr>
        <p:txBody>
          <a:bodyPr wrap="square" rtlCol="0">
            <a:spAutoFit/>
          </a:bodyPr>
          <a:lstStyle/>
          <a:p>
            <a:pPr algn="r"/>
            <a:r>
              <a:rPr lang="en-US" sz="3200" b="1" dirty="0">
                <a:solidFill>
                  <a:schemeClr val="bg1"/>
                </a:solidFill>
              </a:rPr>
              <a:t>5</a:t>
            </a:r>
          </a:p>
        </p:txBody>
      </p:sp>
      <p:sp>
        <p:nvSpPr>
          <p:cNvPr id="34" name="TextBox 33"/>
          <p:cNvSpPr txBox="1"/>
          <p:nvPr/>
        </p:nvSpPr>
        <p:spPr>
          <a:xfrm>
            <a:off x="4853905" y="3840481"/>
            <a:ext cx="541706" cy="584775"/>
          </a:xfrm>
          <a:prstGeom prst="rect">
            <a:avLst/>
          </a:prstGeom>
          <a:noFill/>
        </p:spPr>
        <p:txBody>
          <a:bodyPr wrap="square" rtlCol="0">
            <a:spAutoFit/>
          </a:bodyPr>
          <a:lstStyle/>
          <a:p>
            <a:pPr algn="r"/>
            <a:r>
              <a:rPr lang="en-US" sz="3200" b="1" dirty="0">
                <a:solidFill>
                  <a:schemeClr val="bg1"/>
                </a:solidFill>
              </a:rPr>
              <a:t>6</a:t>
            </a:r>
          </a:p>
        </p:txBody>
      </p:sp>
      <p:sp>
        <p:nvSpPr>
          <p:cNvPr id="35" name="TextBox 34"/>
          <p:cNvSpPr txBox="1"/>
          <p:nvPr/>
        </p:nvSpPr>
        <p:spPr>
          <a:xfrm>
            <a:off x="5406607" y="3410298"/>
            <a:ext cx="541706" cy="584775"/>
          </a:xfrm>
          <a:prstGeom prst="rect">
            <a:avLst/>
          </a:prstGeom>
          <a:noFill/>
        </p:spPr>
        <p:txBody>
          <a:bodyPr wrap="square" rtlCol="0">
            <a:spAutoFit/>
          </a:bodyPr>
          <a:lstStyle/>
          <a:p>
            <a:pPr algn="r"/>
            <a:r>
              <a:rPr lang="en-US" sz="3200" b="1" dirty="0">
                <a:solidFill>
                  <a:schemeClr val="bg1"/>
                </a:solidFill>
              </a:rPr>
              <a:t>7</a:t>
            </a:r>
          </a:p>
        </p:txBody>
      </p:sp>
      <p:sp>
        <p:nvSpPr>
          <p:cNvPr id="36" name="TextBox 35"/>
          <p:cNvSpPr txBox="1"/>
          <p:nvPr/>
        </p:nvSpPr>
        <p:spPr>
          <a:xfrm>
            <a:off x="5976094" y="3029298"/>
            <a:ext cx="541706" cy="584775"/>
          </a:xfrm>
          <a:prstGeom prst="rect">
            <a:avLst/>
          </a:prstGeom>
          <a:noFill/>
        </p:spPr>
        <p:txBody>
          <a:bodyPr wrap="square" rtlCol="0">
            <a:spAutoFit/>
          </a:bodyPr>
          <a:lstStyle/>
          <a:p>
            <a:pPr algn="r"/>
            <a:r>
              <a:rPr lang="en-US" sz="3200" b="1" dirty="0">
                <a:solidFill>
                  <a:schemeClr val="bg1"/>
                </a:solidFill>
              </a:rPr>
              <a:t>8</a:t>
            </a:r>
          </a:p>
        </p:txBody>
      </p:sp>
      <p:sp>
        <p:nvSpPr>
          <p:cNvPr id="37" name="TextBox 36"/>
          <p:cNvSpPr txBox="1"/>
          <p:nvPr/>
        </p:nvSpPr>
        <p:spPr>
          <a:xfrm>
            <a:off x="6545580" y="2587338"/>
            <a:ext cx="541706" cy="584775"/>
          </a:xfrm>
          <a:prstGeom prst="rect">
            <a:avLst/>
          </a:prstGeom>
          <a:noFill/>
        </p:spPr>
        <p:txBody>
          <a:bodyPr wrap="square" rtlCol="0">
            <a:spAutoFit/>
          </a:bodyPr>
          <a:lstStyle/>
          <a:p>
            <a:pPr algn="r"/>
            <a:r>
              <a:rPr lang="en-US" sz="3200" b="1" dirty="0">
                <a:solidFill>
                  <a:schemeClr val="bg1"/>
                </a:solidFill>
              </a:rPr>
              <a:t>9</a:t>
            </a:r>
          </a:p>
        </p:txBody>
      </p:sp>
      <p:sp>
        <p:nvSpPr>
          <p:cNvPr id="38" name="TextBox 37"/>
          <p:cNvSpPr txBox="1"/>
          <p:nvPr/>
        </p:nvSpPr>
        <p:spPr>
          <a:xfrm>
            <a:off x="6948388" y="2221578"/>
            <a:ext cx="739059" cy="584775"/>
          </a:xfrm>
          <a:prstGeom prst="rect">
            <a:avLst/>
          </a:prstGeom>
          <a:noFill/>
        </p:spPr>
        <p:txBody>
          <a:bodyPr wrap="square" rtlCol="0">
            <a:spAutoFit/>
          </a:bodyPr>
          <a:lstStyle/>
          <a:p>
            <a:pPr algn="r"/>
            <a:r>
              <a:rPr lang="en-US" sz="3200" b="1" dirty="0">
                <a:solidFill>
                  <a:schemeClr val="bg1"/>
                </a:solidFill>
              </a:rPr>
              <a:t>10</a:t>
            </a:r>
          </a:p>
        </p:txBody>
      </p:sp>
      <p:sp>
        <p:nvSpPr>
          <p:cNvPr id="39" name="TextBox 38"/>
          <p:cNvSpPr txBox="1"/>
          <p:nvPr/>
        </p:nvSpPr>
        <p:spPr>
          <a:xfrm>
            <a:off x="7601214" y="1840578"/>
            <a:ext cx="655719" cy="584775"/>
          </a:xfrm>
          <a:prstGeom prst="rect">
            <a:avLst/>
          </a:prstGeom>
          <a:noFill/>
        </p:spPr>
        <p:txBody>
          <a:bodyPr wrap="square" rtlCol="0">
            <a:spAutoFit/>
          </a:bodyPr>
          <a:lstStyle/>
          <a:p>
            <a:pPr algn="r"/>
            <a:r>
              <a:rPr lang="en-US" sz="3200" b="1" dirty="0">
                <a:solidFill>
                  <a:schemeClr val="bg1"/>
                </a:solidFill>
              </a:rPr>
              <a:t>11</a:t>
            </a:r>
          </a:p>
        </p:txBody>
      </p:sp>
      <p:sp>
        <p:nvSpPr>
          <p:cNvPr id="40" name="TextBox 39"/>
          <p:cNvSpPr txBox="1"/>
          <p:nvPr/>
        </p:nvSpPr>
        <p:spPr>
          <a:xfrm>
            <a:off x="8184590" y="1398618"/>
            <a:ext cx="697389" cy="584775"/>
          </a:xfrm>
          <a:prstGeom prst="rect">
            <a:avLst/>
          </a:prstGeom>
          <a:noFill/>
        </p:spPr>
        <p:txBody>
          <a:bodyPr wrap="square" rtlCol="0">
            <a:spAutoFit/>
          </a:bodyPr>
          <a:lstStyle/>
          <a:p>
            <a:pPr algn="r"/>
            <a:r>
              <a:rPr lang="en-US" sz="3200" b="1" dirty="0">
                <a:solidFill>
                  <a:schemeClr val="bg1"/>
                </a:solidFill>
              </a:rPr>
              <a:t>12</a:t>
            </a:r>
          </a:p>
        </p:txBody>
      </p:sp>
      <p:grpSp>
        <p:nvGrpSpPr>
          <p:cNvPr id="66" name="Group 65"/>
          <p:cNvGrpSpPr/>
          <p:nvPr/>
        </p:nvGrpSpPr>
        <p:grpSpPr>
          <a:xfrm>
            <a:off x="4284419" y="4008120"/>
            <a:ext cx="3572601" cy="1330940"/>
            <a:chOff x="2760418" y="4008120"/>
            <a:chExt cx="3572601" cy="1330940"/>
          </a:xfrm>
        </p:grpSpPr>
        <p:sp>
          <p:nvSpPr>
            <p:cNvPr id="45" name="TextBox 44"/>
            <p:cNvSpPr txBox="1"/>
            <p:nvPr/>
          </p:nvSpPr>
          <p:spPr>
            <a:xfrm>
              <a:off x="2760418" y="4815840"/>
              <a:ext cx="3046022" cy="523220"/>
            </a:xfrm>
            <a:prstGeom prst="rect">
              <a:avLst/>
            </a:prstGeom>
            <a:noFill/>
          </p:spPr>
          <p:txBody>
            <a:bodyPr wrap="square" rtlCol="0">
              <a:spAutoFit/>
            </a:bodyPr>
            <a:lstStyle/>
            <a:p>
              <a:r>
                <a:rPr lang="en-US" sz="2800" b="1" dirty="0">
                  <a:solidFill>
                    <a:schemeClr val="bg1"/>
                  </a:solidFill>
                  <a:effectLst>
                    <a:outerShdw blurRad="38100" dist="38100" dir="2700000" algn="tl">
                      <a:srgbClr val="000000">
                        <a:alpha val="43137"/>
                      </a:srgbClr>
                    </a:outerShdw>
                  </a:effectLst>
                </a:rPr>
                <a:t>Hand to Hand</a:t>
              </a:r>
            </a:p>
          </p:txBody>
        </p:sp>
        <p:sp>
          <p:nvSpPr>
            <p:cNvPr id="46" name="TextBox 45"/>
            <p:cNvSpPr txBox="1"/>
            <p:nvPr/>
          </p:nvSpPr>
          <p:spPr>
            <a:xfrm>
              <a:off x="3329904" y="4389120"/>
              <a:ext cx="2979455" cy="523220"/>
            </a:xfrm>
            <a:prstGeom prst="rect">
              <a:avLst/>
            </a:prstGeom>
            <a:noFill/>
          </p:spPr>
          <p:txBody>
            <a:bodyPr wrap="square" rtlCol="0">
              <a:spAutoFit/>
            </a:bodyPr>
            <a:lstStyle/>
            <a:p>
              <a:r>
                <a:rPr lang="en-US" sz="2800" b="1" dirty="0">
                  <a:solidFill>
                    <a:schemeClr val="bg1"/>
                  </a:solidFill>
                  <a:effectLst>
                    <a:outerShdw blurRad="38100" dist="38100" dir="2700000" algn="tl">
                      <a:srgbClr val="000000">
                        <a:alpha val="43137"/>
                      </a:srgbClr>
                    </a:outerShdw>
                  </a:effectLst>
                </a:rPr>
                <a:t>Arm to Shoulder</a:t>
              </a:r>
            </a:p>
          </p:txBody>
        </p:sp>
        <p:sp>
          <p:nvSpPr>
            <p:cNvPr id="47" name="TextBox 46"/>
            <p:cNvSpPr txBox="1"/>
            <p:nvPr/>
          </p:nvSpPr>
          <p:spPr>
            <a:xfrm>
              <a:off x="3913281" y="4008120"/>
              <a:ext cx="2419738" cy="523220"/>
            </a:xfrm>
            <a:prstGeom prst="rect">
              <a:avLst/>
            </a:prstGeom>
            <a:noFill/>
          </p:spPr>
          <p:txBody>
            <a:bodyPr wrap="square" rtlCol="0">
              <a:spAutoFit/>
            </a:bodyPr>
            <a:lstStyle/>
            <a:p>
              <a:r>
                <a:rPr lang="en-US" sz="2800" b="1" dirty="0">
                  <a:solidFill>
                    <a:schemeClr val="bg1"/>
                  </a:solidFill>
                  <a:effectLst>
                    <a:outerShdw blurRad="38100" dist="38100" dir="2700000" algn="tl">
                      <a:srgbClr val="000000">
                        <a:alpha val="43137"/>
                      </a:srgbClr>
                    </a:outerShdw>
                  </a:effectLst>
                </a:rPr>
                <a:t>Arm to Waist</a:t>
              </a:r>
            </a:p>
          </p:txBody>
        </p:sp>
      </p:grpSp>
      <p:grpSp>
        <p:nvGrpSpPr>
          <p:cNvPr id="67" name="Group 66"/>
          <p:cNvGrpSpPr/>
          <p:nvPr/>
        </p:nvGrpSpPr>
        <p:grpSpPr>
          <a:xfrm>
            <a:off x="6048437" y="2758440"/>
            <a:ext cx="3997400" cy="1346180"/>
            <a:chOff x="4524437" y="2788920"/>
            <a:chExt cx="3997400" cy="1346180"/>
          </a:xfrm>
        </p:grpSpPr>
        <p:sp>
          <p:nvSpPr>
            <p:cNvPr id="48" name="TextBox 47"/>
            <p:cNvSpPr txBox="1"/>
            <p:nvPr/>
          </p:nvSpPr>
          <p:spPr>
            <a:xfrm>
              <a:off x="4524437" y="3611880"/>
              <a:ext cx="2816758" cy="523220"/>
            </a:xfrm>
            <a:prstGeom prst="rect">
              <a:avLst/>
            </a:prstGeom>
            <a:noFill/>
          </p:spPr>
          <p:txBody>
            <a:bodyPr wrap="square" rtlCol="0">
              <a:spAutoFit/>
            </a:bodyPr>
            <a:lstStyle/>
            <a:p>
              <a:r>
                <a:rPr lang="en-US" sz="2800" b="1" dirty="0">
                  <a:solidFill>
                    <a:schemeClr val="bg1"/>
                  </a:solidFill>
                  <a:effectLst>
                    <a:outerShdw blurRad="38100" dist="38100" dir="2700000" algn="tl">
                      <a:srgbClr val="000000">
                        <a:alpha val="43137"/>
                      </a:srgbClr>
                    </a:outerShdw>
                  </a:effectLst>
                </a:rPr>
                <a:t>Mouth to Mouth</a:t>
              </a:r>
            </a:p>
          </p:txBody>
        </p:sp>
        <p:sp>
          <p:nvSpPr>
            <p:cNvPr id="49" name="TextBox 48"/>
            <p:cNvSpPr txBox="1"/>
            <p:nvPr/>
          </p:nvSpPr>
          <p:spPr>
            <a:xfrm>
              <a:off x="5080033" y="3185160"/>
              <a:ext cx="2816758" cy="523220"/>
            </a:xfrm>
            <a:prstGeom prst="rect">
              <a:avLst/>
            </a:prstGeom>
            <a:noFill/>
          </p:spPr>
          <p:txBody>
            <a:bodyPr wrap="square" rtlCol="0">
              <a:spAutoFit/>
            </a:bodyPr>
            <a:lstStyle/>
            <a:p>
              <a:r>
                <a:rPr lang="en-US" sz="2800" b="1" dirty="0">
                  <a:solidFill>
                    <a:schemeClr val="bg1"/>
                  </a:solidFill>
                  <a:effectLst>
                    <a:outerShdw blurRad="38100" dist="38100" dir="2700000" algn="tl">
                      <a:srgbClr val="000000">
                        <a:alpha val="43137"/>
                      </a:srgbClr>
                    </a:outerShdw>
                  </a:effectLst>
                </a:rPr>
                <a:t>Hand to Head</a:t>
              </a:r>
            </a:p>
          </p:txBody>
        </p:sp>
        <p:sp>
          <p:nvSpPr>
            <p:cNvPr id="50" name="TextBox 49"/>
            <p:cNvSpPr txBox="1"/>
            <p:nvPr/>
          </p:nvSpPr>
          <p:spPr>
            <a:xfrm>
              <a:off x="5705079" y="2788920"/>
              <a:ext cx="2816758" cy="523220"/>
            </a:xfrm>
            <a:prstGeom prst="rect">
              <a:avLst/>
            </a:prstGeom>
            <a:noFill/>
          </p:spPr>
          <p:txBody>
            <a:bodyPr wrap="square" rtlCol="0">
              <a:spAutoFit/>
            </a:bodyPr>
            <a:lstStyle/>
            <a:p>
              <a:r>
                <a:rPr lang="en-US" sz="2800" b="1" dirty="0">
                  <a:solidFill>
                    <a:schemeClr val="bg1"/>
                  </a:solidFill>
                  <a:effectLst>
                    <a:outerShdw blurRad="38100" dist="38100" dir="2700000" algn="tl">
                      <a:srgbClr val="000000">
                        <a:alpha val="43137"/>
                      </a:srgbClr>
                    </a:outerShdw>
                  </a:effectLst>
                </a:rPr>
                <a:t>Hand to Body</a:t>
              </a:r>
            </a:p>
          </p:txBody>
        </p:sp>
      </p:grpSp>
      <p:sp>
        <p:nvSpPr>
          <p:cNvPr id="41" name="Rectangle 40"/>
          <p:cNvSpPr/>
          <p:nvPr/>
        </p:nvSpPr>
        <p:spPr>
          <a:xfrm>
            <a:off x="1524000" y="2788920"/>
            <a:ext cx="9144000" cy="2468880"/>
          </a:xfrm>
          <a:prstGeom prst="rect">
            <a:avLst/>
          </a:prstGeom>
          <a:solidFill>
            <a:srgbClr val="481F67"/>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4" name="Straight Connector 63"/>
          <p:cNvCxnSpPr/>
          <p:nvPr/>
        </p:nvCxnSpPr>
        <p:spPr>
          <a:xfrm>
            <a:off x="1524000" y="4008120"/>
            <a:ext cx="9144000" cy="0"/>
          </a:xfrm>
          <a:prstGeom prst="line">
            <a:avLst/>
          </a:prstGeom>
          <a:ln w="762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4422775" y="3108960"/>
            <a:ext cx="5120640" cy="1569660"/>
          </a:xfrm>
          <a:prstGeom prst="rect">
            <a:avLst/>
          </a:prstGeom>
          <a:noFill/>
        </p:spPr>
        <p:txBody>
          <a:bodyPr wrap="square" rtlCol="0">
            <a:spAutoFit/>
          </a:bodyPr>
          <a:lstStyle/>
          <a:p>
            <a:r>
              <a:rPr lang="en-US" sz="9600" b="1" dirty="0">
                <a:solidFill>
                  <a:srgbClr val="FF0000"/>
                </a:solidFill>
                <a:effectLst>
                  <a:glow rad="127000">
                    <a:schemeClr val="bg1"/>
                  </a:glow>
                  <a:outerShdw blurRad="38100" dist="38100" dir="2700000" algn="tl">
                    <a:srgbClr val="000000">
                      <a:alpha val="43137"/>
                    </a:srgbClr>
                  </a:outerShdw>
                </a:effectLst>
              </a:rPr>
              <a:t>SKIP</a:t>
            </a:r>
          </a:p>
        </p:txBody>
      </p:sp>
      <p:sp>
        <p:nvSpPr>
          <p:cNvPr id="55" name="Freeform 54"/>
          <p:cNvSpPr/>
          <p:nvPr/>
        </p:nvSpPr>
        <p:spPr>
          <a:xfrm>
            <a:off x="830162" y="1812925"/>
            <a:ext cx="6832385" cy="4910912"/>
          </a:xfrm>
          <a:custGeom>
            <a:avLst/>
            <a:gdLst>
              <a:gd name="connsiteX0" fmla="*/ 0 w 3505200"/>
              <a:gd name="connsiteY0" fmla="*/ 2545080 h 2545080"/>
              <a:gd name="connsiteX1" fmla="*/ 670560 w 3505200"/>
              <a:gd name="connsiteY1" fmla="*/ 548640 h 2545080"/>
              <a:gd name="connsiteX2" fmla="*/ 3505200 w 3505200"/>
              <a:gd name="connsiteY2" fmla="*/ 0 h 2545080"/>
              <a:gd name="connsiteX3" fmla="*/ 3505200 w 3505200"/>
              <a:gd name="connsiteY3" fmla="*/ 0 h 2545080"/>
              <a:gd name="connsiteX0" fmla="*/ 0 w 3505200"/>
              <a:gd name="connsiteY0" fmla="*/ 2643643 h 2643643"/>
              <a:gd name="connsiteX1" fmla="*/ 861505 w 3505200"/>
              <a:gd name="connsiteY1" fmla="*/ 424180 h 2643643"/>
              <a:gd name="connsiteX2" fmla="*/ 3505200 w 3505200"/>
              <a:gd name="connsiteY2" fmla="*/ 98563 h 2643643"/>
              <a:gd name="connsiteX3" fmla="*/ 3505200 w 3505200"/>
              <a:gd name="connsiteY3" fmla="*/ 98563 h 2643643"/>
              <a:gd name="connsiteX0" fmla="*/ 0 w 3505200"/>
              <a:gd name="connsiteY0" fmla="*/ 2669881 h 2669881"/>
              <a:gd name="connsiteX1" fmla="*/ 861505 w 3505200"/>
              <a:gd name="connsiteY1" fmla="*/ 450418 h 2669881"/>
              <a:gd name="connsiteX2" fmla="*/ 3505200 w 3505200"/>
              <a:gd name="connsiteY2" fmla="*/ 124801 h 2669881"/>
              <a:gd name="connsiteX3" fmla="*/ 3505200 w 3505200"/>
              <a:gd name="connsiteY3" fmla="*/ 124801 h 2669881"/>
              <a:gd name="connsiteX0" fmla="*/ 0 w 3505200"/>
              <a:gd name="connsiteY0" fmla="*/ 3286473 h 3286473"/>
              <a:gd name="connsiteX1" fmla="*/ 861505 w 3505200"/>
              <a:gd name="connsiteY1" fmla="*/ 1067010 h 3286473"/>
              <a:gd name="connsiteX2" fmla="*/ 3505200 w 3505200"/>
              <a:gd name="connsiteY2" fmla="*/ 741393 h 3286473"/>
              <a:gd name="connsiteX3" fmla="*/ 3505200 w 3505200"/>
              <a:gd name="connsiteY3" fmla="*/ 741393 h 3286473"/>
              <a:gd name="connsiteX0" fmla="*/ 0 w 3505200"/>
              <a:gd name="connsiteY0" fmla="*/ 3286473 h 3286473"/>
              <a:gd name="connsiteX1" fmla="*/ 861505 w 3505200"/>
              <a:gd name="connsiteY1" fmla="*/ 1067010 h 3286473"/>
              <a:gd name="connsiteX2" fmla="*/ 3505200 w 3505200"/>
              <a:gd name="connsiteY2" fmla="*/ 741393 h 3286473"/>
              <a:gd name="connsiteX3" fmla="*/ 3205144 w 3505200"/>
              <a:gd name="connsiteY3" fmla="*/ 1043130 h 3286473"/>
              <a:gd name="connsiteX0" fmla="*/ 0 w 3959455"/>
              <a:gd name="connsiteY0" fmla="*/ 2645830 h 2645830"/>
              <a:gd name="connsiteX1" fmla="*/ 861505 w 3959455"/>
              <a:gd name="connsiteY1" fmla="*/ 426367 h 2645830"/>
              <a:gd name="connsiteX2" fmla="*/ 3518839 w 3959455"/>
              <a:gd name="connsiteY2" fmla="*/ 87630 h 2645830"/>
              <a:gd name="connsiteX3" fmla="*/ 3505200 w 3959455"/>
              <a:gd name="connsiteY3" fmla="*/ 100750 h 2645830"/>
              <a:gd name="connsiteX4" fmla="*/ 3205144 w 3959455"/>
              <a:gd name="connsiteY4" fmla="*/ 402487 h 2645830"/>
              <a:gd name="connsiteX0" fmla="*/ 0 w 3959455"/>
              <a:gd name="connsiteY0" fmla="*/ 2831904 h 2831904"/>
              <a:gd name="connsiteX1" fmla="*/ 861505 w 3959455"/>
              <a:gd name="connsiteY1" fmla="*/ 612441 h 2831904"/>
              <a:gd name="connsiteX2" fmla="*/ 3518839 w 3959455"/>
              <a:gd name="connsiteY2" fmla="*/ 273704 h 2831904"/>
              <a:gd name="connsiteX3" fmla="*/ 3505200 w 3959455"/>
              <a:gd name="connsiteY3" fmla="*/ 286824 h 2831904"/>
              <a:gd name="connsiteX4" fmla="*/ 3205144 w 3959455"/>
              <a:gd name="connsiteY4" fmla="*/ 588561 h 2831904"/>
              <a:gd name="connsiteX0" fmla="*/ 0 w 4105313"/>
              <a:gd name="connsiteY0" fmla="*/ 3004791 h 3004791"/>
              <a:gd name="connsiteX1" fmla="*/ 861505 w 4105313"/>
              <a:gd name="connsiteY1" fmla="*/ 785328 h 3004791"/>
              <a:gd name="connsiteX2" fmla="*/ 3518839 w 4105313"/>
              <a:gd name="connsiteY2" fmla="*/ 446591 h 3004791"/>
              <a:gd name="connsiteX3" fmla="*/ 3505200 w 4105313"/>
              <a:gd name="connsiteY3" fmla="*/ 459711 h 3004791"/>
              <a:gd name="connsiteX4" fmla="*/ 4105313 w 4105313"/>
              <a:gd name="connsiteY4" fmla="*/ 0 h 3004791"/>
              <a:gd name="connsiteX0" fmla="*/ 0 w 4105313"/>
              <a:gd name="connsiteY0" fmla="*/ 3004791 h 3004791"/>
              <a:gd name="connsiteX1" fmla="*/ 861505 w 4105313"/>
              <a:gd name="connsiteY1" fmla="*/ 785328 h 3004791"/>
              <a:gd name="connsiteX2" fmla="*/ 3518839 w 4105313"/>
              <a:gd name="connsiteY2" fmla="*/ 446591 h 3004791"/>
              <a:gd name="connsiteX3" fmla="*/ 4105313 w 4105313"/>
              <a:gd name="connsiteY3" fmla="*/ 0 h 3004791"/>
              <a:gd name="connsiteX0" fmla="*/ 0 w 4105313"/>
              <a:gd name="connsiteY0" fmla="*/ 3004791 h 3004791"/>
              <a:gd name="connsiteX1" fmla="*/ 861505 w 4105313"/>
              <a:gd name="connsiteY1" fmla="*/ 785328 h 3004791"/>
              <a:gd name="connsiteX2" fmla="*/ 3518839 w 4105313"/>
              <a:gd name="connsiteY2" fmla="*/ 446591 h 3004791"/>
              <a:gd name="connsiteX3" fmla="*/ 4105313 w 4105313"/>
              <a:gd name="connsiteY3" fmla="*/ 0 h 3004791"/>
              <a:gd name="connsiteX0" fmla="*/ 0 w 4105313"/>
              <a:gd name="connsiteY0" fmla="*/ 3004791 h 3004791"/>
              <a:gd name="connsiteX1" fmla="*/ 861505 w 4105313"/>
              <a:gd name="connsiteY1" fmla="*/ 785328 h 3004791"/>
              <a:gd name="connsiteX2" fmla="*/ 3518839 w 4105313"/>
              <a:gd name="connsiteY2" fmla="*/ 446591 h 3004791"/>
              <a:gd name="connsiteX3" fmla="*/ 4105313 w 4105313"/>
              <a:gd name="connsiteY3" fmla="*/ 0 h 3004791"/>
              <a:gd name="connsiteX0" fmla="*/ 0 w 4105313"/>
              <a:gd name="connsiteY0" fmla="*/ 3004791 h 3004791"/>
              <a:gd name="connsiteX1" fmla="*/ 861505 w 4105313"/>
              <a:gd name="connsiteY1" fmla="*/ 785328 h 3004791"/>
              <a:gd name="connsiteX2" fmla="*/ 3518839 w 4105313"/>
              <a:gd name="connsiteY2" fmla="*/ 446591 h 3004791"/>
              <a:gd name="connsiteX3" fmla="*/ 4105313 w 4105313"/>
              <a:gd name="connsiteY3" fmla="*/ 0 h 3004791"/>
              <a:gd name="connsiteX0" fmla="*/ 154381 w 4259694"/>
              <a:gd name="connsiteY0" fmla="*/ 3004791 h 3374702"/>
              <a:gd name="connsiteX1" fmla="*/ 143584 w 4259694"/>
              <a:gd name="connsiteY1" fmla="*/ 3004792 h 3374702"/>
              <a:gd name="connsiteX2" fmla="*/ 1015886 w 4259694"/>
              <a:gd name="connsiteY2" fmla="*/ 785328 h 3374702"/>
              <a:gd name="connsiteX3" fmla="*/ 3673220 w 4259694"/>
              <a:gd name="connsiteY3" fmla="*/ 446591 h 3374702"/>
              <a:gd name="connsiteX4" fmla="*/ 4259694 w 4259694"/>
              <a:gd name="connsiteY4" fmla="*/ 0 h 3374702"/>
              <a:gd name="connsiteX0" fmla="*/ 2009273 w 6114586"/>
              <a:gd name="connsiteY0" fmla="*/ 3004791 h 4227435"/>
              <a:gd name="connsiteX1" fmla="*/ 1998476 w 6114586"/>
              <a:gd name="connsiteY1" fmla="*/ 3004792 h 4227435"/>
              <a:gd name="connsiteX2" fmla="*/ 2870778 w 6114586"/>
              <a:gd name="connsiteY2" fmla="*/ 785328 h 4227435"/>
              <a:gd name="connsiteX3" fmla="*/ 5528112 w 6114586"/>
              <a:gd name="connsiteY3" fmla="*/ 446591 h 4227435"/>
              <a:gd name="connsiteX4" fmla="*/ 6114586 w 6114586"/>
              <a:gd name="connsiteY4" fmla="*/ 0 h 4227435"/>
              <a:gd name="connsiteX0" fmla="*/ 2009273 w 6114586"/>
              <a:gd name="connsiteY0" fmla="*/ 3004791 h 4227435"/>
              <a:gd name="connsiteX1" fmla="*/ 1998476 w 6114586"/>
              <a:gd name="connsiteY1" fmla="*/ 3004792 h 4227435"/>
              <a:gd name="connsiteX2" fmla="*/ 2870778 w 6114586"/>
              <a:gd name="connsiteY2" fmla="*/ 785328 h 4227435"/>
              <a:gd name="connsiteX3" fmla="*/ 5528112 w 6114586"/>
              <a:gd name="connsiteY3" fmla="*/ 446591 h 4227435"/>
              <a:gd name="connsiteX4" fmla="*/ 6114586 w 6114586"/>
              <a:gd name="connsiteY4" fmla="*/ 0 h 4227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4586" h="4227435">
                <a:moveTo>
                  <a:pt x="2009273" y="3004791"/>
                </a:moveTo>
                <a:cubicBezTo>
                  <a:pt x="2007474" y="3004791"/>
                  <a:pt x="0" y="4227435"/>
                  <a:pt x="1998476" y="3004792"/>
                </a:cubicBezTo>
                <a:cubicBezTo>
                  <a:pt x="2142060" y="2634882"/>
                  <a:pt x="1859699" y="1670859"/>
                  <a:pt x="2870778" y="785328"/>
                </a:cubicBezTo>
                <a:cubicBezTo>
                  <a:pt x="3670359" y="149058"/>
                  <a:pt x="4992024" y="172887"/>
                  <a:pt x="5528112" y="446591"/>
                </a:cubicBezTo>
                <a:cubicBezTo>
                  <a:pt x="5550468" y="460012"/>
                  <a:pt x="5992404" y="93040"/>
                  <a:pt x="6114586" y="0"/>
                </a:cubicBezTo>
              </a:path>
            </a:pathLst>
          </a:custGeom>
          <a:ln w="15240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aseline="-25000" dirty="0"/>
          </a:p>
        </p:txBody>
      </p:sp>
      <p:grpSp>
        <p:nvGrpSpPr>
          <p:cNvPr id="58" name="Group 57"/>
          <p:cNvGrpSpPr/>
          <p:nvPr/>
        </p:nvGrpSpPr>
        <p:grpSpPr>
          <a:xfrm>
            <a:off x="2656404" y="5227320"/>
            <a:ext cx="4394100" cy="1362015"/>
            <a:chOff x="1132404" y="5227320"/>
            <a:chExt cx="4394100" cy="1362015"/>
          </a:xfrm>
        </p:grpSpPr>
        <p:sp>
          <p:nvSpPr>
            <p:cNvPr id="59" name="TextBox 58"/>
            <p:cNvSpPr txBox="1"/>
            <p:nvPr/>
          </p:nvSpPr>
          <p:spPr>
            <a:xfrm>
              <a:off x="1132404" y="6004560"/>
              <a:ext cx="2814755" cy="584775"/>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rPr>
                <a:t>Eye to Body</a:t>
              </a:r>
            </a:p>
          </p:txBody>
        </p:sp>
        <p:sp>
          <p:nvSpPr>
            <p:cNvPr id="60" name="TextBox 59"/>
            <p:cNvSpPr txBox="1"/>
            <p:nvPr/>
          </p:nvSpPr>
          <p:spPr>
            <a:xfrm>
              <a:off x="1615657" y="5593080"/>
              <a:ext cx="2779879" cy="584775"/>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rPr>
                <a:t>Eye to Eye</a:t>
              </a:r>
            </a:p>
          </p:txBody>
        </p:sp>
        <p:sp>
          <p:nvSpPr>
            <p:cNvPr id="61" name="TextBox 60"/>
            <p:cNvSpPr txBox="1"/>
            <p:nvPr/>
          </p:nvSpPr>
          <p:spPr>
            <a:xfrm>
              <a:off x="2185143" y="5227320"/>
              <a:ext cx="3341361" cy="584775"/>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rPr>
                <a:t>Voice to Voice</a:t>
              </a:r>
            </a:p>
          </p:txBody>
        </p:sp>
      </p:grpSp>
      <p:grpSp>
        <p:nvGrpSpPr>
          <p:cNvPr id="71" name="Group 70"/>
          <p:cNvGrpSpPr/>
          <p:nvPr/>
        </p:nvGrpSpPr>
        <p:grpSpPr>
          <a:xfrm>
            <a:off x="7784676" y="1553846"/>
            <a:ext cx="4315884" cy="1393130"/>
            <a:chOff x="6260676" y="1584325"/>
            <a:chExt cx="4315884" cy="1393130"/>
          </a:xfrm>
        </p:grpSpPr>
        <p:sp>
          <p:nvSpPr>
            <p:cNvPr id="73" name="TextBox 72"/>
            <p:cNvSpPr txBox="1"/>
            <p:nvPr/>
          </p:nvSpPr>
          <p:spPr>
            <a:xfrm>
              <a:off x="6830162" y="1981200"/>
              <a:ext cx="2816758" cy="584775"/>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rPr>
                <a:t>Hand to Gen</a:t>
              </a:r>
            </a:p>
          </p:txBody>
        </p:sp>
        <p:sp>
          <p:nvSpPr>
            <p:cNvPr id="72" name="TextBox 71"/>
            <p:cNvSpPr txBox="1"/>
            <p:nvPr/>
          </p:nvSpPr>
          <p:spPr>
            <a:xfrm>
              <a:off x="6260676" y="2392680"/>
              <a:ext cx="3657356" cy="584775"/>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rPr>
                <a:t>Mouth to Breast</a:t>
              </a:r>
            </a:p>
          </p:txBody>
        </p:sp>
        <p:sp>
          <p:nvSpPr>
            <p:cNvPr id="74" name="TextBox 73"/>
            <p:cNvSpPr txBox="1"/>
            <p:nvPr/>
          </p:nvSpPr>
          <p:spPr>
            <a:xfrm>
              <a:off x="7486015" y="1584325"/>
              <a:ext cx="3090545" cy="584775"/>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rPr>
                <a:t>Gen to Gen</a:t>
              </a:r>
            </a:p>
          </p:txBody>
        </p:sp>
      </p:grpSp>
      <p:pic>
        <p:nvPicPr>
          <p:cNvPr id="79" name="Picture 78"/>
          <p:cNvPicPr>
            <a:picLocks noChangeAspect="1"/>
          </p:cNvPicPr>
          <p:nvPr/>
        </p:nvPicPr>
        <p:blipFill>
          <a:blip r:embed="rId3"/>
          <a:stretch>
            <a:fillRect/>
          </a:stretch>
        </p:blipFill>
        <p:spPr>
          <a:xfrm>
            <a:off x="2360937" y="1556407"/>
            <a:ext cx="2055915" cy="2301398"/>
          </a:xfrm>
          <a:prstGeom prst="rect">
            <a:avLst/>
          </a:prstGeom>
        </p:spPr>
      </p:pic>
    </p:spTree>
    <p:extLst>
      <p:ext uri="{BB962C8B-B14F-4D97-AF65-F5344CB8AC3E}">
        <p14:creationId xmlns:p14="http://schemas.microsoft.com/office/powerpoint/2010/main" val="3773523270"/>
      </p:ext>
    </p:extLst>
  </p:cSld>
  <p:clrMapOvr>
    <a:masterClrMapping/>
  </p:clrMapOvr>
  <p:transition>
    <p:zoom/>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Group 58"/>
          <p:cNvGrpSpPr/>
          <p:nvPr/>
        </p:nvGrpSpPr>
        <p:grpSpPr>
          <a:xfrm>
            <a:off x="2656404" y="5227320"/>
            <a:ext cx="4394100" cy="1362015"/>
            <a:chOff x="1132404" y="5227320"/>
            <a:chExt cx="4394100" cy="1362015"/>
          </a:xfrm>
        </p:grpSpPr>
        <p:sp>
          <p:nvSpPr>
            <p:cNvPr id="60" name="TextBox 59"/>
            <p:cNvSpPr txBox="1"/>
            <p:nvPr/>
          </p:nvSpPr>
          <p:spPr>
            <a:xfrm>
              <a:off x="1132404" y="6004560"/>
              <a:ext cx="2814755" cy="584775"/>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rPr>
                <a:t>Eye to Body</a:t>
              </a:r>
            </a:p>
          </p:txBody>
        </p:sp>
        <p:sp>
          <p:nvSpPr>
            <p:cNvPr id="61" name="TextBox 60"/>
            <p:cNvSpPr txBox="1"/>
            <p:nvPr/>
          </p:nvSpPr>
          <p:spPr>
            <a:xfrm>
              <a:off x="1615657" y="5593080"/>
              <a:ext cx="2779879" cy="584775"/>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rPr>
                <a:t>Eye to Eye</a:t>
              </a:r>
            </a:p>
          </p:txBody>
        </p:sp>
        <p:sp>
          <p:nvSpPr>
            <p:cNvPr id="62" name="TextBox 61"/>
            <p:cNvSpPr txBox="1"/>
            <p:nvPr/>
          </p:nvSpPr>
          <p:spPr>
            <a:xfrm>
              <a:off x="2185143" y="5227320"/>
              <a:ext cx="3341361" cy="584775"/>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rPr>
                <a:t>Voice to Voice</a:t>
              </a:r>
            </a:p>
          </p:txBody>
        </p:sp>
      </p:grpSp>
      <p:grpSp>
        <p:nvGrpSpPr>
          <p:cNvPr id="63" name="Group 62"/>
          <p:cNvGrpSpPr/>
          <p:nvPr/>
        </p:nvGrpSpPr>
        <p:grpSpPr>
          <a:xfrm>
            <a:off x="7784676" y="1553846"/>
            <a:ext cx="4315884" cy="1393130"/>
            <a:chOff x="6260676" y="1584325"/>
            <a:chExt cx="4315884" cy="1393130"/>
          </a:xfrm>
        </p:grpSpPr>
        <p:sp>
          <p:nvSpPr>
            <p:cNvPr id="69" name="TextBox 68"/>
            <p:cNvSpPr txBox="1"/>
            <p:nvPr/>
          </p:nvSpPr>
          <p:spPr>
            <a:xfrm>
              <a:off x="6830162" y="1981200"/>
              <a:ext cx="2816758" cy="584775"/>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rPr>
                <a:t>Hand to Gen</a:t>
              </a:r>
            </a:p>
          </p:txBody>
        </p:sp>
        <p:sp>
          <p:nvSpPr>
            <p:cNvPr id="70" name="TextBox 69"/>
            <p:cNvSpPr txBox="1"/>
            <p:nvPr/>
          </p:nvSpPr>
          <p:spPr>
            <a:xfrm>
              <a:off x="6260676" y="2392680"/>
              <a:ext cx="3657356" cy="584775"/>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rPr>
                <a:t>Mouth to Breast</a:t>
              </a:r>
            </a:p>
          </p:txBody>
        </p:sp>
        <p:sp>
          <p:nvSpPr>
            <p:cNvPr id="71" name="TextBox 70"/>
            <p:cNvSpPr txBox="1"/>
            <p:nvPr/>
          </p:nvSpPr>
          <p:spPr>
            <a:xfrm>
              <a:off x="7486015" y="1584325"/>
              <a:ext cx="3090545" cy="584775"/>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rPr>
                <a:t>Gen to Gen</a:t>
              </a:r>
            </a:p>
          </p:txBody>
        </p:sp>
      </p:grpSp>
      <p:sp>
        <p:nvSpPr>
          <p:cNvPr id="2" name="Title 1"/>
          <p:cNvSpPr>
            <a:spLocks noGrp="1"/>
          </p:cNvSpPr>
          <p:nvPr>
            <p:ph type="title"/>
          </p:nvPr>
        </p:nvSpPr>
        <p:spPr>
          <a:xfrm>
            <a:off x="1981200" y="-1"/>
            <a:ext cx="8229600" cy="1584325"/>
          </a:xfrm>
        </p:spPr>
        <p:txBody>
          <a:bodyPr/>
          <a:lstStyle/>
          <a:p>
            <a:pPr>
              <a:lnSpc>
                <a:spcPts val="4800"/>
              </a:lnSpc>
            </a:pPr>
            <a:r>
              <a:rPr lang="en-US" dirty="0"/>
              <a:t>“Does Not Even Nature Itself Teach You?”</a:t>
            </a:r>
          </a:p>
        </p:txBody>
      </p:sp>
      <p:grpSp>
        <p:nvGrpSpPr>
          <p:cNvPr id="28" name="Group 27"/>
          <p:cNvGrpSpPr/>
          <p:nvPr/>
        </p:nvGrpSpPr>
        <p:grpSpPr>
          <a:xfrm>
            <a:off x="1934132" y="1584325"/>
            <a:ext cx="7597781" cy="4837140"/>
            <a:chOff x="418454" y="465724"/>
            <a:chExt cx="12259085" cy="5955741"/>
          </a:xfrm>
        </p:grpSpPr>
        <p:grpSp>
          <p:nvGrpSpPr>
            <p:cNvPr id="14" name="Group 13"/>
            <p:cNvGrpSpPr/>
            <p:nvPr/>
          </p:nvGrpSpPr>
          <p:grpSpPr>
            <a:xfrm>
              <a:off x="418454" y="4931044"/>
              <a:ext cx="3758340" cy="1490421"/>
              <a:chOff x="418454" y="4931044"/>
              <a:chExt cx="3758340" cy="1490421"/>
            </a:xfrm>
          </p:grpSpPr>
          <p:cxnSp>
            <p:nvCxnSpPr>
              <p:cNvPr id="5" name="Elbow Connector 4"/>
              <p:cNvCxnSpPr/>
              <p:nvPr/>
            </p:nvCxnSpPr>
            <p:spPr>
              <a:xfrm flipV="1">
                <a:off x="418454" y="5956516"/>
                <a:ext cx="1875295" cy="464949"/>
              </a:xfrm>
              <a:prstGeom prst="bentConnector3">
                <a:avLst>
                  <a:gd name="adj1" fmla="val 50000"/>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Elbow Connector 6"/>
              <p:cNvCxnSpPr/>
              <p:nvPr/>
            </p:nvCxnSpPr>
            <p:spPr>
              <a:xfrm flipV="1">
                <a:off x="2301499" y="4931044"/>
                <a:ext cx="1875295" cy="464949"/>
              </a:xfrm>
              <a:prstGeom prst="bentConnector3">
                <a:avLst>
                  <a:gd name="adj1" fmla="val 50000"/>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293749" y="5362414"/>
                <a:ext cx="0" cy="62509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3234679" y="3437524"/>
              <a:ext cx="3758340" cy="1490421"/>
              <a:chOff x="418454" y="4931044"/>
              <a:chExt cx="3758340" cy="1490421"/>
            </a:xfrm>
          </p:grpSpPr>
          <p:cxnSp>
            <p:nvCxnSpPr>
              <p:cNvPr id="16" name="Elbow Connector 15"/>
              <p:cNvCxnSpPr/>
              <p:nvPr/>
            </p:nvCxnSpPr>
            <p:spPr>
              <a:xfrm flipV="1">
                <a:off x="418454" y="5956516"/>
                <a:ext cx="1875295" cy="464949"/>
              </a:xfrm>
              <a:prstGeom prst="bentConnector3">
                <a:avLst>
                  <a:gd name="adj1" fmla="val 50000"/>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Elbow Connector 16"/>
              <p:cNvCxnSpPr/>
              <p:nvPr/>
            </p:nvCxnSpPr>
            <p:spPr>
              <a:xfrm flipV="1">
                <a:off x="2301499" y="4931044"/>
                <a:ext cx="1875295" cy="464949"/>
              </a:xfrm>
              <a:prstGeom prst="bentConnector3">
                <a:avLst>
                  <a:gd name="adj1" fmla="val 50000"/>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293749" y="5362414"/>
                <a:ext cx="0" cy="62509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6084559" y="1944004"/>
              <a:ext cx="3758340" cy="1490421"/>
              <a:chOff x="418454" y="4931044"/>
              <a:chExt cx="3758340" cy="1490421"/>
            </a:xfrm>
          </p:grpSpPr>
          <p:cxnSp>
            <p:nvCxnSpPr>
              <p:cNvPr id="21" name="Elbow Connector 20"/>
              <p:cNvCxnSpPr/>
              <p:nvPr/>
            </p:nvCxnSpPr>
            <p:spPr>
              <a:xfrm flipV="1">
                <a:off x="418454" y="5956516"/>
                <a:ext cx="1875295" cy="464949"/>
              </a:xfrm>
              <a:prstGeom prst="bentConnector3">
                <a:avLst>
                  <a:gd name="adj1" fmla="val 50000"/>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Elbow Connector 21"/>
              <p:cNvCxnSpPr/>
              <p:nvPr/>
            </p:nvCxnSpPr>
            <p:spPr>
              <a:xfrm flipV="1">
                <a:off x="2301499" y="4931044"/>
                <a:ext cx="1875295" cy="464949"/>
              </a:xfrm>
              <a:prstGeom prst="bentConnector3">
                <a:avLst>
                  <a:gd name="adj1" fmla="val 50000"/>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293749" y="5362414"/>
                <a:ext cx="0" cy="62509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8919199" y="465724"/>
              <a:ext cx="3758340" cy="1490421"/>
              <a:chOff x="418454" y="4931044"/>
              <a:chExt cx="3758340" cy="1490421"/>
            </a:xfrm>
          </p:grpSpPr>
          <p:cxnSp>
            <p:nvCxnSpPr>
              <p:cNvPr id="25" name="Elbow Connector 24"/>
              <p:cNvCxnSpPr/>
              <p:nvPr/>
            </p:nvCxnSpPr>
            <p:spPr>
              <a:xfrm flipV="1">
                <a:off x="418454" y="5956516"/>
                <a:ext cx="1875295" cy="464949"/>
              </a:xfrm>
              <a:prstGeom prst="bentConnector3">
                <a:avLst>
                  <a:gd name="adj1" fmla="val 50000"/>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Elbow Connector 25"/>
              <p:cNvCxnSpPr/>
              <p:nvPr/>
            </p:nvCxnSpPr>
            <p:spPr>
              <a:xfrm flipV="1">
                <a:off x="2301499" y="4931044"/>
                <a:ext cx="1875295" cy="464949"/>
              </a:xfrm>
              <a:prstGeom prst="bentConnector3">
                <a:avLst>
                  <a:gd name="adj1" fmla="val 50000"/>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293749" y="5362414"/>
                <a:ext cx="0" cy="62509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29" name="TextBox 28"/>
          <p:cNvSpPr txBox="1"/>
          <p:nvPr/>
        </p:nvSpPr>
        <p:spPr>
          <a:xfrm>
            <a:off x="1920240" y="5882641"/>
            <a:ext cx="541706" cy="584775"/>
          </a:xfrm>
          <a:prstGeom prst="rect">
            <a:avLst/>
          </a:prstGeom>
          <a:noFill/>
        </p:spPr>
        <p:txBody>
          <a:bodyPr wrap="square" rtlCol="0">
            <a:spAutoFit/>
          </a:bodyPr>
          <a:lstStyle/>
          <a:p>
            <a:pPr algn="r"/>
            <a:r>
              <a:rPr lang="en-US" sz="3200" b="1" dirty="0">
                <a:solidFill>
                  <a:schemeClr val="bg1"/>
                </a:solidFill>
              </a:rPr>
              <a:t>1</a:t>
            </a:r>
          </a:p>
        </p:txBody>
      </p:sp>
      <p:sp>
        <p:nvSpPr>
          <p:cNvPr id="30" name="TextBox 29"/>
          <p:cNvSpPr txBox="1"/>
          <p:nvPr/>
        </p:nvSpPr>
        <p:spPr>
          <a:xfrm>
            <a:off x="2489726" y="5471161"/>
            <a:ext cx="541706" cy="584775"/>
          </a:xfrm>
          <a:prstGeom prst="rect">
            <a:avLst/>
          </a:prstGeom>
          <a:noFill/>
        </p:spPr>
        <p:txBody>
          <a:bodyPr wrap="square" rtlCol="0">
            <a:spAutoFit/>
          </a:bodyPr>
          <a:lstStyle/>
          <a:p>
            <a:pPr algn="r"/>
            <a:r>
              <a:rPr lang="en-US" sz="3200" b="1" dirty="0">
                <a:solidFill>
                  <a:schemeClr val="bg1"/>
                </a:solidFill>
              </a:rPr>
              <a:t>2</a:t>
            </a:r>
          </a:p>
        </p:txBody>
      </p:sp>
      <p:sp>
        <p:nvSpPr>
          <p:cNvPr id="31" name="TextBox 30"/>
          <p:cNvSpPr txBox="1"/>
          <p:nvPr/>
        </p:nvSpPr>
        <p:spPr>
          <a:xfrm>
            <a:off x="3059213" y="5013961"/>
            <a:ext cx="541706" cy="584775"/>
          </a:xfrm>
          <a:prstGeom prst="rect">
            <a:avLst/>
          </a:prstGeom>
          <a:noFill/>
        </p:spPr>
        <p:txBody>
          <a:bodyPr wrap="square" rtlCol="0">
            <a:spAutoFit/>
          </a:bodyPr>
          <a:lstStyle/>
          <a:p>
            <a:pPr algn="r"/>
            <a:r>
              <a:rPr lang="en-US" sz="3200" b="1" dirty="0">
                <a:solidFill>
                  <a:schemeClr val="bg1"/>
                </a:solidFill>
              </a:rPr>
              <a:t>3</a:t>
            </a:r>
          </a:p>
        </p:txBody>
      </p:sp>
      <p:sp>
        <p:nvSpPr>
          <p:cNvPr id="32" name="TextBox 31"/>
          <p:cNvSpPr txBox="1"/>
          <p:nvPr/>
        </p:nvSpPr>
        <p:spPr>
          <a:xfrm>
            <a:off x="3659372" y="4632961"/>
            <a:ext cx="541706" cy="584775"/>
          </a:xfrm>
          <a:prstGeom prst="rect">
            <a:avLst/>
          </a:prstGeom>
          <a:noFill/>
        </p:spPr>
        <p:txBody>
          <a:bodyPr wrap="square" rtlCol="0">
            <a:spAutoFit/>
          </a:bodyPr>
          <a:lstStyle/>
          <a:p>
            <a:pPr algn="r"/>
            <a:r>
              <a:rPr lang="en-US" sz="3200" b="1" dirty="0">
                <a:solidFill>
                  <a:schemeClr val="bg1"/>
                </a:solidFill>
              </a:rPr>
              <a:t>4</a:t>
            </a:r>
          </a:p>
        </p:txBody>
      </p:sp>
      <p:sp>
        <p:nvSpPr>
          <p:cNvPr id="33" name="TextBox 32"/>
          <p:cNvSpPr txBox="1"/>
          <p:nvPr/>
        </p:nvSpPr>
        <p:spPr>
          <a:xfrm>
            <a:off x="4228859" y="4251961"/>
            <a:ext cx="541706" cy="584775"/>
          </a:xfrm>
          <a:prstGeom prst="rect">
            <a:avLst/>
          </a:prstGeom>
          <a:noFill/>
        </p:spPr>
        <p:txBody>
          <a:bodyPr wrap="square" rtlCol="0">
            <a:spAutoFit/>
          </a:bodyPr>
          <a:lstStyle/>
          <a:p>
            <a:pPr algn="r"/>
            <a:r>
              <a:rPr lang="en-US" sz="3200" b="1" dirty="0">
                <a:solidFill>
                  <a:schemeClr val="bg1"/>
                </a:solidFill>
              </a:rPr>
              <a:t>5</a:t>
            </a:r>
          </a:p>
        </p:txBody>
      </p:sp>
      <p:sp>
        <p:nvSpPr>
          <p:cNvPr id="34" name="TextBox 33"/>
          <p:cNvSpPr txBox="1"/>
          <p:nvPr/>
        </p:nvSpPr>
        <p:spPr>
          <a:xfrm>
            <a:off x="4853905" y="3840481"/>
            <a:ext cx="541706" cy="584775"/>
          </a:xfrm>
          <a:prstGeom prst="rect">
            <a:avLst/>
          </a:prstGeom>
          <a:noFill/>
        </p:spPr>
        <p:txBody>
          <a:bodyPr wrap="square" rtlCol="0">
            <a:spAutoFit/>
          </a:bodyPr>
          <a:lstStyle/>
          <a:p>
            <a:pPr algn="r"/>
            <a:r>
              <a:rPr lang="en-US" sz="3200" b="1" dirty="0">
                <a:solidFill>
                  <a:schemeClr val="bg1"/>
                </a:solidFill>
              </a:rPr>
              <a:t>6</a:t>
            </a:r>
          </a:p>
        </p:txBody>
      </p:sp>
      <p:sp>
        <p:nvSpPr>
          <p:cNvPr id="35" name="TextBox 34"/>
          <p:cNvSpPr txBox="1"/>
          <p:nvPr/>
        </p:nvSpPr>
        <p:spPr>
          <a:xfrm>
            <a:off x="5406607" y="3410298"/>
            <a:ext cx="541706" cy="584775"/>
          </a:xfrm>
          <a:prstGeom prst="rect">
            <a:avLst/>
          </a:prstGeom>
          <a:noFill/>
        </p:spPr>
        <p:txBody>
          <a:bodyPr wrap="square" rtlCol="0">
            <a:spAutoFit/>
          </a:bodyPr>
          <a:lstStyle/>
          <a:p>
            <a:pPr algn="r"/>
            <a:r>
              <a:rPr lang="en-US" sz="3200" b="1" dirty="0">
                <a:solidFill>
                  <a:schemeClr val="bg1"/>
                </a:solidFill>
              </a:rPr>
              <a:t>7</a:t>
            </a:r>
          </a:p>
        </p:txBody>
      </p:sp>
      <p:sp>
        <p:nvSpPr>
          <p:cNvPr id="36" name="TextBox 35"/>
          <p:cNvSpPr txBox="1"/>
          <p:nvPr/>
        </p:nvSpPr>
        <p:spPr>
          <a:xfrm>
            <a:off x="5976094" y="3029298"/>
            <a:ext cx="541706" cy="584775"/>
          </a:xfrm>
          <a:prstGeom prst="rect">
            <a:avLst/>
          </a:prstGeom>
          <a:noFill/>
        </p:spPr>
        <p:txBody>
          <a:bodyPr wrap="square" rtlCol="0">
            <a:spAutoFit/>
          </a:bodyPr>
          <a:lstStyle/>
          <a:p>
            <a:pPr algn="r"/>
            <a:r>
              <a:rPr lang="en-US" sz="3200" b="1" dirty="0">
                <a:solidFill>
                  <a:schemeClr val="bg1"/>
                </a:solidFill>
              </a:rPr>
              <a:t>8</a:t>
            </a:r>
          </a:p>
        </p:txBody>
      </p:sp>
      <p:sp>
        <p:nvSpPr>
          <p:cNvPr id="37" name="TextBox 36"/>
          <p:cNvSpPr txBox="1"/>
          <p:nvPr/>
        </p:nvSpPr>
        <p:spPr>
          <a:xfrm>
            <a:off x="6545580" y="2587338"/>
            <a:ext cx="541706" cy="584775"/>
          </a:xfrm>
          <a:prstGeom prst="rect">
            <a:avLst/>
          </a:prstGeom>
          <a:noFill/>
        </p:spPr>
        <p:txBody>
          <a:bodyPr wrap="square" rtlCol="0">
            <a:spAutoFit/>
          </a:bodyPr>
          <a:lstStyle/>
          <a:p>
            <a:pPr algn="r"/>
            <a:r>
              <a:rPr lang="en-US" sz="3200" b="1" dirty="0">
                <a:solidFill>
                  <a:schemeClr val="bg1"/>
                </a:solidFill>
              </a:rPr>
              <a:t>9</a:t>
            </a:r>
          </a:p>
        </p:txBody>
      </p:sp>
      <p:sp>
        <p:nvSpPr>
          <p:cNvPr id="38" name="TextBox 37"/>
          <p:cNvSpPr txBox="1"/>
          <p:nvPr/>
        </p:nvSpPr>
        <p:spPr>
          <a:xfrm>
            <a:off x="6948388" y="2221578"/>
            <a:ext cx="739059" cy="584775"/>
          </a:xfrm>
          <a:prstGeom prst="rect">
            <a:avLst/>
          </a:prstGeom>
          <a:noFill/>
        </p:spPr>
        <p:txBody>
          <a:bodyPr wrap="square" rtlCol="0">
            <a:spAutoFit/>
          </a:bodyPr>
          <a:lstStyle/>
          <a:p>
            <a:pPr algn="r"/>
            <a:r>
              <a:rPr lang="en-US" sz="3200" b="1" dirty="0">
                <a:solidFill>
                  <a:schemeClr val="bg1"/>
                </a:solidFill>
              </a:rPr>
              <a:t>10</a:t>
            </a:r>
          </a:p>
        </p:txBody>
      </p:sp>
      <p:sp>
        <p:nvSpPr>
          <p:cNvPr id="39" name="TextBox 38"/>
          <p:cNvSpPr txBox="1"/>
          <p:nvPr/>
        </p:nvSpPr>
        <p:spPr>
          <a:xfrm>
            <a:off x="7601214" y="1840578"/>
            <a:ext cx="655719" cy="584775"/>
          </a:xfrm>
          <a:prstGeom prst="rect">
            <a:avLst/>
          </a:prstGeom>
          <a:noFill/>
        </p:spPr>
        <p:txBody>
          <a:bodyPr wrap="square" rtlCol="0">
            <a:spAutoFit/>
          </a:bodyPr>
          <a:lstStyle/>
          <a:p>
            <a:pPr algn="r"/>
            <a:r>
              <a:rPr lang="en-US" sz="3200" b="1" dirty="0">
                <a:solidFill>
                  <a:schemeClr val="bg1"/>
                </a:solidFill>
              </a:rPr>
              <a:t>11</a:t>
            </a:r>
          </a:p>
        </p:txBody>
      </p:sp>
      <p:sp>
        <p:nvSpPr>
          <p:cNvPr id="40" name="TextBox 39"/>
          <p:cNvSpPr txBox="1"/>
          <p:nvPr/>
        </p:nvSpPr>
        <p:spPr>
          <a:xfrm>
            <a:off x="8184590" y="1398618"/>
            <a:ext cx="697389" cy="584775"/>
          </a:xfrm>
          <a:prstGeom prst="rect">
            <a:avLst/>
          </a:prstGeom>
          <a:noFill/>
        </p:spPr>
        <p:txBody>
          <a:bodyPr wrap="square" rtlCol="0">
            <a:spAutoFit/>
          </a:bodyPr>
          <a:lstStyle/>
          <a:p>
            <a:pPr algn="r"/>
            <a:r>
              <a:rPr lang="en-US" sz="3200" b="1" dirty="0">
                <a:solidFill>
                  <a:schemeClr val="bg1"/>
                </a:solidFill>
              </a:rPr>
              <a:t>12</a:t>
            </a:r>
          </a:p>
        </p:txBody>
      </p:sp>
      <p:grpSp>
        <p:nvGrpSpPr>
          <p:cNvPr id="66" name="Group 65"/>
          <p:cNvGrpSpPr/>
          <p:nvPr/>
        </p:nvGrpSpPr>
        <p:grpSpPr>
          <a:xfrm>
            <a:off x="4284419" y="4008120"/>
            <a:ext cx="3572601" cy="1330940"/>
            <a:chOff x="2760418" y="4008120"/>
            <a:chExt cx="3572601" cy="1330940"/>
          </a:xfrm>
        </p:grpSpPr>
        <p:sp>
          <p:nvSpPr>
            <p:cNvPr id="45" name="TextBox 44"/>
            <p:cNvSpPr txBox="1"/>
            <p:nvPr/>
          </p:nvSpPr>
          <p:spPr>
            <a:xfrm>
              <a:off x="2760418" y="4815840"/>
              <a:ext cx="3046022" cy="523220"/>
            </a:xfrm>
            <a:prstGeom prst="rect">
              <a:avLst/>
            </a:prstGeom>
            <a:noFill/>
          </p:spPr>
          <p:txBody>
            <a:bodyPr wrap="square" rtlCol="0">
              <a:spAutoFit/>
            </a:bodyPr>
            <a:lstStyle/>
            <a:p>
              <a:r>
                <a:rPr lang="en-US" sz="2800" b="1" dirty="0">
                  <a:solidFill>
                    <a:schemeClr val="bg1"/>
                  </a:solidFill>
                  <a:effectLst>
                    <a:outerShdw blurRad="38100" dist="38100" dir="2700000" algn="tl">
                      <a:srgbClr val="000000">
                        <a:alpha val="43137"/>
                      </a:srgbClr>
                    </a:outerShdw>
                  </a:effectLst>
                </a:rPr>
                <a:t>Hand to Hand</a:t>
              </a:r>
            </a:p>
          </p:txBody>
        </p:sp>
        <p:sp>
          <p:nvSpPr>
            <p:cNvPr id="46" name="TextBox 45"/>
            <p:cNvSpPr txBox="1"/>
            <p:nvPr/>
          </p:nvSpPr>
          <p:spPr>
            <a:xfrm>
              <a:off x="3329904" y="4389120"/>
              <a:ext cx="2979455" cy="523220"/>
            </a:xfrm>
            <a:prstGeom prst="rect">
              <a:avLst/>
            </a:prstGeom>
            <a:noFill/>
          </p:spPr>
          <p:txBody>
            <a:bodyPr wrap="square" rtlCol="0">
              <a:spAutoFit/>
            </a:bodyPr>
            <a:lstStyle/>
            <a:p>
              <a:r>
                <a:rPr lang="en-US" sz="2800" b="1" dirty="0">
                  <a:solidFill>
                    <a:schemeClr val="bg1"/>
                  </a:solidFill>
                  <a:effectLst>
                    <a:outerShdw blurRad="38100" dist="38100" dir="2700000" algn="tl">
                      <a:srgbClr val="000000">
                        <a:alpha val="43137"/>
                      </a:srgbClr>
                    </a:outerShdw>
                  </a:effectLst>
                </a:rPr>
                <a:t>Arm to Shoulder</a:t>
              </a:r>
            </a:p>
          </p:txBody>
        </p:sp>
        <p:sp>
          <p:nvSpPr>
            <p:cNvPr id="47" name="TextBox 46"/>
            <p:cNvSpPr txBox="1"/>
            <p:nvPr/>
          </p:nvSpPr>
          <p:spPr>
            <a:xfrm>
              <a:off x="3913281" y="4008120"/>
              <a:ext cx="2419738" cy="523220"/>
            </a:xfrm>
            <a:prstGeom prst="rect">
              <a:avLst/>
            </a:prstGeom>
            <a:noFill/>
          </p:spPr>
          <p:txBody>
            <a:bodyPr wrap="square" rtlCol="0">
              <a:spAutoFit/>
            </a:bodyPr>
            <a:lstStyle/>
            <a:p>
              <a:r>
                <a:rPr lang="en-US" sz="2800" b="1" dirty="0">
                  <a:solidFill>
                    <a:schemeClr val="bg1"/>
                  </a:solidFill>
                  <a:effectLst>
                    <a:outerShdw blurRad="38100" dist="38100" dir="2700000" algn="tl">
                      <a:srgbClr val="000000">
                        <a:alpha val="43137"/>
                      </a:srgbClr>
                    </a:outerShdw>
                  </a:effectLst>
                </a:rPr>
                <a:t>Arm to Waist</a:t>
              </a:r>
            </a:p>
          </p:txBody>
        </p:sp>
      </p:grpSp>
      <p:grpSp>
        <p:nvGrpSpPr>
          <p:cNvPr id="67" name="Group 66"/>
          <p:cNvGrpSpPr/>
          <p:nvPr/>
        </p:nvGrpSpPr>
        <p:grpSpPr>
          <a:xfrm>
            <a:off x="6048437" y="2758440"/>
            <a:ext cx="3997400" cy="1346180"/>
            <a:chOff x="4524437" y="2788920"/>
            <a:chExt cx="3997400" cy="1346180"/>
          </a:xfrm>
        </p:grpSpPr>
        <p:sp>
          <p:nvSpPr>
            <p:cNvPr id="48" name="TextBox 47"/>
            <p:cNvSpPr txBox="1"/>
            <p:nvPr/>
          </p:nvSpPr>
          <p:spPr>
            <a:xfrm>
              <a:off x="4524437" y="3611880"/>
              <a:ext cx="2816758" cy="523220"/>
            </a:xfrm>
            <a:prstGeom prst="rect">
              <a:avLst/>
            </a:prstGeom>
            <a:noFill/>
          </p:spPr>
          <p:txBody>
            <a:bodyPr wrap="square" rtlCol="0">
              <a:spAutoFit/>
            </a:bodyPr>
            <a:lstStyle/>
            <a:p>
              <a:r>
                <a:rPr lang="en-US" sz="2800" b="1" dirty="0">
                  <a:solidFill>
                    <a:schemeClr val="bg1"/>
                  </a:solidFill>
                  <a:effectLst>
                    <a:outerShdw blurRad="38100" dist="38100" dir="2700000" algn="tl">
                      <a:srgbClr val="000000">
                        <a:alpha val="43137"/>
                      </a:srgbClr>
                    </a:outerShdw>
                  </a:effectLst>
                </a:rPr>
                <a:t>Mouth to Mouth</a:t>
              </a:r>
            </a:p>
          </p:txBody>
        </p:sp>
        <p:sp>
          <p:nvSpPr>
            <p:cNvPr id="49" name="TextBox 48"/>
            <p:cNvSpPr txBox="1"/>
            <p:nvPr/>
          </p:nvSpPr>
          <p:spPr>
            <a:xfrm>
              <a:off x="5080033" y="3185160"/>
              <a:ext cx="2816758" cy="523220"/>
            </a:xfrm>
            <a:prstGeom prst="rect">
              <a:avLst/>
            </a:prstGeom>
            <a:noFill/>
          </p:spPr>
          <p:txBody>
            <a:bodyPr wrap="square" rtlCol="0">
              <a:spAutoFit/>
            </a:bodyPr>
            <a:lstStyle/>
            <a:p>
              <a:r>
                <a:rPr lang="en-US" sz="2800" b="1" dirty="0">
                  <a:solidFill>
                    <a:schemeClr val="bg1"/>
                  </a:solidFill>
                  <a:effectLst>
                    <a:outerShdw blurRad="38100" dist="38100" dir="2700000" algn="tl">
                      <a:srgbClr val="000000">
                        <a:alpha val="43137"/>
                      </a:srgbClr>
                    </a:outerShdw>
                  </a:effectLst>
                </a:rPr>
                <a:t>Hand to Head</a:t>
              </a:r>
            </a:p>
          </p:txBody>
        </p:sp>
        <p:sp>
          <p:nvSpPr>
            <p:cNvPr id="50" name="TextBox 49"/>
            <p:cNvSpPr txBox="1"/>
            <p:nvPr/>
          </p:nvSpPr>
          <p:spPr>
            <a:xfrm>
              <a:off x="5705079" y="2788920"/>
              <a:ext cx="2816758" cy="523220"/>
            </a:xfrm>
            <a:prstGeom prst="rect">
              <a:avLst/>
            </a:prstGeom>
            <a:noFill/>
          </p:spPr>
          <p:txBody>
            <a:bodyPr wrap="square" rtlCol="0">
              <a:spAutoFit/>
            </a:bodyPr>
            <a:lstStyle/>
            <a:p>
              <a:r>
                <a:rPr lang="en-US" sz="2800" b="1" dirty="0">
                  <a:solidFill>
                    <a:schemeClr val="bg1"/>
                  </a:solidFill>
                  <a:effectLst>
                    <a:outerShdw blurRad="38100" dist="38100" dir="2700000" algn="tl">
                      <a:srgbClr val="000000">
                        <a:alpha val="43137"/>
                      </a:srgbClr>
                    </a:outerShdw>
                  </a:effectLst>
                </a:rPr>
                <a:t>Hand to Body</a:t>
              </a:r>
            </a:p>
          </p:txBody>
        </p:sp>
      </p:grpSp>
      <p:sp>
        <p:nvSpPr>
          <p:cNvPr id="41" name="Rectangle 40"/>
          <p:cNvSpPr/>
          <p:nvPr/>
        </p:nvSpPr>
        <p:spPr>
          <a:xfrm>
            <a:off x="1524000" y="2788920"/>
            <a:ext cx="9144000" cy="2468880"/>
          </a:xfrm>
          <a:prstGeom prst="rect">
            <a:avLst/>
          </a:prstGeom>
          <a:solidFill>
            <a:srgbClr val="481F67"/>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4" name="Straight Connector 63"/>
          <p:cNvCxnSpPr/>
          <p:nvPr/>
        </p:nvCxnSpPr>
        <p:spPr>
          <a:xfrm>
            <a:off x="1524000" y="4008120"/>
            <a:ext cx="9144000" cy="0"/>
          </a:xfrm>
          <a:prstGeom prst="line">
            <a:avLst/>
          </a:prstGeom>
          <a:ln w="762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55" name="Freeform 54"/>
          <p:cNvSpPr/>
          <p:nvPr/>
        </p:nvSpPr>
        <p:spPr>
          <a:xfrm>
            <a:off x="830162" y="1812925"/>
            <a:ext cx="6832385" cy="4910912"/>
          </a:xfrm>
          <a:custGeom>
            <a:avLst/>
            <a:gdLst>
              <a:gd name="connsiteX0" fmla="*/ 0 w 3505200"/>
              <a:gd name="connsiteY0" fmla="*/ 2545080 h 2545080"/>
              <a:gd name="connsiteX1" fmla="*/ 670560 w 3505200"/>
              <a:gd name="connsiteY1" fmla="*/ 548640 h 2545080"/>
              <a:gd name="connsiteX2" fmla="*/ 3505200 w 3505200"/>
              <a:gd name="connsiteY2" fmla="*/ 0 h 2545080"/>
              <a:gd name="connsiteX3" fmla="*/ 3505200 w 3505200"/>
              <a:gd name="connsiteY3" fmla="*/ 0 h 2545080"/>
              <a:gd name="connsiteX0" fmla="*/ 0 w 3505200"/>
              <a:gd name="connsiteY0" fmla="*/ 2643643 h 2643643"/>
              <a:gd name="connsiteX1" fmla="*/ 861505 w 3505200"/>
              <a:gd name="connsiteY1" fmla="*/ 424180 h 2643643"/>
              <a:gd name="connsiteX2" fmla="*/ 3505200 w 3505200"/>
              <a:gd name="connsiteY2" fmla="*/ 98563 h 2643643"/>
              <a:gd name="connsiteX3" fmla="*/ 3505200 w 3505200"/>
              <a:gd name="connsiteY3" fmla="*/ 98563 h 2643643"/>
              <a:gd name="connsiteX0" fmla="*/ 0 w 3505200"/>
              <a:gd name="connsiteY0" fmla="*/ 2669881 h 2669881"/>
              <a:gd name="connsiteX1" fmla="*/ 861505 w 3505200"/>
              <a:gd name="connsiteY1" fmla="*/ 450418 h 2669881"/>
              <a:gd name="connsiteX2" fmla="*/ 3505200 w 3505200"/>
              <a:gd name="connsiteY2" fmla="*/ 124801 h 2669881"/>
              <a:gd name="connsiteX3" fmla="*/ 3505200 w 3505200"/>
              <a:gd name="connsiteY3" fmla="*/ 124801 h 2669881"/>
              <a:gd name="connsiteX0" fmla="*/ 0 w 3505200"/>
              <a:gd name="connsiteY0" fmla="*/ 3286473 h 3286473"/>
              <a:gd name="connsiteX1" fmla="*/ 861505 w 3505200"/>
              <a:gd name="connsiteY1" fmla="*/ 1067010 h 3286473"/>
              <a:gd name="connsiteX2" fmla="*/ 3505200 w 3505200"/>
              <a:gd name="connsiteY2" fmla="*/ 741393 h 3286473"/>
              <a:gd name="connsiteX3" fmla="*/ 3505200 w 3505200"/>
              <a:gd name="connsiteY3" fmla="*/ 741393 h 3286473"/>
              <a:gd name="connsiteX0" fmla="*/ 0 w 3505200"/>
              <a:gd name="connsiteY0" fmla="*/ 3286473 h 3286473"/>
              <a:gd name="connsiteX1" fmla="*/ 861505 w 3505200"/>
              <a:gd name="connsiteY1" fmla="*/ 1067010 h 3286473"/>
              <a:gd name="connsiteX2" fmla="*/ 3505200 w 3505200"/>
              <a:gd name="connsiteY2" fmla="*/ 741393 h 3286473"/>
              <a:gd name="connsiteX3" fmla="*/ 3205144 w 3505200"/>
              <a:gd name="connsiteY3" fmla="*/ 1043130 h 3286473"/>
              <a:gd name="connsiteX0" fmla="*/ 0 w 3959455"/>
              <a:gd name="connsiteY0" fmla="*/ 2645830 h 2645830"/>
              <a:gd name="connsiteX1" fmla="*/ 861505 w 3959455"/>
              <a:gd name="connsiteY1" fmla="*/ 426367 h 2645830"/>
              <a:gd name="connsiteX2" fmla="*/ 3518839 w 3959455"/>
              <a:gd name="connsiteY2" fmla="*/ 87630 h 2645830"/>
              <a:gd name="connsiteX3" fmla="*/ 3505200 w 3959455"/>
              <a:gd name="connsiteY3" fmla="*/ 100750 h 2645830"/>
              <a:gd name="connsiteX4" fmla="*/ 3205144 w 3959455"/>
              <a:gd name="connsiteY4" fmla="*/ 402487 h 2645830"/>
              <a:gd name="connsiteX0" fmla="*/ 0 w 3959455"/>
              <a:gd name="connsiteY0" fmla="*/ 2831904 h 2831904"/>
              <a:gd name="connsiteX1" fmla="*/ 861505 w 3959455"/>
              <a:gd name="connsiteY1" fmla="*/ 612441 h 2831904"/>
              <a:gd name="connsiteX2" fmla="*/ 3518839 w 3959455"/>
              <a:gd name="connsiteY2" fmla="*/ 273704 h 2831904"/>
              <a:gd name="connsiteX3" fmla="*/ 3505200 w 3959455"/>
              <a:gd name="connsiteY3" fmla="*/ 286824 h 2831904"/>
              <a:gd name="connsiteX4" fmla="*/ 3205144 w 3959455"/>
              <a:gd name="connsiteY4" fmla="*/ 588561 h 2831904"/>
              <a:gd name="connsiteX0" fmla="*/ 0 w 4105313"/>
              <a:gd name="connsiteY0" fmla="*/ 3004791 h 3004791"/>
              <a:gd name="connsiteX1" fmla="*/ 861505 w 4105313"/>
              <a:gd name="connsiteY1" fmla="*/ 785328 h 3004791"/>
              <a:gd name="connsiteX2" fmla="*/ 3518839 w 4105313"/>
              <a:gd name="connsiteY2" fmla="*/ 446591 h 3004791"/>
              <a:gd name="connsiteX3" fmla="*/ 3505200 w 4105313"/>
              <a:gd name="connsiteY3" fmla="*/ 459711 h 3004791"/>
              <a:gd name="connsiteX4" fmla="*/ 4105313 w 4105313"/>
              <a:gd name="connsiteY4" fmla="*/ 0 h 3004791"/>
              <a:gd name="connsiteX0" fmla="*/ 0 w 4105313"/>
              <a:gd name="connsiteY0" fmla="*/ 3004791 h 3004791"/>
              <a:gd name="connsiteX1" fmla="*/ 861505 w 4105313"/>
              <a:gd name="connsiteY1" fmla="*/ 785328 h 3004791"/>
              <a:gd name="connsiteX2" fmla="*/ 3518839 w 4105313"/>
              <a:gd name="connsiteY2" fmla="*/ 446591 h 3004791"/>
              <a:gd name="connsiteX3" fmla="*/ 4105313 w 4105313"/>
              <a:gd name="connsiteY3" fmla="*/ 0 h 3004791"/>
              <a:gd name="connsiteX0" fmla="*/ 0 w 4105313"/>
              <a:gd name="connsiteY0" fmla="*/ 3004791 h 3004791"/>
              <a:gd name="connsiteX1" fmla="*/ 861505 w 4105313"/>
              <a:gd name="connsiteY1" fmla="*/ 785328 h 3004791"/>
              <a:gd name="connsiteX2" fmla="*/ 3518839 w 4105313"/>
              <a:gd name="connsiteY2" fmla="*/ 446591 h 3004791"/>
              <a:gd name="connsiteX3" fmla="*/ 4105313 w 4105313"/>
              <a:gd name="connsiteY3" fmla="*/ 0 h 3004791"/>
              <a:gd name="connsiteX0" fmla="*/ 0 w 4105313"/>
              <a:gd name="connsiteY0" fmla="*/ 3004791 h 3004791"/>
              <a:gd name="connsiteX1" fmla="*/ 861505 w 4105313"/>
              <a:gd name="connsiteY1" fmla="*/ 785328 h 3004791"/>
              <a:gd name="connsiteX2" fmla="*/ 3518839 w 4105313"/>
              <a:gd name="connsiteY2" fmla="*/ 446591 h 3004791"/>
              <a:gd name="connsiteX3" fmla="*/ 4105313 w 4105313"/>
              <a:gd name="connsiteY3" fmla="*/ 0 h 3004791"/>
              <a:gd name="connsiteX0" fmla="*/ 0 w 4105313"/>
              <a:gd name="connsiteY0" fmla="*/ 3004791 h 3004791"/>
              <a:gd name="connsiteX1" fmla="*/ 861505 w 4105313"/>
              <a:gd name="connsiteY1" fmla="*/ 785328 h 3004791"/>
              <a:gd name="connsiteX2" fmla="*/ 3518839 w 4105313"/>
              <a:gd name="connsiteY2" fmla="*/ 446591 h 3004791"/>
              <a:gd name="connsiteX3" fmla="*/ 4105313 w 4105313"/>
              <a:gd name="connsiteY3" fmla="*/ 0 h 3004791"/>
              <a:gd name="connsiteX0" fmla="*/ 154381 w 4259694"/>
              <a:gd name="connsiteY0" fmla="*/ 3004791 h 3374702"/>
              <a:gd name="connsiteX1" fmla="*/ 143584 w 4259694"/>
              <a:gd name="connsiteY1" fmla="*/ 3004792 h 3374702"/>
              <a:gd name="connsiteX2" fmla="*/ 1015886 w 4259694"/>
              <a:gd name="connsiteY2" fmla="*/ 785328 h 3374702"/>
              <a:gd name="connsiteX3" fmla="*/ 3673220 w 4259694"/>
              <a:gd name="connsiteY3" fmla="*/ 446591 h 3374702"/>
              <a:gd name="connsiteX4" fmla="*/ 4259694 w 4259694"/>
              <a:gd name="connsiteY4" fmla="*/ 0 h 3374702"/>
              <a:gd name="connsiteX0" fmla="*/ 2009273 w 6114586"/>
              <a:gd name="connsiteY0" fmla="*/ 3004791 h 4227435"/>
              <a:gd name="connsiteX1" fmla="*/ 1998476 w 6114586"/>
              <a:gd name="connsiteY1" fmla="*/ 3004792 h 4227435"/>
              <a:gd name="connsiteX2" fmla="*/ 2870778 w 6114586"/>
              <a:gd name="connsiteY2" fmla="*/ 785328 h 4227435"/>
              <a:gd name="connsiteX3" fmla="*/ 5528112 w 6114586"/>
              <a:gd name="connsiteY3" fmla="*/ 446591 h 4227435"/>
              <a:gd name="connsiteX4" fmla="*/ 6114586 w 6114586"/>
              <a:gd name="connsiteY4" fmla="*/ 0 h 4227435"/>
              <a:gd name="connsiteX0" fmla="*/ 2009273 w 6114586"/>
              <a:gd name="connsiteY0" fmla="*/ 3004791 h 4227435"/>
              <a:gd name="connsiteX1" fmla="*/ 1998476 w 6114586"/>
              <a:gd name="connsiteY1" fmla="*/ 3004792 h 4227435"/>
              <a:gd name="connsiteX2" fmla="*/ 2870778 w 6114586"/>
              <a:gd name="connsiteY2" fmla="*/ 785328 h 4227435"/>
              <a:gd name="connsiteX3" fmla="*/ 5528112 w 6114586"/>
              <a:gd name="connsiteY3" fmla="*/ 446591 h 4227435"/>
              <a:gd name="connsiteX4" fmla="*/ 6114586 w 6114586"/>
              <a:gd name="connsiteY4" fmla="*/ 0 h 4227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4586" h="4227435">
                <a:moveTo>
                  <a:pt x="2009273" y="3004791"/>
                </a:moveTo>
                <a:cubicBezTo>
                  <a:pt x="2007474" y="3004791"/>
                  <a:pt x="0" y="4227435"/>
                  <a:pt x="1998476" y="3004792"/>
                </a:cubicBezTo>
                <a:cubicBezTo>
                  <a:pt x="2142060" y="2634882"/>
                  <a:pt x="1859699" y="1670859"/>
                  <a:pt x="2870778" y="785328"/>
                </a:cubicBezTo>
                <a:cubicBezTo>
                  <a:pt x="3670359" y="149058"/>
                  <a:pt x="4992024" y="172887"/>
                  <a:pt x="5528112" y="446591"/>
                </a:cubicBezTo>
                <a:cubicBezTo>
                  <a:pt x="5550468" y="460012"/>
                  <a:pt x="5992404" y="93040"/>
                  <a:pt x="6114586" y="0"/>
                </a:cubicBezTo>
              </a:path>
            </a:pathLst>
          </a:custGeom>
          <a:ln w="15240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aseline="-25000" dirty="0"/>
          </a:p>
        </p:txBody>
      </p:sp>
      <p:pic>
        <p:nvPicPr>
          <p:cNvPr id="72" name="Picture 71"/>
          <p:cNvPicPr>
            <a:picLocks noChangeAspect="1"/>
          </p:cNvPicPr>
          <p:nvPr/>
        </p:nvPicPr>
        <p:blipFill>
          <a:blip r:embed="rId3"/>
          <a:stretch>
            <a:fillRect/>
          </a:stretch>
        </p:blipFill>
        <p:spPr>
          <a:xfrm>
            <a:off x="2360937" y="1556407"/>
            <a:ext cx="2055915" cy="2301398"/>
          </a:xfrm>
          <a:prstGeom prst="rect">
            <a:avLst/>
          </a:prstGeom>
        </p:spPr>
      </p:pic>
      <p:pic>
        <p:nvPicPr>
          <p:cNvPr id="73" name="Picture 72"/>
          <p:cNvPicPr>
            <a:picLocks noChangeAspect="1"/>
          </p:cNvPicPr>
          <p:nvPr/>
        </p:nvPicPr>
        <p:blipFill>
          <a:blip r:embed="rId4"/>
          <a:stretch>
            <a:fillRect/>
          </a:stretch>
        </p:blipFill>
        <p:spPr>
          <a:xfrm>
            <a:off x="3390243" y="2516106"/>
            <a:ext cx="1994545" cy="2282987"/>
          </a:xfrm>
          <a:prstGeom prst="rect">
            <a:avLst/>
          </a:prstGeom>
        </p:spPr>
      </p:pic>
      <p:sp>
        <p:nvSpPr>
          <p:cNvPr id="74" name="TextBox 73"/>
          <p:cNvSpPr txBox="1"/>
          <p:nvPr/>
        </p:nvSpPr>
        <p:spPr>
          <a:xfrm>
            <a:off x="4422775" y="3108960"/>
            <a:ext cx="5120640" cy="1569660"/>
          </a:xfrm>
          <a:prstGeom prst="rect">
            <a:avLst/>
          </a:prstGeom>
          <a:noFill/>
        </p:spPr>
        <p:txBody>
          <a:bodyPr wrap="square" rtlCol="0">
            <a:spAutoFit/>
          </a:bodyPr>
          <a:lstStyle/>
          <a:p>
            <a:r>
              <a:rPr lang="en-US" sz="9600" b="1" dirty="0">
                <a:solidFill>
                  <a:srgbClr val="FF0000"/>
                </a:solidFill>
                <a:effectLst>
                  <a:glow rad="127000">
                    <a:schemeClr val="bg1"/>
                  </a:glow>
                  <a:outerShdw blurRad="38100" dist="38100" dir="2700000" algn="tl">
                    <a:srgbClr val="000000">
                      <a:alpha val="43137"/>
                    </a:srgbClr>
                  </a:outerShdw>
                </a:effectLst>
              </a:rPr>
              <a:t>SKIP</a:t>
            </a:r>
          </a:p>
        </p:txBody>
      </p:sp>
    </p:spTree>
    <p:extLst>
      <p:ext uri="{BB962C8B-B14F-4D97-AF65-F5344CB8AC3E}">
        <p14:creationId xmlns:p14="http://schemas.microsoft.com/office/powerpoint/2010/main" val="2256611323"/>
      </p:ext>
    </p:extLst>
  </p:cSld>
  <p:clrMapOvr>
    <a:masterClrMapping/>
  </p:clrMapOvr>
  <p:transition>
    <p:zo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2438400"/>
          </a:xfrm>
        </p:spPr>
        <p:txBody>
          <a:bodyPr/>
          <a:lstStyle/>
          <a:p>
            <a:r>
              <a:rPr lang="en-US" dirty="0"/>
              <a:t>Is it any wonder that Divorce </a:t>
            </a:r>
            <a:br>
              <a:rPr lang="en-US" dirty="0"/>
            </a:br>
            <a:r>
              <a:rPr lang="en-US" dirty="0"/>
              <a:t>is rampant among both</a:t>
            </a:r>
            <a:br>
              <a:rPr lang="en-US" dirty="0"/>
            </a:br>
            <a:r>
              <a:rPr lang="en-US" dirty="0"/>
              <a:t>Natural and Carnal people?</a:t>
            </a:r>
          </a:p>
        </p:txBody>
      </p:sp>
      <p:grpSp>
        <p:nvGrpSpPr>
          <p:cNvPr id="13" name="Group 72"/>
          <p:cNvGrpSpPr>
            <a:grpSpLocks/>
          </p:cNvGrpSpPr>
          <p:nvPr/>
        </p:nvGrpSpPr>
        <p:grpSpPr bwMode="auto">
          <a:xfrm>
            <a:off x="2956180" y="2247254"/>
            <a:ext cx="2878136" cy="4610746"/>
            <a:chOff x="2967" y="656"/>
            <a:chExt cx="2793" cy="3664"/>
          </a:xfrm>
          <a:effectLst>
            <a:glow rad="127000">
              <a:schemeClr val="bg1"/>
            </a:glow>
          </a:effectLst>
        </p:grpSpPr>
        <p:pic>
          <p:nvPicPr>
            <p:cNvPr id="14" name="Picture 73" descr="body-temple-2"/>
            <p:cNvPicPr>
              <a:picLocks noChangeAspect="1" noChangeArrowheads="1"/>
            </p:cNvPicPr>
            <p:nvPr/>
          </p:nvPicPr>
          <p:blipFill>
            <a:blip r:embed="rId2" cstate="print"/>
            <a:srcRect/>
            <a:stretch>
              <a:fillRect/>
            </a:stretch>
          </p:blipFill>
          <p:spPr bwMode="auto">
            <a:xfrm>
              <a:off x="3779" y="2196"/>
              <a:ext cx="982" cy="1628"/>
            </a:xfrm>
            <a:prstGeom prst="rect">
              <a:avLst/>
            </a:prstGeom>
            <a:noFill/>
            <a:ln w="9525">
              <a:noFill/>
              <a:miter lim="800000"/>
              <a:headEnd/>
              <a:tailEnd/>
            </a:ln>
          </p:spPr>
        </p:pic>
        <p:pic>
          <p:nvPicPr>
            <p:cNvPr id="15" name="Picture 74" descr="halo"/>
            <p:cNvPicPr>
              <a:picLocks noChangeAspect="1" noChangeArrowheads="1"/>
            </p:cNvPicPr>
            <p:nvPr/>
          </p:nvPicPr>
          <p:blipFill>
            <a:blip r:embed="rId3" cstate="print"/>
            <a:srcRect/>
            <a:stretch>
              <a:fillRect/>
            </a:stretch>
          </p:blipFill>
          <p:spPr bwMode="auto">
            <a:xfrm>
              <a:off x="3779" y="1127"/>
              <a:ext cx="884" cy="460"/>
            </a:xfrm>
            <a:prstGeom prst="rect">
              <a:avLst/>
            </a:prstGeom>
            <a:noFill/>
            <a:ln w="9525">
              <a:noFill/>
              <a:miter lim="800000"/>
              <a:headEnd/>
              <a:tailEnd/>
            </a:ln>
          </p:spPr>
        </p:pic>
        <p:pic>
          <p:nvPicPr>
            <p:cNvPr id="16" name="Picture 75" descr="body-temple-1"/>
            <p:cNvPicPr>
              <a:picLocks noChangeAspect="1" noChangeArrowheads="1"/>
            </p:cNvPicPr>
            <p:nvPr/>
          </p:nvPicPr>
          <p:blipFill>
            <a:blip r:embed="rId4" cstate="print"/>
            <a:srcRect r="1785" b="8484"/>
            <a:stretch>
              <a:fillRect/>
            </a:stretch>
          </p:blipFill>
          <p:spPr bwMode="auto">
            <a:xfrm>
              <a:off x="3045" y="1224"/>
              <a:ext cx="2715" cy="3096"/>
            </a:xfrm>
            <a:prstGeom prst="rect">
              <a:avLst/>
            </a:prstGeom>
            <a:noFill/>
            <a:ln w="9525">
              <a:noFill/>
              <a:miter lim="800000"/>
              <a:headEnd/>
              <a:tailEnd/>
            </a:ln>
          </p:spPr>
        </p:pic>
        <p:pic>
          <p:nvPicPr>
            <p:cNvPr id="17" name="Picture 76" descr="Pacifier2"/>
            <p:cNvPicPr>
              <a:picLocks noChangeAspect="1" noChangeArrowheads="1"/>
            </p:cNvPicPr>
            <p:nvPr/>
          </p:nvPicPr>
          <p:blipFill>
            <a:blip r:embed="rId5" cstate="print"/>
            <a:srcRect/>
            <a:stretch>
              <a:fillRect/>
            </a:stretch>
          </p:blipFill>
          <p:spPr bwMode="auto">
            <a:xfrm>
              <a:off x="3920" y="1893"/>
              <a:ext cx="371" cy="418"/>
            </a:xfrm>
            <a:prstGeom prst="rect">
              <a:avLst/>
            </a:prstGeom>
            <a:noFill/>
            <a:ln w="9525">
              <a:noFill/>
              <a:miter lim="800000"/>
              <a:headEnd/>
              <a:tailEnd/>
            </a:ln>
          </p:spPr>
        </p:pic>
        <p:pic>
          <p:nvPicPr>
            <p:cNvPr id="18" name="Picture 77" descr="balloon"/>
            <p:cNvPicPr>
              <a:picLocks noChangeAspect="1" noChangeArrowheads="1"/>
            </p:cNvPicPr>
            <p:nvPr/>
          </p:nvPicPr>
          <p:blipFill>
            <a:blip r:embed="rId6" cstate="print"/>
            <a:srcRect/>
            <a:stretch>
              <a:fillRect/>
            </a:stretch>
          </p:blipFill>
          <p:spPr bwMode="auto">
            <a:xfrm>
              <a:off x="4725" y="656"/>
              <a:ext cx="867" cy="2440"/>
            </a:xfrm>
            <a:prstGeom prst="rect">
              <a:avLst/>
            </a:prstGeom>
            <a:noFill/>
            <a:ln w="9525">
              <a:noFill/>
              <a:miter lim="800000"/>
              <a:headEnd/>
              <a:tailEnd/>
            </a:ln>
          </p:spPr>
        </p:pic>
        <p:pic>
          <p:nvPicPr>
            <p:cNvPr id="19" name="Picture 78" descr="teddybear"/>
            <p:cNvPicPr>
              <a:picLocks noChangeAspect="1" noChangeArrowheads="1"/>
            </p:cNvPicPr>
            <p:nvPr/>
          </p:nvPicPr>
          <p:blipFill>
            <a:blip r:embed="rId7" cstate="print"/>
            <a:srcRect/>
            <a:stretch>
              <a:fillRect/>
            </a:stretch>
          </p:blipFill>
          <p:spPr bwMode="auto">
            <a:xfrm>
              <a:off x="2967" y="2069"/>
              <a:ext cx="1167" cy="1017"/>
            </a:xfrm>
            <a:prstGeom prst="rect">
              <a:avLst/>
            </a:prstGeom>
            <a:noFill/>
            <a:ln w="9525">
              <a:noFill/>
              <a:miter lim="800000"/>
              <a:headEnd/>
              <a:tailEnd/>
            </a:ln>
          </p:spPr>
        </p:pic>
      </p:grpSp>
      <p:pic>
        <p:nvPicPr>
          <p:cNvPr id="20" name="Picture 7" descr="body-temple-1"/>
          <p:cNvPicPr>
            <a:picLocks noChangeAspect="1" noChangeArrowheads="1"/>
          </p:cNvPicPr>
          <p:nvPr/>
        </p:nvPicPr>
        <p:blipFill rotWithShape="1">
          <a:blip r:embed="rId4" cstate="print"/>
          <a:srcRect l="-4229" r="1785" b="8484"/>
          <a:stretch/>
        </p:blipFill>
        <p:spPr bwMode="auto">
          <a:xfrm>
            <a:off x="0" y="2859694"/>
            <a:ext cx="2995467" cy="3998306"/>
          </a:xfrm>
          <a:prstGeom prst="rect">
            <a:avLst/>
          </a:prstGeom>
          <a:noFill/>
          <a:ln w="9525">
            <a:noFill/>
            <a:miter lim="800000"/>
            <a:headEnd/>
            <a:tailEnd/>
          </a:ln>
          <a:effectLst>
            <a:glow rad="127000">
              <a:schemeClr val="bg1"/>
            </a:glow>
          </a:effectLst>
        </p:spPr>
      </p:pic>
    </p:spTree>
  </p:cSld>
  <p:clrMapOvr>
    <a:masterClrMapping/>
  </p:clrMapOvr>
  <p:transition>
    <p:zo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9" name="Rectangle 5"/>
          <p:cNvSpPr>
            <a:spLocks noGrp="1" noChangeArrowheads="1"/>
          </p:cNvSpPr>
          <p:nvPr>
            <p:ph type="title"/>
          </p:nvPr>
        </p:nvSpPr>
        <p:spPr/>
        <p:txBody>
          <a:bodyPr/>
          <a:lstStyle/>
          <a:p>
            <a:pPr>
              <a:defRPr/>
            </a:pPr>
            <a:r>
              <a:rPr lang="en-US" dirty="0"/>
              <a:t>Review 4 kinds of people:</a:t>
            </a:r>
          </a:p>
        </p:txBody>
      </p:sp>
      <p:sp>
        <p:nvSpPr>
          <p:cNvPr id="16" name="TextBox 15"/>
          <p:cNvSpPr txBox="1"/>
          <p:nvPr/>
        </p:nvSpPr>
        <p:spPr>
          <a:xfrm>
            <a:off x="2097438" y="999222"/>
            <a:ext cx="8136610" cy="1077218"/>
          </a:xfrm>
          <a:prstGeom prst="rect">
            <a:avLst/>
          </a:prstGeom>
          <a:noFill/>
        </p:spPr>
        <p:txBody>
          <a:bodyPr wrap="square" rtlCol="0">
            <a:spAutoFit/>
          </a:bodyPr>
          <a:lstStyle/>
          <a:p>
            <a:pPr algn="ctr"/>
            <a:r>
              <a:rPr lang="en-US" sz="3200" b="1" dirty="0">
                <a:solidFill>
                  <a:schemeClr val="bg1"/>
                </a:solidFill>
              </a:rPr>
              <a:t> </a:t>
            </a:r>
            <a:r>
              <a:rPr lang="en-US" sz="3200" b="1" baseline="30000" dirty="0">
                <a:solidFill>
                  <a:schemeClr val="bg1"/>
                </a:solidFill>
                <a:effectLst>
                  <a:outerShdw blurRad="38100" dist="38100" dir="2700000" algn="tl">
                    <a:srgbClr val="000000">
                      <a:alpha val="43137"/>
                    </a:srgbClr>
                  </a:outerShdw>
                </a:effectLst>
              </a:rPr>
              <a:t>15</a:t>
            </a:r>
            <a:r>
              <a:rPr lang="en-US" sz="3200" b="1" dirty="0">
                <a:solidFill>
                  <a:schemeClr val="bg1"/>
                </a:solidFill>
                <a:effectLst>
                  <a:outerShdw blurRad="38100" dist="38100" dir="2700000" algn="tl">
                    <a:srgbClr val="000000">
                      <a:alpha val="43137"/>
                    </a:srgbClr>
                  </a:outerShdw>
                </a:effectLst>
              </a:rPr>
              <a:t> </a:t>
            </a:r>
            <a:r>
              <a:rPr lang="en-US" sz="3200" b="1" dirty="0">
                <a:solidFill>
                  <a:srgbClr val="FF0000"/>
                </a:solidFill>
                <a:effectLst>
                  <a:glow rad="127000">
                    <a:schemeClr val="bg1"/>
                  </a:glow>
                  <a:outerShdw blurRad="38100" dist="38100" dir="2700000" algn="tl">
                    <a:srgbClr val="000000">
                      <a:alpha val="43137"/>
                    </a:srgbClr>
                  </a:outerShdw>
                </a:effectLst>
              </a:rPr>
              <a:t>The spiritual man </a:t>
            </a:r>
            <a:r>
              <a:rPr lang="en-US" sz="3200" b="1" dirty="0">
                <a:solidFill>
                  <a:schemeClr val="bg1"/>
                </a:solidFill>
                <a:effectLst>
                  <a:outerShdw blurRad="38100" dist="38100" dir="2700000" algn="tl">
                    <a:srgbClr val="000000">
                      <a:alpha val="43137"/>
                    </a:srgbClr>
                  </a:outerShdw>
                </a:effectLst>
              </a:rPr>
              <a:t>makes judgments about all things,  1Cor 2:15</a:t>
            </a:r>
            <a:endParaRPr lang="en-US" sz="3200" b="1" dirty="0">
              <a:solidFill>
                <a:schemeClr val="bg1"/>
              </a:solidFill>
              <a:effectLst>
                <a:outerShdw blurRad="38100" dist="38100" dir="2700000" algn="tl">
                  <a:srgbClr val="000000">
                    <a:alpha val="43137"/>
                  </a:srgbClr>
                </a:outerShdw>
              </a:effectLst>
              <a:latin typeface="Arial Narrow" pitchFamily="34" charset="0"/>
            </a:endParaRPr>
          </a:p>
        </p:txBody>
      </p:sp>
      <p:pic>
        <p:nvPicPr>
          <p:cNvPr id="17" name="Picture 7" descr="body-temple-1"/>
          <p:cNvPicPr>
            <a:picLocks noChangeAspect="1" noChangeArrowheads="1"/>
          </p:cNvPicPr>
          <p:nvPr/>
        </p:nvPicPr>
        <p:blipFill rotWithShape="1">
          <a:blip r:embed="rId2" cstate="print"/>
          <a:srcRect l="-4229" r="1785" b="8484"/>
          <a:stretch/>
        </p:blipFill>
        <p:spPr bwMode="auto">
          <a:xfrm>
            <a:off x="0" y="2859694"/>
            <a:ext cx="2995467" cy="3998306"/>
          </a:xfrm>
          <a:prstGeom prst="rect">
            <a:avLst/>
          </a:prstGeom>
          <a:noFill/>
          <a:ln w="9525">
            <a:noFill/>
            <a:miter lim="800000"/>
            <a:headEnd/>
            <a:tailEnd/>
          </a:ln>
          <a:effectLst>
            <a:glow rad="127000">
              <a:schemeClr val="bg1"/>
            </a:glow>
          </a:effectLst>
        </p:spPr>
      </p:pic>
      <p:sp>
        <p:nvSpPr>
          <p:cNvPr id="18" name="Text Box 80"/>
          <p:cNvSpPr txBox="1">
            <a:spLocks noChangeArrowheads="1"/>
          </p:cNvSpPr>
          <p:nvPr/>
        </p:nvSpPr>
        <p:spPr bwMode="auto">
          <a:xfrm>
            <a:off x="693373" y="2079898"/>
            <a:ext cx="1788695" cy="584775"/>
          </a:xfrm>
          <a:prstGeom prst="rect">
            <a:avLst/>
          </a:prstGeom>
          <a:noFill/>
          <a:ln w="9525">
            <a:noFill/>
            <a:miter lim="800000"/>
            <a:headEnd/>
            <a:tailEnd/>
          </a:ln>
          <a:effectLst/>
        </p:spPr>
        <p:txBody>
          <a:bodyPr wrap="none">
            <a:spAutoFit/>
          </a:bodyPr>
          <a:lstStyle/>
          <a:p>
            <a:pPr>
              <a:defRPr/>
            </a:pPr>
            <a:r>
              <a:rPr lang="en-US" sz="3200" b="1" dirty="0">
                <a:solidFill>
                  <a:schemeClr val="bg1"/>
                </a:solidFill>
                <a:effectLst>
                  <a:outerShdw blurRad="38100" dist="38100" dir="2700000" algn="tl">
                    <a:srgbClr val="000000">
                      <a:alpha val="43137"/>
                    </a:srgbClr>
                  </a:outerShdw>
                </a:effectLst>
                <a:latin typeface="Arial Narrow" pitchFamily="34" charset="0"/>
              </a:rPr>
              <a:t>NATURAL</a:t>
            </a:r>
          </a:p>
        </p:txBody>
      </p:sp>
      <p:grpSp>
        <p:nvGrpSpPr>
          <p:cNvPr id="19" name="Group 23"/>
          <p:cNvGrpSpPr/>
          <p:nvPr/>
        </p:nvGrpSpPr>
        <p:grpSpPr>
          <a:xfrm>
            <a:off x="9124880" y="2714153"/>
            <a:ext cx="2909118" cy="4135911"/>
            <a:chOff x="4421580" y="2714153"/>
            <a:chExt cx="2909118" cy="4135911"/>
          </a:xfrm>
          <a:effectLst>
            <a:glow rad="127000">
              <a:schemeClr val="bg1"/>
            </a:glow>
          </a:effectLst>
        </p:grpSpPr>
        <p:pic>
          <p:nvPicPr>
            <p:cNvPr id="20" name="Picture 62" descr="body-temple-2"/>
            <p:cNvPicPr>
              <a:picLocks noChangeAspect="1" noChangeArrowheads="1"/>
            </p:cNvPicPr>
            <p:nvPr/>
          </p:nvPicPr>
          <p:blipFill>
            <a:blip r:embed="rId3" cstate="print"/>
            <a:srcRect/>
            <a:stretch>
              <a:fillRect/>
            </a:stretch>
          </p:blipFill>
          <p:spPr bwMode="auto">
            <a:xfrm>
              <a:off x="5199455" y="4105711"/>
              <a:ext cx="1042988" cy="2108656"/>
            </a:xfrm>
            <a:prstGeom prst="rect">
              <a:avLst/>
            </a:prstGeom>
            <a:noFill/>
            <a:ln w="9525">
              <a:noFill/>
              <a:miter lim="800000"/>
              <a:headEnd/>
              <a:tailEnd/>
            </a:ln>
          </p:spPr>
        </p:pic>
        <p:pic>
          <p:nvPicPr>
            <p:cNvPr id="21" name="Picture 63" descr="halo"/>
            <p:cNvPicPr>
              <a:picLocks noChangeAspect="1" noChangeArrowheads="1"/>
            </p:cNvPicPr>
            <p:nvPr/>
          </p:nvPicPr>
          <p:blipFill>
            <a:blip r:embed="rId4" cstate="print"/>
            <a:srcRect/>
            <a:stretch>
              <a:fillRect/>
            </a:stretch>
          </p:blipFill>
          <p:spPr bwMode="auto">
            <a:xfrm>
              <a:off x="5199455" y="2714153"/>
              <a:ext cx="938213" cy="594998"/>
            </a:xfrm>
            <a:prstGeom prst="rect">
              <a:avLst/>
            </a:prstGeom>
            <a:noFill/>
            <a:ln w="9525">
              <a:noFill/>
              <a:miter lim="800000"/>
              <a:headEnd/>
              <a:tailEnd/>
            </a:ln>
          </p:spPr>
        </p:pic>
        <p:pic>
          <p:nvPicPr>
            <p:cNvPr id="22" name="Picture 64" descr="body-temple-1"/>
            <p:cNvPicPr>
              <a:picLocks noChangeAspect="1" noChangeArrowheads="1"/>
            </p:cNvPicPr>
            <p:nvPr/>
          </p:nvPicPr>
          <p:blipFill>
            <a:blip r:embed="rId2" cstate="print"/>
            <a:srcRect r="782" b="8484"/>
            <a:stretch>
              <a:fillRect/>
            </a:stretch>
          </p:blipFill>
          <p:spPr bwMode="auto">
            <a:xfrm>
              <a:off x="4421580" y="2840130"/>
              <a:ext cx="2909118" cy="4009934"/>
            </a:xfrm>
            <a:prstGeom prst="rect">
              <a:avLst/>
            </a:prstGeom>
            <a:noFill/>
            <a:ln w="9525">
              <a:noFill/>
              <a:miter lim="800000"/>
              <a:headEnd/>
              <a:tailEnd/>
            </a:ln>
          </p:spPr>
        </p:pic>
      </p:grpSp>
      <p:sp>
        <p:nvSpPr>
          <p:cNvPr id="23" name="Text Box 83"/>
          <p:cNvSpPr txBox="1">
            <a:spLocks noChangeArrowheads="1"/>
          </p:cNvSpPr>
          <p:nvPr/>
        </p:nvSpPr>
        <p:spPr bwMode="auto">
          <a:xfrm>
            <a:off x="9478893" y="2082144"/>
            <a:ext cx="1960793" cy="584775"/>
          </a:xfrm>
          <a:prstGeom prst="rect">
            <a:avLst/>
          </a:prstGeom>
          <a:noFill/>
          <a:ln w="9525">
            <a:noFill/>
            <a:miter lim="800000"/>
            <a:headEnd/>
            <a:tailEnd/>
          </a:ln>
          <a:effectLst/>
        </p:spPr>
        <p:txBody>
          <a:bodyPr wrap="none">
            <a:spAutoFit/>
          </a:bodyPr>
          <a:lstStyle/>
          <a:p>
            <a:pPr>
              <a:defRPr/>
            </a:pPr>
            <a:r>
              <a:rPr lang="en-US" sz="32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SPIRITUAL</a:t>
            </a:r>
          </a:p>
        </p:txBody>
      </p:sp>
    </p:spTree>
  </p:cSld>
  <p:clrMapOvr>
    <a:masterClrMapping/>
  </p:clrMapOvr>
  <p:transition>
    <p:zoom/>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
            <a:ext cx="8229600" cy="1584325"/>
          </a:xfrm>
        </p:spPr>
        <p:txBody>
          <a:bodyPr/>
          <a:lstStyle/>
          <a:p>
            <a:r>
              <a:rPr lang="en-US" dirty="0"/>
              <a:t>The Holy Spirit</a:t>
            </a:r>
            <a:br>
              <a:rPr lang="en-US" dirty="0"/>
            </a:br>
            <a:r>
              <a:rPr lang="en-US" dirty="0"/>
              <a:t>indwells a Holy People!</a:t>
            </a:r>
          </a:p>
        </p:txBody>
      </p:sp>
      <p:sp>
        <p:nvSpPr>
          <p:cNvPr id="5" name="Content Placeholder 4"/>
          <p:cNvSpPr>
            <a:spLocks noGrp="1"/>
          </p:cNvSpPr>
          <p:nvPr>
            <p:ph idx="1"/>
          </p:nvPr>
        </p:nvSpPr>
        <p:spPr>
          <a:xfrm>
            <a:off x="1143000" y="1859281"/>
            <a:ext cx="9067800" cy="4266883"/>
          </a:xfrm>
        </p:spPr>
        <p:txBody>
          <a:bodyPr/>
          <a:lstStyle/>
          <a:p>
            <a:r>
              <a:rPr lang="en-US" dirty="0"/>
              <a:t>1 </a:t>
            </a:r>
            <a:r>
              <a:rPr lang="en-US" dirty="0" err="1"/>
              <a:t>Thes</a:t>
            </a:r>
            <a:r>
              <a:rPr lang="en-US" dirty="0"/>
              <a:t> 4:8   God ... gives you his Holy Spirit.</a:t>
            </a:r>
            <a:br>
              <a:rPr lang="en-US" sz="2400" dirty="0"/>
            </a:br>
            <a:endParaRPr lang="en-US" sz="2400" dirty="0"/>
          </a:p>
        </p:txBody>
      </p:sp>
      <p:grpSp>
        <p:nvGrpSpPr>
          <p:cNvPr id="10" name="Group 23"/>
          <p:cNvGrpSpPr/>
          <p:nvPr/>
        </p:nvGrpSpPr>
        <p:grpSpPr>
          <a:xfrm>
            <a:off x="9124880" y="2714153"/>
            <a:ext cx="2909118" cy="4135911"/>
            <a:chOff x="4421580" y="2714153"/>
            <a:chExt cx="2909118" cy="4135911"/>
          </a:xfrm>
          <a:effectLst>
            <a:glow rad="127000">
              <a:schemeClr val="bg1"/>
            </a:glow>
          </a:effectLst>
        </p:grpSpPr>
        <p:pic>
          <p:nvPicPr>
            <p:cNvPr id="11" name="Picture 62" descr="body-temple-2"/>
            <p:cNvPicPr>
              <a:picLocks noChangeAspect="1" noChangeArrowheads="1"/>
            </p:cNvPicPr>
            <p:nvPr/>
          </p:nvPicPr>
          <p:blipFill>
            <a:blip r:embed="rId2" cstate="print"/>
            <a:srcRect/>
            <a:stretch>
              <a:fillRect/>
            </a:stretch>
          </p:blipFill>
          <p:spPr bwMode="auto">
            <a:xfrm>
              <a:off x="5199455" y="4105711"/>
              <a:ext cx="1042988" cy="2108656"/>
            </a:xfrm>
            <a:prstGeom prst="rect">
              <a:avLst/>
            </a:prstGeom>
            <a:noFill/>
            <a:ln w="9525">
              <a:noFill/>
              <a:miter lim="800000"/>
              <a:headEnd/>
              <a:tailEnd/>
            </a:ln>
          </p:spPr>
        </p:pic>
        <p:pic>
          <p:nvPicPr>
            <p:cNvPr id="12" name="Picture 63" descr="halo"/>
            <p:cNvPicPr>
              <a:picLocks noChangeAspect="1" noChangeArrowheads="1"/>
            </p:cNvPicPr>
            <p:nvPr/>
          </p:nvPicPr>
          <p:blipFill>
            <a:blip r:embed="rId3" cstate="print"/>
            <a:srcRect/>
            <a:stretch>
              <a:fillRect/>
            </a:stretch>
          </p:blipFill>
          <p:spPr bwMode="auto">
            <a:xfrm>
              <a:off x="5199455" y="2714153"/>
              <a:ext cx="938213" cy="594998"/>
            </a:xfrm>
            <a:prstGeom prst="rect">
              <a:avLst/>
            </a:prstGeom>
            <a:noFill/>
            <a:ln w="9525">
              <a:noFill/>
              <a:miter lim="800000"/>
              <a:headEnd/>
              <a:tailEnd/>
            </a:ln>
          </p:spPr>
        </p:pic>
        <p:pic>
          <p:nvPicPr>
            <p:cNvPr id="13" name="Picture 64" descr="body-temple-1"/>
            <p:cNvPicPr>
              <a:picLocks noChangeAspect="1" noChangeArrowheads="1"/>
            </p:cNvPicPr>
            <p:nvPr/>
          </p:nvPicPr>
          <p:blipFill>
            <a:blip r:embed="rId4" cstate="print"/>
            <a:srcRect r="782" b="8484"/>
            <a:stretch>
              <a:fillRect/>
            </a:stretch>
          </p:blipFill>
          <p:spPr bwMode="auto">
            <a:xfrm>
              <a:off x="4421580" y="2840130"/>
              <a:ext cx="2909118" cy="4009934"/>
            </a:xfrm>
            <a:prstGeom prst="rect">
              <a:avLst/>
            </a:prstGeom>
            <a:noFill/>
            <a:ln w="9525">
              <a:noFill/>
              <a:miter lim="800000"/>
              <a:headEnd/>
              <a:tailEnd/>
            </a:ln>
          </p:spPr>
        </p:pic>
      </p:grpSp>
    </p:spTree>
  </p:cSld>
  <p:clrMapOvr>
    <a:masterClrMapping/>
  </p:clrMapOvr>
  <p:transition>
    <p:zoom/>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
            <a:ext cx="8229600" cy="1584325"/>
          </a:xfrm>
        </p:spPr>
        <p:txBody>
          <a:bodyPr/>
          <a:lstStyle/>
          <a:p>
            <a:r>
              <a:rPr lang="en-US" dirty="0"/>
              <a:t>The Holy Spirit</a:t>
            </a:r>
            <a:br>
              <a:rPr lang="en-US" dirty="0"/>
            </a:br>
            <a:r>
              <a:rPr lang="en-US" dirty="0"/>
              <a:t>indwells a Holy People!</a:t>
            </a:r>
          </a:p>
        </p:txBody>
      </p:sp>
      <p:sp>
        <p:nvSpPr>
          <p:cNvPr id="5" name="Content Placeholder 4"/>
          <p:cNvSpPr>
            <a:spLocks noGrp="1"/>
          </p:cNvSpPr>
          <p:nvPr>
            <p:ph idx="1"/>
          </p:nvPr>
        </p:nvSpPr>
        <p:spPr>
          <a:xfrm>
            <a:off x="1143000" y="1859281"/>
            <a:ext cx="9067800" cy="4266883"/>
          </a:xfrm>
        </p:spPr>
        <p:txBody>
          <a:bodyPr/>
          <a:lstStyle/>
          <a:p>
            <a:r>
              <a:rPr lang="en-US" dirty="0"/>
              <a:t>1 </a:t>
            </a:r>
            <a:r>
              <a:rPr lang="en-US" dirty="0" err="1"/>
              <a:t>Thes</a:t>
            </a:r>
            <a:r>
              <a:rPr lang="en-US" dirty="0"/>
              <a:t> 4:8   God ... gives you his Holy Spirit.</a:t>
            </a:r>
            <a:br>
              <a:rPr lang="en-US" sz="2400" dirty="0"/>
            </a:br>
            <a:endParaRPr lang="en-US" sz="2400" dirty="0"/>
          </a:p>
          <a:p>
            <a:r>
              <a:rPr lang="en-US" dirty="0"/>
              <a:t>1 </a:t>
            </a:r>
            <a:r>
              <a:rPr lang="en-US" dirty="0" err="1"/>
              <a:t>Cor</a:t>
            </a:r>
            <a:r>
              <a:rPr lang="en-US" dirty="0"/>
              <a:t> 3:16  ...you yourselves are God’s temple and that God’s Spirit dwells in you.</a:t>
            </a:r>
            <a:br>
              <a:rPr lang="en-US" sz="2400" dirty="0"/>
            </a:br>
            <a:endParaRPr lang="en-US" sz="2400" dirty="0"/>
          </a:p>
        </p:txBody>
      </p:sp>
      <p:grpSp>
        <p:nvGrpSpPr>
          <p:cNvPr id="10" name="Group 23"/>
          <p:cNvGrpSpPr/>
          <p:nvPr/>
        </p:nvGrpSpPr>
        <p:grpSpPr>
          <a:xfrm>
            <a:off x="9124880" y="2714153"/>
            <a:ext cx="2909118" cy="4135911"/>
            <a:chOff x="4421580" y="2714153"/>
            <a:chExt cx="2909118" cy="4135911"/>
          </a:xfrm>
          <a:effectLst>
            <a:glow rad="127000">
              <a:schemeClr val="bg1"/>
            </a:glow>
          </a:effectLst>
        </p:grpSpPr>
        <p:pic>
          <p:nvPicPr>
            <p:cNvPr id="11" name="Picture 62" descr="body-temple-2"/>
            <p:cNvPicPr>
              <a:picLocks noChangeAspect="1" noChangeArrowheads="1"/>
            </p:cNvPicPr>
            <p:nvPr/>
          </p:nvPicPr>
          <p:blipFill>
            <a:blip r:embed="rId2" cstate="print"/>
            <a:srcRect/>
            <a:stretch>
              <a:fillRect/>
            </a:stretch>
          </p:blipFill>
          <p:spPr bwMode="auto">
            <a:xfrm>
              <a:off x="5199455" y="4105711"/>
              <a:ext cx="1042988" cy="2108656"/>
            </a:xfrm>
            <a:prstGeom prst="rect">
              <a:avLst/>
            </a:prstGeom>
            <a:noFill/>
            <a:ln w="9525">
              <a:noFill/>
              <a:miter lim="800000"/>
              <a:headEnd/>
              <a:tailEnd/>
            </a:ln>
          </p:spPr>
        </p:pic>
        <p:pic>
          <p:nvPicPr>
            <p:cNvPr id="12" name="Picture 63" descr="halo"/>
            <p:cNvPicPr>
              <a:picLocks noChangeAspect="1" noChangeArrowheads="1"/>
            </p:cNvPicPr>
            <p:nvPr/>
          </p:nvPicPr>
          <p:blipFill>
            <a:blip r:embed="rId3" cstate="print"/>
            <a:srcRect/>
            <a:stretch>
              <a:fillRect/>
            </a:stretch>
          </p:blipFill>
          <p:spPr bwMode="auto">
            <a:xfrm>
              <a:off x="5199455" y="2714153"/>
              <a:ext cx="938213" cy="594998"/>
            </a:xfrm>
            <a:prstGeom prst="rect">
              <a:avLst/>
            </a:prstGeom>
            <a:noFill/>
            <a:ln w="9525">
              <a:noFill/>
              <a:miter lim="800000"/>
              <a:headEnd/>
              <a:tailEnd/>
            </a:ln>
          </p:spPr>
        </p:pic>
        <p:pic>
          <p:nvPicPr>
            <p:cNvPr id="13" name="Picture 64" descr="body-temple-1"/>
            <p:cNvPicPr>
              <a:picLocks noChangeAspect="1" noChangeArrowheads="1"/>
            </p:cNvPicPr>
            <p:nvPr/>
          </p:nvPicPr>
          <p:blipFill>
            <a:blip r:embed="rId4" cstate="print"/>
            <a:srcRect r="782" b="8484"/>
            <a:stretch>
              <a:fillRect/>
            </a:stretch>
          </p:blipFill>
          <p:spPr bwMode="auto">
            <a:xfrm>
              <a:off x="4421580" y="2840130"/>
              <a:ext cx="2909118" cy="4009934"/>
            </a:xfrm>
            <a:prstGeom prst="rect">
              <a:avLst/>
            </a:prstGeom>
            <a:noFill/>
            <a:ln w="9525">
              <a:noFill/>
              <a:miter lim="800000"/>
              <a:headEnd/>
              <a:tailEnd/>
            </a:ln>
          </p:spPr>
        </p:pic>
      </p:grpSp>
    </p:spTree>
    <p:extLst>
      <p:ext uri="{BB962C8B-B14F-4D97-AF65-F5344CB8AC3E}">
        <p14:creationId xmlns:p14="http://schemas.microsoft.com/office/powerpoint/2010/main" val="4244435610"/>
      </p:ext>
    </p:extLst>
  </p:cSld>
  <p:clrMapOvr>
    <a:masterClrMapping/>
  </p:clrMapOvr>
  <p:transition>
    <p:zoom/>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
            <a:ext cx="8229600" cy="1584325"/>
          </a:xfrm>
        </p:spPr>
        <p:txBody>
          <a:bodyPr/>
          <a:lstStyle/>
          <a:p>
            <a:r>
              <a:rPr lang="en-US" dirty="0"/>
              <a:t>The Holy Spirit</a:t>
            </a:r>
            <a:br>
              <a:rPr lang="en-US" dirty="0"/>
            </a:br>
            <a:r>
              <a:rPr lang="en-US" dirty="0"/>
              <a:t>indwells a Holy People!</a:t>
            </a:r>
          </a:p>
        </p:txBody>
      </p:sp>
      <p:sp>
        <p:nvSpPr>
          <p:cNvPr id="5" name="Content Placeholder 4"/>
          <p:cNvSpPr>
            <a:spLocks noGrp="1"/>
          </p:cNvSpPr>
          <p:nvPr>
            <p:ph idx="1"/>
          </p:nvPr>
        </p:nvSpPr>
        <p:spPr>
          <a:xfrm>
            <a:off x="1143000" y="1859281"/>
            <a:ext cx="9067800" cy="4266883"/>
          </a:xfrm>
        </p:spPr>
        <p:txBody>
          <a:bodyPr/>
          <a:lstStyle/>
          <a:p>
            <a:r>
              <a:rPr lang="en-US" dirty="0"/>
              <a:t>1 </a:t>
            </a:r>
            <a:r>
              <a:rPr lang="en-US" dirty="0" err="1"/>
              <a:t>Thes</a:t>
            </a:r>
            <a:r>
              <a:rPr lang="en-US" dirty="0"/>
              <a:t> 4:8   God ... gives you his Holy Spirit.</a:t>
            </a:r>
            <a:br>
              <a:rPr lang="en-US" sz="2400" dirty="0"/>
            </a:br>
            <a:endParaRPr lang="en-US" sz="2400" dirty="0"/>
          </a:p>
          <a:p>
            <a:r>
              <a:rPr lang="en-US" dirty="0"/>
              <a:t>1 </a:t>
            </a:r>
            <a:r>
              <a:rPr lang="en-US" dirty="0" err="1"/>
              <a:t>Cor</a:t>
            </a:r>
            <a:r>
              <a:rPr lang="en-US" dirty="0"/>
              <a:t> 3:16  ...you yourselves are God’s temple and that God’s Spirit dwells in you.</a:t>
            </a:r>
            <a:br>
              <a:rPr lang="en-US" sz="2400" dirty="0"/>
            </a:br>
            <a:endParaRPr lang="en-US" sz="2400" dirty="0"/>
          </a:p>
          <a:p>
            <a:r>
              <a:rPr lang="en-US" dirty="0"/>
              <a:t>1 </a:t>
            </a:r>
            <a:r>
              <a:rPr lang="en-US" dirty="0" err="1"/>
              <a:t>Cor</a:t>
            </a:r>
            <a:r>
              <a:rPr lang="en-US" dirty="0"/>
              <a:t> 6:19  ... your bodies are the </a:t>
            </a:r>
            <a:br>
              <a:rPr lang="en-US" dirty="0"/>
            </a:br>
            <a:r>
              <a:rPr lang="en-US" dirty="0"/>
              <a:t>temple of the Holy Spirit ....</a:t>
            </a:r>
          </a:p>
        </p:txBody>
      </p:sp>
      <p:grpSp>
        <p:nvGrpSpPr>
          <p:cNvPr id="10" name="Group 23"/>
          <p:cNvGrpSpPr/>
          <p:nvPr/>
        </p:nvGrpSpPr>
        <p:grpSpPr>
          <a:xfrm>
            <a:off x="9124880" y="2714153"/>
            <a:ext cx="2909118" cy="4135911"/>
            <a:chOff x="4421580" y="2714153"/>
            <a:chExt cx="2909118" cy="4135911"/>
          </a:xfrm>
          <a:effectLst>
            <a:glow rad="127000">
              <a:schemeClr val="bg1"/>
            </a:glow>
          </a:effectLst>
        </p:grpSpPr>
        <p:pic>
          <p:nvPicPr>
            <p:cNvPr id="11" name="Picture 62" descr="body-temple-2"/>
            <p:cNvPicPr>
              <a:picLocks noChangeAspect="1" noChangeArrowheads="1"/>
            </p:cNvPicPr>
            <p:nvPr/>
          </p:nvPicPr>
          <p:blipFill>
            <a:blip r:embed="rId2" cstate="print"/>
            <a:srcRect/>
            <a:stretch>
              <a:fillRect/>
            </a:stretch>
          </p:blipFill>
          <p:spPr bwMode="auto">
            <a:xfrm>
              <a:off x="5199455" y="4105711"/>
              <a:ext cx="1042988" cy="2108656"/>
            </a:xfrm>
            <a:prstGeom prst="rect">
              <a:avLst/>
            </a:prstGeom>
            <a:noFill/>
            <a:ln w="9525">
              <a:noFill/>
              <a:miter lim="800000"/>
              <a:headEnd/>
              <a:tailEnd/>
            </a:ln>
          </p:spPr>
        </p:pic>
        <p:pic>
          <p:nvPicPr>
            <p:cNvPr id="12" name="Picture 63" descr="halo"/>
            <p:cNvPicPr>
              <a:picLocks noChangeAspect="1" noChangeArrowheads="1"/>
            </p:cNvPicPr>
            <p:nvPr/>
          </p:nvPicPr>
          <p:blipFill>
            <a:blip r:embed="rId3" cstate="print"/>
            <a:srcRect/>
            <a:stretch>
              <a:fillRect/>
            </a:stretch>
          </p:blipFill>
          <p:spPr bwMode="auto">
            <a:xfrm>
              <a:off x="5199455" y="2714153"/>
              <a:ext cx="938213" cy="594998"/>
            </a:xfrm>
            <a:prstGeom prst="rect">
              <a:avLst/>
            </a:prstGeom>
            <a:noFill/>
            <a:ln w="9525">
              <a:noFill/>
              <a:miter lim="800000"/>
              <a:headEnd/>
              <a:tailEnd/>
            </a:ln>
          </p:spPr>
        </p:pic>
        <p:pic>
          <p:nvPicPr>
            <p:cNvPr id="13" name="Picture 64" descr="body-temple-1"/>
            <p:cNvPicPr>
              <a:picLocks noChangeAspect="1" noChangeArrowheads="1"/>
            </p:cNvPicPr>
            <p:nvPr/>
          </p:nvPicPr>
          <p:blipFill>
            <a:blip r:embed="rId4" cstate="print"/>
            <a:srcRect r="782" b="8484"/>
            <a:stretch>
              <a:fillRect/>
            </a:stretch>
          </p:blipFill>
          <p:spPr bwMode="auto">
            <a:xfrm>
              <a:off x="4421580" y="2840130"/>
              <a:ext cx="2909118" cy="4009934"/>
            </a:xfrm>
            <a:prstGeom prst="rect">
              <a:avLst/>
            </a:prstGeom>
            <a:noFill/>
            <a:ln w="9525">
              <a:noFill/>
              <a:miter lim="800000"/>
              <a:headEnd/>
              <a:tailEnd/>
            </a:ln>
          </p:spPr>
        </p:pic>
      </p:grpSp>
    </p:spTree>
    <p:extLst>
      <p:ext uri="{BB962C8B-B14F-4D97-AF65-F5344CB8AC3E}">
        <p14:creationId xmlns:p14="http://schemas.microsoft.com/office/powerpoint/2010/main" val="2418181066"/>
      </p:ext>
    </p:extLst>
  </p:cSld>
  <p:clrMapOvr>
    <a:masterClrMapping/>
  </p:clrMapOvr>
  <p:transition>
    <p:zoom/>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p:spPr>
        <p:txBody>
          <a:bodyPr/>
          <a:lstStyle/>
          <a:p>
            <a:r>
              <a:rPr lang="en-US" dirty="0"/>
              <a:t>Live a </a:t>
            </a:r>
            <a:r>
              <a:rPr lang="en-US" u="sng" dirty="0">
                <a:solidFill>
                  <a:srgbClr val="FF0000"/>
                </a:solidFill>
                <a:effectLst>
                  <a:glow rad="127000">
                    <a:schemeClr val="bg1"/>
                  </a:glow>
                  <a:outerShdw blurRad="38100" dist="38100" dir="2700000" algn="tl">
                    <a:srgbClr val="000000">
                      <a:alpha val="43137"/>
                    </a:srgbClr>
                  </a:outerShdw>
                </a:effectLst>
              </a:rPr>
              <a:t>Hol</a:t>
            </a:r>
            <a:r>
              <a:rPr lang="en-US" dirty="0">
                <a:solidFill>
                  <a:srgbClr val="FF0000"/>
                </a:solidFill>
                <a:effectLst>
                  <a:glow rad="127000">
                    <a:schemeClr val="bg1"/>
                  </a:glow>
                  <a:outerShdw blurRad="38100" dist="38100" dir="2700000" algn="tl">
                    <a:srgbClr val="000000">
                      <a:alpha val="43137"/>
                    </a:srgbClr>
                  </a:outerShdw>
                </a:effectLst>
              </a:rPr>
              <a:t>y</a:t>
            </a:r>
            <a:r>
              <a:rPr lang="en-US" dirty="0">
                <a:effectLst>
                  <a:glow rad="127000">
                    <a:schemeClr val="bg1"/>
                  </a:glow>
                  <a:outerShdw blurRad="38100" dist="38100" dir="2700000" algn="tl">
                    <a:srgbClr val="000000">
                      <a:alpha val="43137"/>
                    </a:srgbClr>
                  </a:outerShdw>
                </a:effectLst>
              </a:rPr>
              <a:t> </a:t>
            </a:r>
            <a:r>
              <a:rPr lang="en-US" dirty="0"/>
              <a:t>Life to </a:t>
            </a:r>
            <a:r>
              <a:rPr lang="en-US" u="sng" dirty="0">
                <a:solidFill>
                  <a:srgbClr val="FF0000"/>
                </a:solidFill>
                <a:effectLst>
                  <a:glow rad="127000">
                    <a:schemeClr val="bg1"/>
                  </a:glow>
                  <a:outerShdw blurRad="38100" dist="38100" dir="2700000" algn="tl">
                    <a:srgbClr val="000000">
                      <a:alpha val="43137"/>
                    </a:srgbClr>
                  </a:outerShdw>
                </a:effectLst>
              </a:rPr>
              <a:t>Full</a:t>
            </a:r>
            <a:r>
              <a:rPr lang="en-US" dirty="0">
                <a:solidFill>
                  <a:srgbClr val="FF0000"/>
                </a:solidFill>
                <a:effectLst>
                  <a:glow rad="127000">
                    <a:schemeClr val="bg1"/>
                  </a:glow>
                  <a:outerShdw blurRad="38100" dist="38100" dir="2700000" algn="tl">
                    <a:srgbClr val="000000">
                      <a:alpha val="43137"/>
                    </a:srgbClr>
                  </a:outerShdw>
                </a:effectLst>
              </a:rPr>
              <a:t>y</a:t>
            </a:r>
            <a:r>
              <a:rPr lang="en-US" dirty="0"/>
              <a:t> Experience God’s Love</a:t>
            </a:r>
          </a:p>
        </p:txBody>
      </p:sp>
      <p:sp>
        <p:nvSpPr>
          <p:cNvPr id="3" name="Content Placeholder 2"/>
          <p:cNvSpPr>
            <a:spLocks noGrp="1"/>
          </p:cNvSpPr>
          <p:nvPr>
            <p:ph idx="1"/>
          </p:nvPr>
        </p:nvSpPr>
        <p:spPr/>
        <p:txBody>
          <a:bodyPr/>
          <a:lstStyle/>
          <a:p>
            <a:r>
              <a:rPr lang="en-US" baseline="30000" dirty="0"/>
              <a:t>1 </a:t>
            </a:r>
            <a:r>
              <a:rPr lang="en-US" baseline="30000" dirty="0" err="1"/>
              <a:t>Thess</a:t>
            </a:r>
            <a:r>
              <a:rPr lang="en-US" baseline="30000" dirty="0"/>
              <a:t> 4:2</a:t>
            </a:r>
            <a:r>
              <a:rPr lang="en-US" dirty="0"/>
              <a:t> For you know what instructions we gave you by the authority of the Lord Jesus.</a:t>
            </a:r>
          </a:p>
          <a:p>
            <a:r>
              <a:rPr lang="en-US" dirty="0"/>
              <a:t> </a:t>
            </a:r>
          </a:p>
        </p:txBody>
      </p:sp>
    </p:spTree>
  </p:cSld>
  <p:clrMapOvr>
    <a:masterClrMapping/>
  </p:clrMapOvr>
  <p:transition>
    <p:zoom/>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p:spPr>
        <p:txBody>
          <a:bodyPr/>
          <a:lstStyle/>
          <a:p>
            <a:r>
              <a:rPr lang="en-US" dirty="0"/>
              <a:t>Live a </a:t>
            </a:r>
            <a:r>
              <a:rPr lang="en-US" u="sng" dirty="0">
                <a:solidFill>
                  <a:srgbClr val="FF0000"/>
                </a:solidFill>
                <a:effectLst>
                  <a:glow rad="127000">
                    <a:schemeClr val="bg1"/>
                  </a:glow>
                  <a:outerShdw blurRad="38100" dist="38100" dir="2700000" algn="tl">
                    <a:srgbClr val="000000">
                      <a:alpha val="43137"/>
                    </a:srgbClr>
                  </a:outerShdw>
                </a:effectLst>
              </a:rPr>
              <a:t>Hol</a:t>
            </a:r>
            <a:r>
              <a:rPr lang="en-US" dirty="0">
                <a:solidFill>
                  <a:srgbClr val="FF0000"/>
                </a:solidFill>
                <a:effectLst>
                  <a:glow rad="127000">
                    <a:schemeClr val="bg1"/>
                  </a:glow>
                  <a:outerShdw blurRad="38100" dist="38100" dir="2700000" algn="tl">
                    <a:srgbClr val="000000">
                      <a:alpha val="43137"/>
                    </a:srgbClr>
                  </a:outerShdw>
                </a:effectLst>
              </a:rPr>
              <a:t>y</a:t>
            </a:r>
            <a:r>
              <a:rPr lang="en-US" dirty="0">
                <a:effectLst>
                  <a:glow rad="127000">
                    <a:schemeClr val="bg1"/>
                  </a:glow>
                  <a:outerShdw blurRad="38100" dist="38100" dir="2700000" algn="tl">
                    <a:srgbClr val="000000">
                      <a:alpha val="43137"/>
                    </a:srgbClr>
                  </a:outerShdw>
                </a:effectLst>
              </a:rPr>
              <a:t> </a:t>
            </a:r>
            <a:r>
              <a:rPr lang="en-US" dirty="0"/>
              <a:t>Life to </a:t>
            </a:r>
            <a:r>
              <a:rPr lang="en-US" u="sng" dirty="0">
                <a:solidFill>
                  <a:srgbClr val="FF0000"/>
                </a:solidFill>
                <a:effectLst>
                  <a:glow rad="127000">
                    <a:schemeClr val="bg1"/>
                  </a:glow>
                  <a:outerShdw blurRad="38100" dist="38100" dir="2700000" algn="tl">
                    <a:srgbClr val="000000">
                      <a:alpha val="43137"/>
                    </a:srgbClr>
                  </a:outerShdw>
                </a:effectLst>
              </a:rPr>
              <a:t>Full</a:t>
            </a:r>
            <a:r>
              <a:rPr lang="en-US" dirty="0">
                <a:solidFill>
                  <a:srgbClr val="FF0000"/>
                </a:solidFill>
                <a:effectLst>
                  <a:glow rad="127000">
                    <a:schemeClr val="bg1"/>
                  </a:glow>
                  <a:outerShdw blurRad="38100" dist="38100" dir="2700000" algn="tl">
                    <a:srgbClr val="000000">
                      <a:alpha val="43137"/>
                    </a:srgbClr>
                  </a:outerShdw>
                </a:effectLst>
              </a:rPr>
              <a:t>y</a:t>
            </a:r>
            <a:r>
              <a:rPr lang="en-US" dirty="0"/>
              <a:t> Experience God’s Love</a:t>
            </a:r>
          </a:p>
        </p:txBody>
      </p:sp>
      <p:sp>
        <p:nvSpPr>
          <p:cNvPr id="3" name="Content Placeholder 2"/>
          <p:cNvSpPr>
            <a:spLocks noGrp="1"/>
          </p:cNvSpPr>
          <p:nvPr>
            <p:ph idx="1"/>
          </p:nvPr>
        </p:nvSpPr>
        <p:spPr/>
        <p:txBody>
          <a:bodyPr/>
          <a:lstStyle/>
          <a:p>
            <a:r>
              <a:rPr lang="en-US" baseline="30000" dirty="0"/>
              <a:t>1 </a:t>
            </a:r>
            <a:r>
              <a:rPr lang="en-US" baseline="30000" dirty="0" err="1"/>
              <a:t>Thess</a:t>
            </a:r>
            <a:r>
              <a:rPr lang="en-US" baseline="30000" dirty="0"/>
              <a:t> 4:2</a:t>
            </a:r>
            <a:r>
              <a:rPr lang="en-US" dirty="0"/>
              <a:t> For you know what instructions we gave you by the authority of the Lord Jesus.</a:t>
            </a:r>
          </a:p>
          <a:p>
            <a:r>
              <a:rPr lang="en-US" dirty="0"/>
              <a:t> </a:t>
            </a:r>
            <a:r>
              <a:rPr lang="en-US" baseline="30000" dirty="0"/>
              <a:t>3</a:t>
            </a:r>
            <a:r>
              <a:rPr lang="en-US" dirty="0"/>
              <a:t> It is God's will that you should be sanctified: </a:t>
            </a:r>
            <a:br>
              <a:rPr lang="en-US" dirty="0"/>
            </a:br>
            <a:r>
              <a:rPr lang="en-US" dirty="0"/>
              <a:t>that you should avoid sexual immorality;  </a:t>
            </a:r>
            <a:br>
              <a:rPr lang="en-US" dirty="0"/>
            </a:br>
            <a:r>
              <a:rPr lang="en-US" baseline="30000" dirty="0"/>
              <a:t>4</a:t>
            </a:r>
            <a:r>
              <a:rPr lang="en-US" dirty="0"/>
              <a:t> that each of you should learn </a:t>
            </a:r>
            <a:br>
              <a:rPr lang="en-US" dirty="0"/>
            </a:br>
            <a:r>
              <a:rPr lang="en-US" dirty="0"/>
              <a:t>to control his own body in a way </a:t>
            </a:r>
            <a:br>
              <a:rPr lang="en-US" dirty="0"/>
            </a:br>
            <a:r>
              <a:rPr lang="en-US" dirty="0"/>
              <a:t>that is holy and honorable,</a:t>
            </a:r>
          </a:p>
        </p:txBody>
      </p:sp>
      <p:sp>
        <p:nvSpPr>
          <p:cNvPr id="5" name="Oval 4"/>
          <p:cNvSpPr/>
          <p:nvPr/>
        </p:nvSpPr>
        <p:spPr>
          <a:xfrm>
            <a:off x="6827520" y="2781300"/>
            <a:ext cx="2255520" cy="777240"/>
          </a:xfrm>
          <a:prstGeom prst="ellipse">
            <a:avLst/>
          </a:prstGeom>
          <a:noFill/>
          <a:ln w="76200">
            <a:solidFill>
              <a:srgbClr val="FF0000"/>
            </a:solid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711778" y="4991644"/>
            <a:ext cx="1143000" cy="777240"/>
          </a:xfrm>
          <a:prstGeom prst="ellipse">
            <a:avLst/>
          </a:prstGeom>
          <a:noFill/>
          <a:ln w="76200">
            <a:solidFill>
              <a:srgbClr val="FF0000"/>
            </a:solid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23"/>
          <p:cNvGrpSpPr/>
          <p:nvPr/>
        </p:nvGrpSpPr>
        <p:grpSpPr>
          <a:xfrm>
            <a:off x="9124880" y="2714153"/>
            <a:ext cx="2909118" cy="4135911"/>
            <a:chOff x="4421580" y="2714153"/>
            <a:chExt cx="2909118" cy="4135911"/>
          </a:xfrm>
          <a:effectLst>
            <a:glow rad="127000">
              <a:schemeClr val="bg1"/>
            </a:glow>
          </a:effectLst>
        </p:grpSpPr>
        <p:pic>
          <p:nvPicPr>
            <p:cNvPr id="12" name="Picture 62" descr="body-temple-2"/>
            <p:cNvPicPr>
              <a:picLocks noChangeAspect="1" noChangeArrowheads="1"/>
            </p:cNvPicPr>
            <p:nvPr/>
          </p:nvPicPr>
          <p:blipFill>
            <a:blip r:embed="rId3" cstate="print"/>
            <a:srcRect/>
            <a:stretch>
              <a:fillRect/>
            </a:stretch>
          </p:blipFill>
          <p:spPr bwMode="auto">
            <a:xfrm>
              <a:off x="5199455" y="4105711"/>
              <a:ext cx="1042988" cy="2108656"/>
            </a:xfrm>
            <a:prstGeom prst="rect">
              <a:avLst/>
            </a:prstGeom>
            <a:noFill/>
            <a:ln w="9525">
              <a:noFill/>
              <a:miter lim="800000"/>
              <a:headEnd/>
              <a:tailEnd/>
            </a:ln>
          </p:spPr>
        </p:pic>
        <p:pic>
          <p:nvPicPr>
            <p:cNvPr id="13" name="Picture 63" descr="halo"/>
            <p:cNvPicPr>
              <a:picLocks noChangeAspect="1" noChangeArrowheads="1"/>
            </p:cNvPicPr>
            <p:nvPr/>
          </p:nvPicPr>
          <p:blipFill>
            <a:blip r:embed="rId4" cstate="print"/>
            <a:srcRect/>
            <a:stretch>
              <a:fillRect/>
            </a:stretch>
          </p:blipFill>
          <p:spPr bwMode="auto">
            <a:xfrm>
              <a:off x="5199455" y="2714153"/>
              <a:ext cx="938213" cy="594998"/>
            </a:xfrm>
            <a:prstGeom prst="rect">
              <a:avLst/>
            </a:prstGeom>
            <a:noFill/>
            <a:ln w="9525">
              <a:noFill/>
              <a:miter lim="800000"/>
              <a:headEnd/>
              <a:tailEnd/>
            </a:ln>
          </p:spPr>
        </p:pic>
        <p:pic>
          <p:nvPicPr>
            <p:cNvPr id="14" name="Picture 64" descr="body-temple-1"/>
            <p:cNvPicPr>
              <a:picLocks noChangeAspect="1" noChangeArrowheads="1"/>
            </p:cNvPicPr>
            <p:nvPr/>
          </p:nvPicPr>
          <p:blipFill>
            <a:blip r:embed="rId5" cstate="print"/>
            <a:srcRect r="782" b="8484"/>
            <a:stretch>
              <a:fillRect/>
            </a:stretch>
          </p:blipFill>
          <p:spPr bwMode="auto">
            <a:xfrm>
              <a:off x="4421580" y="2840130"/>
              <a:ext cx="2909118" cy="4009934"/>
            </a:xfrm>
            <a:prstGeom prst="rect">
              <a:avLst/>
            </a:prstGeom>
            <a:noFill/>
            <a:ln w="9525">
              <a:noFill/>
              <a:miter lim="800000"/>
              <a:headEnd/>
              <a:tailEnd/>
            </a:ln>
          </p:spPr>
        </p:pic>
      </p:grpSp>
    </p:spTree>
  </p:cSld>
  <p:clrMapOvr>
    <a:masterClrMapping/>
  </p:clrMapOvr>
  <p:transition>
    <p:zoom/>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7" descr="body-temple-1"/>
          <p:cNvPicPr>
            <a:picLocks noChangeAspect="1" noChangeArrowheads="1"/>
          </p:cNvPicPr>
          <p:nvPr/>
        </p:nvPicPr>
        <p:blipFill rotWithShape="1">
          <a:blip r:embed="rId3" cstate="print"/>
          <a:srcRect l="-4229" r="1785" b="8484"/>
          <a:stretch/>
        </p:blipFill>
        <p:spPr bwMode="auto">
          <a:xfrm>
            <a:off x="0" y="2859694"/>
            <a:ext cx="2995467" cy="3998306"/>
          </a:xfrm>
          <a:prstGeom prst="rect">
            <a:avLst/>
          </a:prstGeom>
          <a:noFill/>
          <a:ln w="9525">
            <a:noFill/>
            <a:miter lim="800000"/>
            <a:headEnd/>
            <a:tailEnd/>
          </a:ln>
          <a:effectLst>
            <a:glow rad="127000">
              <a:schemeClr val="bg1"/>
            </a:glow>
          </a:effectLst>
        </p:spPr>
      </p:pic>
      <p:grpSp>
        <p:nvGrpSpPr>
          <p:cNvPr id="24" name="Group 72"/>
          <p:cNvGrpSpPr>
            <a:grpSpLocks/>
          </p:cNvGrpSpPr>
          <p:nvPr/>
        </p:nvGrpSpPr>
        <p:grpSpPr bwMode="auto">
          <a:xfrm>
            <a:off x="2956180" y="2247254"/>
            <a:ext cx="2878136" cy="4610746"/>
            <a:chOff x="2967" y="656"/>
            <a:chExt cx="2793" cy="3664"/>
          </a:xfrm>
          <a:effectLst>
            <a:glow rad="127000">
              <a:schemeClr val="bg1"/>
            </a:glow>
          </a:effectLst>
        </p:grpSpPr>
        <p:pic>
          <p:nvPicPr>
            <p:cNvPr id="37" name="Picture 73" descr="body-temple-2"/>
            <p:cNvPicPr>
              <a:picLocks noChangeAspect="1" noChangeArrowheads="1"/>
            </p:cNvPicPr>
            <p:nvPr/>
          </p:nvPicPr>
          <p:blipFill>
            <a:blip r:embed="rId4" cstate="print"/>
            <a:srcRect/>
            <a:stretch>
              <a:fillRect/>
            </a:stretch>
          </p:blipFill>
          <p:spPr bwMode="auto">
            <a:xfrm>
              <a:off x="3779" y="2196"/>
              <a:ext cx="982" cy="1628"/>
            </a:xfrm>
            <a:prstGeom prst="rect">
              <a:avLst/>
            </a:prstGeom>
            <a:noFill/>
            <a:ln w="9525">
              <a:noFill/>
              <a:miter lim="800000"/>
              <a:headEnd/>
              <a:tailEnd/>
            </a:ln>
          </p:spPr>
        </p:pic>
        <p:pic>
          <p:nvPicPr>
            <p:cNvPr id="38" name="Picture 74" descr="halo"/>
            <p:cNvPicPr>
              <a:picLocks noChangeAspect="1" noChangeArrowheads="1"/>
            </p:cNvPicPr>
            <p:nvPr/>
          </p:nvPicPr>
          <p:blipFill>
            <a:blip r:embed="rId5" cstate="print"/>
            <a:srcRect/>
            <a:stretch>
              <a:fillRect/>
            </a:stretch>
          </p:blipFill>
          <p:spPr bwMode="auto">
            <a:xfrm>
              <a:off x="3779" y="1127"/>
              <a:ext cx="884" cy="460"/>
            </a:xfrm>
            <a:prstGeom prst="rect">
              <a:avLst/>
            </a:prstGeom>
            <a:noFill/>
            <a:ln w="9525">
              <a:noFill/>
              <a:miter lim="800000"/>
              <a:headEnd/>
              <a:tailEnd/>
            </a:ln>
          </p:spPr>
        </p:pic>
        <p:pic>
          <p:nvPicPr>
            <p:cNvPr id="39" name="Picture 75" descr="body-temple-1"/>
            <p:cNvPicPr>
              <a:picLocks noChangeAspect="1" noChangeArrowheads="1"/>
            </p:cNvPicPr>
            <p:nvPr/>
          </p:nvPicPr>
          <p:blipFill>
            <a:blip r:embed="rId3" cstate="print"/>
            <a:srcRect r="1785" b="8484"/>
            <a:stretch>
              <a:fillRect/>
            </a:stretch>
          </p:blipFill>
          <p:spPr bwMode="auto">
            <a:xfrm>
              <a:off x="3045" y="1224"/>
              <a:ext cx="2715" cy="3096"/>
            </a:xfrm>
            <a:prstGeom prst="rect">
              <a:avLst/>
            </a:prstGeom>
            <a:noFill/>
            <a:ln w="9525">
              <a:noFill/>
              <a:miter lim="800000"/>
              <a:headEnd/>
              <a:tailEnd/>
            </a:ln>
          </p:spPr>
        </p:pic>
        <p:pic>
          <p:nvPicPr>
            <p:cNvPr id="40" name="Picture 76" descr="Pacifier2"/>
            <p:cNvPicPr>
              <a:picLocks noChangeAspect="1" noChangeArrowheads="1"/>
            </p:cNvPicPr>
            <p:nvPr/>
          </p:nvPicPr>
          <p:blipFill>
            <a:blip r:embed="rId6" cstate="print"/>
            <a:srcRect/>
            <a:stretch>
              <a:fillRect/>
            </a:stretch>
          </p:blipFill>
          <p:spPr bwMode="auto">
            <a:xfrm>
              <a:off x="3920" y="1893"/>
              <a:ext cx="371" cy="418"/>
            </a:xfrm>
            <a:prstGeom prst="rect">
              <a:avLst/>
            </a:prstGeom>
            <a:noFill/>
            <a:ln w="9525">
              <a:noFill/>
              <a:miter lim="800000"/>
              <a:headEnd/>
              <a:tailEnd/>
            </a:ln>
          </p:spPr>
        </p:pic>
        <p:pic>
          <p:nvPicPr>
            <p:cNvPr id="41" name="Picture 77" descr="balloon"/>
            <p:cNvPicPr>
              <a:picLocks noChangeAspect="1" noChangeArrowheads="1"/>
            </p:cNvPicPr>
            <p:nvPr/>
          </p:nvPicPr>
          <p:blipFill>
            <a:blip r:embed="rId7" cstate="print"/>
            <a:srcRect/>
            <a:stretch>
              <a:fillRect/>
            </a:stretch>
          </p:blipFill>
          <p:spPr bwMode="auto">
            <a:xfrm>
              <a:off x="4725" y="656"/>
              <a:ext cx="867" cy="2440"/>
            </a:xfrm>
            <a:prstGeom prst="rect">
              <a:avLst/>
            </a:prstGeom>
            <a:noFill/>
            <a:ln w="9525">
              <a:noFill/>
              <a:miter lim="800000"/>
              <a:headEnd/>
              <a:tailEnd/>
            </a:ln>
          </p:spPr>
        </p:pic>
        <p:pic>
          <p:nvPicPr>
            <p:cNvPr id="42" name="Picture 78" descr="teddybear"/>
            <p:cNvPicPr>
              <a:picLocks noChangeAspect="1" noChangeArrowheads="1"/>
            </p:cNvPicPr>
            <p:nvPr/>
          </p:nvPicPr>
          <p:blipFill>
            <a:blip r:embed="rId8" cstate="print"/>
            <a:srcRect/>
            <a:stretch>
              <a:fillRect/>
            </a:stretch>
          </p:blipFill>
          <p:spPr bwMode="auto">
            <a:xfrm>
              <a:off x="2967" y="2069"/>
              <a:ext cx="1167" cy="1017"/>
            </a:xfrm>
            <a:prstGeom prst="rect">
              <a:avLst/>
            </a:prstGeom>
            <a:noFill/>
            <a:ln w="9525">
              <a:noFill/>
              <a:miter lim="800000"/>
              <a:headEnd/>
              <a:tailEnd/>
            </a:ln>
          </p:spPr>
        </p:pic>
      </p:grpSp>
      <p:sp>
        <p:nvSpPr>
          <p:cNvPr id="6" name="Rectangle 5"/>
          <p:cNvSpPr/>
          <p:nvPr/>
        </p:nvSpPr>
        <p:spPr>
          <a:xfrm>
            <a:off x="5539154" y="1617785"/>
            <a:ext cx="2373923" cy="66821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12192000" cy="1143000"/>
          </a:xfrm>
        </p:spPr>
        <p:txBody>
          <a:bodyPr/>
          <a:lstStyle/>
          <a:p>
            <a:r>
              <a:rPr lang="en-US" dirty="0"/>
              <a:t>Live a </a:t>
            </a:r>
            <a:r>
              <a:rPr lang="en-US" u="sng" dirty="0">
                <a:solidFill>
                  <a:srgbClr val="FF0000"/>
                </a:solidFill>
                <a:effectLst>
                  <a:glow rad="127000">
                    <a:schemeClr val="bg1"/>
                  </a:glow>
                  <a:outerShdw blurRad="38100" dist="38100" dir="2700000" algn="tl">
                    <a:srgbClr val="000000">
                      <a:alpha val="43137"/>
                    </a:srgbClr>
                  </a:outerShdw>
                </a:effectLst>
              </a:rPr>
              <a:t>Hol</a:t>
            </a:r>
            <a:r>
              <a:rPr lang="en-US" dirty="0">
                <a:solidFill>
                  <a:srgbClr val="FF0000"/>
                </a:solidFill>
                <a:effectLst>
                  <a:glow rad="127000">
                    <a:schemeClr val="bg1"/>
                  </a:glow>
                  <a:outerShdw blurRad="38100" dist="38100" dir="2700000" algn="tl">
                    <a:srgbClr val="000000">
                      <a:alpha val="43137"/>
                    </a:srgbClr>
                  </a:outerShdw>
                </a:effectLst>
              </a:rPr>
              <a:t>y</a:t>
            </a:r>
            <a:r>
              <a:rPr lang="en-US" dirty="0">
                <a:effectLst>
                  <a:glow rad="127000">
                    <a:schemeClr val="bg1"/>
                  </a:glow>
                  <a:outerShdw blurRad="38100" dist="38100" dir="2700000" algn="tl">
                    <a:srgbClr val="000000">
                      <a:alpha val="43137"/>
                    </a:srgbClr>
                  </a:outerShdw>
                </a:effectLst>
              </a:rPr>
              <a:t> </a:t>
            </a:r>
            <a:r>
              <a:rPr lang="en-US" dirty="0"/>
              <a:t>Life to </a:t>
            </a:r>
            <a:r>
              <a:rPr lang="en-US" u="sng" dirty="0">
                <a:solidFill>
                  <a:srgbClr val="FF0000"/>
                </a:solidFill>
                <a:effectLst>
                  <a:glow rad="127000">
                    <a:schemeClr val="bg1"/>
                  </a:glow>
                  <a:outerShdw blurRad="38100" dist="38100" dir="2700000" algn="tl">
                    <a:srgbClr val="000000">
                      <a:alpha val="43137"/>
                    </a:srgbClr>
                  </a:outerShdw>
                </a:effectLst>
              </a:rPr>
              <a:t>Full</a:t>
            </a:r>
            <a:r>
              <a:rPr lang="en-US" dirty="0">
                <a:solidFill>
                  <a:srgbClr val="FF0000"/>
                </a:solidFill>
                <a:effectLst>
                  <a:glow rad="127000">
                    <a:schemeClr val="bg1"/>
                  </a:glow>
                  <a:outerShdw blurRad="38100" dist="38100" dir="2700000" algn="tl">
                    <a:srgbClr val="000000">
                      <a:alpha val="43137"/>
                    </a:srgbClr>
                  </a:outerShdw>
                </a:effectLst>
              </a:rPr>
              <a:t>y</a:t>
            </a:r>
            <a:r>
              <a:rPr lang="en-US" dirty="0"/>
              <a:t> Experience God’s Love</a:t>
            </a:r>
          </a:p>
        </p:txBody>
      </p:sp>
      <p:sp>
        <p:nvSpPr>
          <p:cNvPr id="3" name="Content Placeholder 2"/>
          <p:cNvSpPr>
            <a:spLocks noGrp="1"/>
          </p:cNvSpPr>
          <p:nvPr>
            <p:ph idx="1"/>
          </p:nvPr>
        </p:nvSpPr>
        <p:spPr/>
        <p:txBody>
          <a:bodyPr/>
          <a:lstStyle/>
          <a:p>
            <a:r>
              <a:rPr lang="en-US" baseline="30000" dirty="0"/>
              <a:t>5</a:t>
            </a:r>
            <a:r>
              <a:rPr lang="en-US" dirty="0"/>
              <a:t> not in passionate lust like the heathen, who do not know God;</a:t>
            </a:r>
          </a:p>
          <a:p>
            <a:r>
              <a:rPr lang="en-US" dirty="0"/>
              <a:t> </a:t>
            </a:r>
          </a:p>
        </p:txBody>
      </p:sp>
      <p:sp>
        <p:nvSpPr>
          <p:cNvPr id="5" name="Rectangle 4"/>
          <p:cNvSpPr/>
          <p:nvPr/>
        </p:nvSpPr>
        <p:spPr>
          <a:xfrm>
            <a:off x="5556738" y="2209800"/>
            <a:ext cx="3938954" cy="655320"/>
          </a:xfrm>
          <a:prstGeom prst="rect">
            <a:avLst/>
          </a:prstGeom>
          <a:solidFill>
            <a:schemeClr val="tx1"/>
          </a:solidFill>
          <a:ln>
            <a:solidFill>
              <a:srgbClr val="481F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effectLst>
                  <a:glow rad="127000">
                    <a:schemeClr val="bg1"/>
                  </a:glow>
                </a:effectLst>
              </a:rPr>
              <a:t>The NATURAL MAN</a:t>
            </a:r>
          </a:p>
        </p:txBody>
      </p:sp>
      <p:sp>
        <p:nvSpPr>
          <p:cNvPr id="36" name="&quot;No&quot; Symbol 35"/>
          <p:cNvSpPr/>
          <p:nvPr/>
        </p:nvSpPr>
        <p:spPr>
          <a:xfrm>
            <a:off x="1600200" y="3371850"/>
            <a:ext cx="2602111" cy="2686050"/>
          </a:xfrm>
          <a:prstGeom prst="noSmoking">
            <a:avLst>
              <a:gd name="adj" fmla="val 11727"/>
            </a:avLst>
          </a:prstGeom>
          <a:solidFill>
            <a:srgbClr val="C00000"/>
          </a:solidFill>
          <a:ln>
            <a:solidFill>
              <a:schemeClr val="tx1"/>
            </a:solidFill>
          </a:ln>
          <a:effectLst>
            <a:glow rad="127000">
              <a:schemeClr val="bg1"/>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9" name="Group 23"/>
          <p:cNvGrpSpPr/>
          <p:nvPr/>
        </p:nvGrpSpPr>
        <p:grpSpPr>
          <a:xfrm>
            <a:off x="9124880" y="2714153"/>
            <a:ext cx="2909118" cy="4135911"/>
            <a:chOff x="4421580" y="2714153"/>
            <a:chExt cx="2909118" cy="4135911"/>
          </a:xfrm>
          <a:effectLst>
            <a:glow rad="127000">
              <a:schemeClr val="bg1"/>
            </a:glow>
          </a:effectLst>
        </p:grpSpPr>
        <p:pic>
          <p:nvPicPr>
            <p:cNvPr id="20" name="Picture 62" descr="body-temple-2"/>
            <p:cNvPicPr>
              <a:picLocks noChangeAspect="1" noChangeArrowheads="1"/>
            </p:cNvPicPr>
            <p:nvPr/>
          </p:nvPicPr>
          <p:blipFill>
            <a:blip r:embed="rId4" cstate="print"/>
            <a:srcRect/>
            <a:stretch>
              <a:fillRect/>
            </a:stretch>
          </p:blipFill>
          <p:spPr bwMode="auto">
            <a:xfrm>
              <a:off x="5199455" y="4105711"/>
              <a:ext cx="1042988" cy="2108656"/>
            </a:xfrm>
            <a:prstGeom prst="rect">
              <a:avLst/>
            </a:prstGeom>
            <a:noFill/>
            <a:ln w="9525">
              <a:noFill/>
              <a:miter lim="800000"/>
              <a:headEnd/>
              <a:tailEnd/>
            </a:ln>
          </p:spPr>
        </p:pic>
        <p:pic>
          <p:nvPicPr>
            <p:cNvPr id="21" name="Picture 63" descr="halo"/>
            <p:cNvPicPr>
              <a:picLocks noChangeAspect="1" noChangeArrowheads="1"/>
            </p:cNvPicPr>
            <p:nvPr/>
          </p:nvPicPr>
          <p:blipFill>
            <a:blip r:embed="rId5" cstate="print"/>
            <a:srcRect/>
            <a:stretch>
              <a:fillRect/>
            </a:stretch>
          </p:blipFill>
          <p:spPr bwMode="auto">
            <a:xfrm>
              <a:off x="5199455" y="2714153"/>
              <a:ext cx="938213" cy="594998"/>
            </a:xfrm>
            <a:prstGeom prst="rect">
              <a:avLst/>
            </a:prstGeom>
            <a:noFill/>
            <a:ln w="9525">
              <a:noFill/>
              <a:miter lim="800000"/>
              <a:headEnd/>
              <a:tailEnd/>
            </a:ln>
          </p:spPr>
        </p:pic>
        <p:pic>
          <p:nvPicPr>
            <p:cNvPr id="22" name="Picture 64" descr="body-temple-1"/>
            <p:cNvPicPr>
              <a:picLocks noChangeAspect="1" noChangeArrowheads="1"/>
            </p:cNvPicPr>
            <p:nvPr/>
          </p:nvPicPr>
          <p:blipFill>
            <a:blip r:embed="rId3" cstate="print"/>
            <a:srcRect r="782" b="8484"/>
            <a:stretch>
              <a:fillRect/>
            </a:stretch>
          </p:blipFill>
          <p:spPr bwMode="auto">
            <a:xfrm>
              <a:off x="4421580" y="2840130"/>
              <a:ext cx="2909118" cy="4009934"/>
            </a:xfrm>
            <a:prstGeom prst="rect">
              <a:avLst/>
            </a:prstGeom>
            <a:noFill/>
            <a:ln w="9525">
              <a:noFill/>
              <a:miter lim="800000"/>
              <a:headEnd/>
              <a:tailEnd/>
            </a:ln>
          </p:spPr>
        </p:pic>
      </p:grpSp>
    </p:spTree>
  </p:cSld>
  <p:clrMapOvr>
    <a:masterClrMapping/>
  </p:clrMapOvr>
  <p:transition>
    <p:zoom/>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478334" y="2764880"/>
            <a:ext cx="1115335" cy="670651"/>
          </a:xfrm>
          <a:prstGeom prst="rect">
            <a:avLst/>
          </a:prstGeom>
          <a:solidFill>
            <a:schemeClr val="tx1"/>
          </a:solidFill>
          <a:ln>
            <a:solidFill>
              <a:srgbClr val="481F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rgbClr val="FFFF00"/>
              </a:solidFill>
            </a:endParaRPr>
          </a:p>
        </p:txBody>
      </p:sp>
      <p:sp>
        <p:nvSpPr>
          <p:cNvPr id="24" name="Rectangle 23"/>
          <p:cNvSpPr/>
          <p:nvPr/>
        </p:nvSpPr>
        <p:spPr>
          <a:xfrm>
            <a:off x="4846320" y="2168435"/>
            <a:ext cx="6687093" cy="653143"/>
          </a:xfrm>
          <a:prstGeom prst="rect">
            <a:avLst/>
          </a:prstGeom>
          <a:solidFill>
            <a:schemeClr val="tx1"/>
          </a:solidFill>
          <a:ln>
            <a:solidFill>
              <a:srgbClr val="481F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rgbClr val="FFFF00"/>
              </a:solidFill>
            </a:endParaRPr>
          </a:p>
        </p:txBody>
      </p:sp>
      <p:sp>
        <p:nvSpPr>
          <p:cNvPr id="2" name="Title 1"/>
          <p:cNvSpPr>
            <a:spLocks noGrp="1"/>
          </p:cNvSpPr>
          <p:nvPr>
            <p:ph type="title"/>
          </p:nvPr>
        </p:nvSpPr>
        <p:spPr>
          <a:xfrm>
            <a:off x="0" y="0"/>
            <a:ext cx="12192000" cy="1143000"/>
          </a:xfrm>
        </p:spPr>
        <p:txBody>
          <a:bodyPr/>
          <a:lstStyle/>
          <a:p>
            <a:r>
              <a:rPr lang="en-US" dirty="0"/>
              <a:t>Live a </a:t>
            </a:r>
            <a:r>
              <a:rPr lang="en-US" u="sng" dirty="0">
                <a:solidFill>
                  <a:srgbClr val="FF0000"/>
                </a:solidFill>
                <a:effectLst>
                  <a:glow rad="127000">
                    <a:schemeClr val="bg1"/>
                  </a:glow>
                  <a:outerShdw blurRad="38100" dist="38100" dir="2700000" algn="tl">
                    <a:srgbClr val="000000">
                      <a:alpha val="43137"/>
                    </a:srgbClr>
                  </a:outerShdw>
                </a:effectLst>
              </a:rPr>
              <a:t>Hol</a:t>
            </a:r>
            <a:r>
              <a:rPr lang="en-US" dirty="0">
                <a:solidFill>
                  <a:srgbClr val="FF0000"/>
                </a:solidFill>
                <a:effectLst>
                  <a:glow rad="127000">
                    <a:schemeClr val="bg1"/>
                  </a:glow>
                  <a:outerShdw blurRad="38100" dist="38100" dir="2700000" algn="tl">
                    <a:srgbClr val="000000">
                      <a:alpha val="43137"/>
                    </a:srgbClr>
                  </a:outerShdw>
                </a:effectLst>
              </a:rPr>
              <a:t>y</a:t>
            </a:r>
            <a:r>
              <a:rPr lang="en-US" dirty="0">
                <a:effectLst>
                  <a:glow rad="127000">
                    <a:schemeClr val="bg1"/>
                  </a:glow>
                  <a:outerShdw blurRad="38100" dist="38100" dir="2700000" algn="tl">
                    <a:srgbClr val="000000">
                      <a:alpha val="43137"/>
                    </a:srgbClr>
                  </a:outerShdw>
                </a:effectLst>
              </a:rPr>
              <a:t> </a:t>
            </a:r>
            <a:r>
              <a:rPr lang="en-US" dirty="0"/>
              <a:t>Life to </a:t>
            </a:r>
            <a:r>
              <a:rPr lang="en-US" u="sng" dirty="0">
                <a:solidFill>
                  <a:srgbClr val="FF0000"/>
                </a:solidFill>
                <a:effectLst>
                  <a:glow rad="127000">
                    <a:schemeClr val="bg1"/>
                  </a:glow>
                  <a:outerShdw blurRad="38100" dist="38100" dir="2700000" algn="tl">
                    <a:srgbClr val="000000">
                      <a:alpha val="43137"/>
                    </a:srgbClr>
                  </a:outerShdw>
                </a:effectLst>
              </a:rPr>
              <a:t>Full</a:t>
            </a:r>
            <a:r>
              <a:rPr lang="en-US" dirty="0">
                <a:solidFill>
                  <a:srgbClr val="FF0000"/>
                </a:solidFill>
                <a:effectLst>
                  <a:glow rad="127000">
                    <a:schemeClr val="bg1"/>
                  </a:glow>
                  <a:outerShdw blurRad="38100" dist="38100" dir="2700000" algn="tl">
                    <a:srgbClr val="000000">
                      <a:alpha val="43137"/>
                    </a:srgbClr>
                  </a:outerShdw>
                </a:effectLst>
              </a:rPr>
              <a:t>y</a:t>
            </a:r>
            <a:r>
              <a:rPr lang="en-US" dirty="0"/>
              <a:t> Experience God’s Love</a:t>
            </a:r>
          </a:p>
        </p:txBody>
      </p:sp>
      <p:sp>
        <p:nvSpPr>
          <p:cNvPr id="3" name="Content Placeholder 2"/>
          <p:cNvSpPr>
            <a:spLocks noGrp="1"/>
          </p:cNvSpPr>
          <p:nvPr>
            <p:ph idx="1"/>
          </p:nvPr>
        </p:nvSpPr>
        <p:spPr/>
        <p:txBody>
          <a:bodyPr/>
          <a:lstStyle/>
          <a:p>
            <a:r>
              <a:rPr lang="en-US" baseline="30000" dirty="0"/>
              <a:t>6</a:t>
            </a:r>
            <a:r>
              <a:rPr lang="en-US" dirty="0"/>
              <a:t> and that in this matter no one should wrong his brother or take advantage of him. The Lord will punish men for all such sins, as we have already told you and </a:t>
            </a:r>
            <a:r>
              <a:rPr lang="en-US" dirty="0">
                <a:solidFill>
                  <a:srgbClr val="FF0000"/>
                </a:solidFill>
                <a:effectLst>
                  <a:glow rad="127000">
                    <a:schemeClr val="bg1"/>
                  </a:glow>
                  <a:outerShdw blurRad="38100" dist="38100" dir="2700000" algn="tl">
                    <a:srgbClr val="000000">
                      <a:alpha val="43137"/>
                    </a:srgbClr>
                  </a:outerShdw>
                </a:effectLst>
              </a:rPr>
              <a:t>warned you.</a:t>
            </a:r>
          </a:p>
          <a:p>
            <a:r>
              <a:rPr lang="en-US" dirty="0"/>
              <a:t> </a:t>
            </a:r>
          </a:p>
        </p:txBody>
      </p:sp>
      <p:sp>
        <p:nvSpPr>
          <p:cNvPr id="7" name="Rectangle 6"/>
          <p:cNvSpPr/>
          <p:nvPr/>
        </p:nvSpPr>
        <p:spPr>
          <a:xfrm>
            <a:off x="3985260" y="4358640"/>
            <a:ext cx="4175760" cy="2026920"/>
          </a:xfrm>
          <a:prstGeom prst="rect">
            <a:avLst/>
          </a:prstGeom>
          <a:solidFill>
            <a:srgbClr val="FFFF66"/>
          </a:solidFill>
          <a:ln>
            <a:solidFill>
              <a:srgbClr val="481F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4023453" y="4369197"/>
            <a:ext cx="534701" cy="253365"/>
          </a:xfrm>
          <a:custGeom>
            <a:avLst/>
            <a:gdLst>
              <a:gd name="connsiteX0" fmla="*/ 0 w 640080"/>
              <a:gd name="connsiteY0" fmla="*/ 0 h 365760"/>
              <a:gd name="connsiteX1" fmla="*/ 213360 w 640080"/>
              <a:gd name="connsiteY1" fmla="*/ 365760 h 365760"/>
              <a:gd name="connsiteX2" fmla="*/ 640080 w 640080"/>
              <a:gd name="connsiteY2" fmla="*/ 365760 h 365760"/>
              <a:gd name="connsiteX3" fmla="*/ 441960 w 640080"/>
              <a:gd name="connsiteY3" fmla="*/ 0 h 365760"/>
              <a:gd name="connsiteX4" fmla="*/ 0 w 640080"/>
              <a:gd name="connsiteY4" fmla="*/ 0 h 36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365760">
                <a:moveTo>
                  <a:pt x="0" y="0"/>
                </a:moveTo>
                <a:lnTo>
                  <a:pt x="213360" y="365760"/>
                </a:lnTo>
                <a:lnTo>
                  <a:pt x="640080" y="365760"/>
                </a:lnTo>
                <a:lnTo>
                  <a:pt x="441960" y="0"/>
                </a:lnTo>
                <a:lnTo>
                  <a:pt x="0" y="0"/>
                </a:lnTo>
                <a:close/>
              </a:path>
            </a:pathLst>
          </a:cu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4723657" y="4369197"/>
            <a:ext cx="534701" cy="253365"/>
          </a:xfrm>
          <a:custGeom>
            <a:avLst/>
            <a:gdLst>
              <a:gd name="connsiteX0" fmla="*/ 0 w 640080"/>
              <a:gd name="connsiteY0" fmla="*/ 0 h 365760"/>
              <a:gd name="connsiteX1" fmla="*/ 213360 w 640080"/>
              <a:gd name="connsiteY1" fmla="*/ 365760 h 365760"/>
              <a:gd name="connsiteX2" fmla="*/ 640080 w 640080"/>
              <a:gd name="connsiteY2" fmla="*/ 365760 h 365760"/>
              <a:gd name="connsiteX3" fmla="*/ 441960 w 640080"/>
              <a:gd name="connsiteY3" fmla="*/ 0 h 365760"/>
              <a:gd name="connsiteX4" fmla="*/ 0 w 640080"/>
              <a:gd name="connsiteY4" fmla="*/ 0 h 36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365760">
                <a:moveTo>
                  <a:pt x="0" y="0"/>
                </a:moveTo>
                <a:lnTo>
                  <a:pt x="213360" y="365760"/>
                </a:lnTo>
                <a:lnTo>
                  <a:pt x="640080" y="365760"/>
                </a:lnTo>
                <a:lnTo>
                  <a:pt x="441960" y="0"/>
                </a:lnTo>
                <a:lnTo>
                  <a:pt x="0" y="0"/>
                </a:lnTo>
                <a:close/>
              </a:path>
            </a:pathLst>
          </a:cu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5512977" y="4369197"/>
            <a:ext cx="534701" cy="253365"/>
          </a:xfrm>
          <a:custGeom>
            <a:avLst/>
            <a:gdLst>
              <a:gd name="connsiteX0" fmla="*/ 0 w 640080"/>
              <a:gd name="connsiteY0" fmla="*/ 0 h 365760"/>
              <a:gd name="connsiteX1" fmla="*/ 213360 w 640080"/>
              <a:gd name="connsiteY1" fmla="*/ 365760 h 365760"/>
              <a:gd name="connsiteX2" fmla="*/ 640080 w 640080"/>
              <a:gd name="connsiteY2" fmla="*/ 365760 h 365760"/>
              <a:gd name="connsiteX3" fmla="*/ 441960 w 640080"/>
              <a:gd name="connsiteY3" fmla="*/ 0 h 365760"/>
              <a:gd name="connsiteX4" fmla="*/ 0 w 640080"/>
              <a:gd name="connsiteY4" fmla="*/ 0 h 36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365760">
                <a:moveTo>
                  <a:pt x="0" y="0"/>
                </a:moveTo>
                <a:lnTo>
                  <a:pt x="213360" y="365760"/>
                </a:lnTo>
                <a:lnTo>
                  <a:pt x="640080" y="365760"/>
                </a:lnTo>
                <a:lnTo>
                  <a:pt x="441960" y="0"/>
                </a:lnTo>
                <a:lnTo>
                  <a:pt x="0" y="0"/>
                </a:lnTo>
                <a:close/>
              </a:path>
            </a:pathLst>
          </a:cu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6213181" y="4369197"/>
            <a:ext cx="534701" cy="253365"/>
          </a:xfrm>
          <a:custGeom>
            <a:avLst/>
            <a:gdLst>
              <a:gd name="connsiteX0" fmla="*/ 0 w 640080"/>
              <a:gd name="connsiteY0" fmla="*/ 0 h 365760"/>
              <a:gd name="connsiteX1" fmla="*/ 213360 w 640080"/>
              <a:gd name="connsiteY1" fmla="*/ 365760 h 365760"/>
              <a:gd name="connsiteX2" fmla="*/ 640080 w 640080"/>
              <a:gd name="connsiteY2" fmla="*/ 365760 h 365760"/>
              <a:gd name="connsiteX3" fmla="*/ 441960 w 640080"/>
              <a:gd name="connsiteY3" fmla="*/ 0 h 365760"/>
              <a:gd name="connsiteX4" fmla="*/ 0 w 640080"/>
              <a:gd name="connsiteY4" fmla="*/ 0 h 36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365760">
                <a:moveTo>
                  <a:pt x="0" y="0"/>
                </a:moveTo>
                <a:lnTo>
                  <a:pt x="213360" y="365760"/>
                </a:lnTo>
                <a:lnTo>
                  <a:pt x="640080" y="365760"/>
                </a:lnTo>
                <a:lnTo>
                  <a:pt x="441960" y="0"/>
                </a:lnTo>
                <a:lnTo>
                  <a:pt x="0" y="0"/>
                </a:lnTo>
                <a:close/>
              </a:path>
            </a:pathLst>
          </a:cu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6913385" y="4379754"/>
            <a:ext cx="534701" cy="253365"/>
          </a:xfrm>
          <a:custGeom>
            <a:avLst/>
            <a:gdLst>
              <a:gd name="connsiteX0" fmla="*/ 0 w 640080"/>
              <a:gd name="connsiteY0" fmla="*/ 0 h 365760"/>
              <a:gd name="connsiteX1" fmla="*/ 213360 w 640080"/>
              <a:gd name="connsiteY1" fmla="*/ 365760 h 365760"/>
              <a:gd name="connsiteX2" fmla="*/ 640080 w 640080"/>
              <a:gd name="connsiteY2" fmla="*/ 365760 h 365760"/>
              <a:gd name="connsiteX3" fmla="*/ 441960 w 640080"/>
              <a:gd name="connsiteY3" fmla="*/ 0 h 365760"/>
              <a:gd name="connsiteX4" fmla="*/ 0 w 640080"/>
              <a:gd name="connsiteY4" fmla="*/ 0 h 36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365760">
                <a:moveTo>
                  <a:pt x="0" y="0"/>
                </a:moveTo>
                <a:lnTo>
                  <a:pt x="213360" y="365760"/>
                </a:lnTo>
                <a:lnTo>
                  <a:pt x="640080" y="365760"/>
                </a:lnTo>
                <a:lnTo>
                  <a:pt x="441960" y="0"/>
                </a:lnTo>
                <a:lnTo>
                  <a:pt x="0" y="0"/>
                </a:lnTo>
                <a:close/>
              </a:path>
            </a:pathLst>
          </a:cu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7613588" y="4379754"/>
            <a:ext cx="534701" cy="253365"/>
          </a:xfrm>
          <a:custGeom>
            <a:avLst/>
            <a:gdLst>
              <a:gd name="connsiteX0" fmla="*/ 0 w 640080"/>
              <a:gd name="connsiteY0" fmla="*/ 0 h 365760"/>
              <a:gd name="connsiteX1" fmla="*/ 213360 w 640080"/>
              <a:gd name="connsiteY1" fmla="*/ 365760 h 365760"/>
              <a:gd name="connsiteX2" fmla="*/ 640080 w 640080"/>
              <a:gd name="connsiteY2" fmla="*/ 365760 h 365760"/>
              <a:gd name="connsiteX3" fmla="*/ 441960 w 640080"/>
              <a:gd name="connsiteY3" fmla="*/ 0 h 365760"/>
              <a:gd name="connsiteX4" fmla="*/ 0 w 640080"/>
              <a:gd name="connsiteY4" fmla="*/ 0 h 36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365760">
                <a:moveTo>
                  <a:pt x="0" y="0"/>
                </a:moveTo>
                <a:lnTo>
                  <a:pt x="213360" y="365760"/>
                </a:lnTo>
                <a:lnTo>
                  <a:pt x="640080" y="365760"/>
                </a:lnTo>
                <a:lnTo>
                  <a:pt x="441960" y="0"/>
                </a:lnTo>
                <a:lnTo>
                  <a:pt x="0" y="0"/>
                </a:lnTo>
                <a:close/>
              </a:path>
            </a:pathLst>
          </a:cu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3996249" y="6111081"/>
            <a:ext cx="534701" cy="253365"/>
          </a:xfrm>
          <a:custGeom>
            <a:avLst/>
            <a:gdLst>
              <a:gd name="connsiteX0" fmla="*/ 0 w 640080"/>
              <a:gd name="connsiteY0" fmla="*/ 0 h 365760"/>
              <a:gd name="connsiteX1" fmla="*/ 213360 w 640080"/>
              <a:gd name="connsiteY1" fmla="*/ 365760 h 365760"/>
              <a:gd name="connsiteX2" fmla="*/ 640080 w 640080"/>
              <a:gd name="connsiteY2" fmla="*/ 365760 h 365760"/>
              <a:gd name="connsiteX3" fmla="*/ 441960 w 640080"/>
              <a:gd name="connsiteY3" fmla="*/ 0 h 365760"/>
              <a:gd name="connsiteX4" fmla="*/ 0 w 640080"/>
              <a:gd name="connsiteY4" fmla="*/ 0 h 36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365760">
                <a:moveTo>
                  <a:pt x="0" y="0"/>
                </a:moveTo>
                <a:lnTo>
                  <a:pt x="213360" y="365760"/>
                </a:lnTo>
                <a:lnTo>
                  <a:pt x="640080" y="365760"/>
                </a:lnTo>
                <a:lnTo>
                  <a:pt x="441960" y="0"/>
                </a:lnTo>
                <a:lnTo>
                  <a:pt x="0" y="0"/>
                </a:lnTo>
                <a:close/>
              </a:path>
            </a:pathLst>
          </a:cu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4696453" y="6111081"/>
            <a:ext cx="534701" cy="253365"/>
          </a:xfrm>
          <a:custGeom>
            <a:avLst/>
            <a:gdLst>
              <a:gd name="connsiteX0" fmla="*/ 0 w 640080"/>
              <a:gd name="connsiteY0" fmla="*/ 0 h 365760"/>
              <a:gd name="connsiteX1" fmla="*/ 213360 w 640080"/>
              <a:gd name="connsiteY1" fmla="*/ 365760 h 365760"/>
              <a:gd name="connsiteX2" fmla="*/ 640080 w 640080"/>
              <a:gd name="connsiteY2" fmla="*/ 365760 h 365760"/>
              <a:gd name="connsiteX3" fmla="*/ 441960 w 640080"/>
              <a:gd name="connsiteY3" fmla="*/ 0 h 365760"/>
              <a:gd name="connsiteX4" fmla="*/ 0 w 640080"/>
              <a:gd name="connsiteY4" fmla="*/ 0 h 36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365760">
                <a:moveTo>
                  <a:pt x="0" y="0"/>
                </a:moveTo>
                <a:lnTo>
                  <a:pt x="213360" y="365760"/>
                </a:lnTo>
                <a:lnTo>
                  <a:pt x="640080" y="365760"/>
                </a:lnTo>
                <a:lnTo>
                  <a:pt x="441960" y="0"/>
                </a:lnTo>
                <a:lnTo>
                  <a:pt x="0" y="0"/>
                </a:lnTo>
                <a:close/>
              </a:path>
            </a:pathLst>
          </a:cu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5485773" y="6111081"/>
            <a:ext cx="534701" cy="253365"/>
          </a:xfrm>
          <a:custGeom>
            <a:avLst/>
            <a:gdLst>
              <a:gd name="connsiteX0" fmla="*/ 0 w 640080"/>
              <a:gd name="connsiteY0" fmla="*/ 0 h 365760"/>
              <a:gd name="connsiteX1" fmla="*/ 213360 w 640080"/>
              <a:gd name="connsiteY1" fmla="*/ 365760 h 365760"/>
              <a:gd name="connsiteX2" fmla="*/ 640080 w 640080"/>
              <a:gd name="connsiteY2" fmla="*/ 365760 h 365760"/>
              <a:gd name="connsiteX3" fmla="*/ 441960 w 640080"/>
              <a:gd name="connsiteY3" fmla="*/ 0 h 365760"/>
              <a:gd name="connsiteX4" fmla="*/ 0 w 640080"/>
              <a:gd name="connsiteY4" fmla="*/ 0 h 36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365760">
                <a:moveTo>
                  <a:pt x="0" y="0"/>
                </a:moveTo>
                <a:lnTo>
                  <a:pt x="213360" y="365760"/>
                </a:lnTo>
                <a:lnTo>
                  <a:pt x="640080" y="365760"/>
                </a:lnTo>
                <a:lnTo>
                  <a:pt x="441960" y="0"/>
                </a:lnTo>
                <a:lnTo>
                  <a:pt x="0" y="0"/>
                </a:lnTo>
                <a:close/>
              </a:path>
            </a:pathLst>
          </a:cu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6185977" y="6111081"/>
            <a:ext cx="534701" cy="253365"/>
          </a:xfrm>
          <a:custGeom>
            <a:avLst/>
            <a:gdLst>
              <a:gd name="connsiteX0" fmla="*/ 0 w 640080"/>
              <a:gd name="connsiteY0" fmla="*/ 0 h 365760"/>
              <a:gd name="connsiteX1" fmla="*/ 213360 w 640080"/>
              <a:gd name="connsiteY1" fmla="*/ 365760 h 365760"/>
              <a:gd name="connsiteX2" fmla="*/ 640080 w 640080"/>
              <a:gd name="connsiteY2" fmla="*/ 365760 h 365760"/>
              <a:gd name="connsiteX3" fmla="*/ 441960 w 640080"/>
              <a:gd name="connsiteY3" fmla="*/ 0 h 365760"/>
              <a:gd name="connsiteX4" fmla="*/ 0 w 640080"/>
              <a:gd name="connsiteY4" fmla="*/ 0 h 36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365760">
                <a:moveTo>
                  <a:pt x="0" y="0"/>
                </a:moveTo>
                <a:lnTo>
                  <a:pt x="213360" y="365760"/>
                </a:lnTo>
                <a:lnTo>
                  <a:pt x="640080" y="365760"/>
                </a:lnTo>
                <a:lnTo>
                  <a:pt x="441960" y="0"/>
                </a:lnTo>
                <a:lnTo>
                  <a:pt x="0" y="0"/>
                </a:lnTo>
                <a:close/>
              </a:path>
            </a:pathLst>
          </a:cu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6886181" y="6121638"/>
            <a:ext cx="534701" cy="253365"/>
          </a:xfrm>
          <a:custGeom>
            <a:avLst/>
            <a:gdLst>
              <a:gd name="connsiteX0" fmla="*/ 0 w 640080"/>
              <a:gd name="connsiteY0" fmla="*/ 0 h 365760"/>
              <a:gd name="connsiteX1" fmla="*/ 213360 w 640080"/>
              <a:gd name="connsiteY1" fmla="*/ 365760 h 365760"/>
              <a:gd name="connsiteX2" fmla="*/ 640080 w 640080"/>
              <a:gd name="connsiteY2" fmla="*/ 365760 h 365760"/>
              <a:gd name="connsiteX3" fmla="*/ 441960 w 640080"/>
              <a:gd name="connsiteY3" fmla="*/ 0 h 365760"/>
              <a:gd name="connsiteX4" fmla="*/ 0 w 640080"/>
              <a:gd name="connsiteY4" fmla="*/ 0 h 36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365760">
                <a:moveTo>
                  <a:pt x="0" y="0"/>
                </a:moveTo>
                <a:lnTo>
                  <a:pt x="213360" y="365760"/>
                </a:lnTo>
                <a:lnTo>
                  <a:pt x="640080" y="365760"/>
                </a:lnTo>
                <a:lnTo>
                  <a:pt x="441960" y="0"/>
                </a:lnTo>
                <a:lnTo>
                  <a:pt x="0" y="0"/>
                </a:lnTo>
                <a:close/>
              </a:path>
            </a:pathLst>
          </a:cu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7586384" y="6121638"/>
            <a:ext cx="534701" cy="253365"/>
          </a:xfrm>
          <a:custGeom>
            <a:avLst/>
            <a:gdLst>
              <a:gd name="connsiteX0" fmla="*/ 0 w 640080"/>
              <a:gd name="connsiteY0" fmla="*/ 0 h 365760"/>
              <a:gd name="connsiteX1" fmla="*/ 213360 w 640080"/>
              <a:gd name="connsiteY1" fmla="*/ 365760 h 365760"/>
              <a:gd name="connsiteX2" fmla="*/ 640080 w 640080"/>
              <a:gd name="connsiteY2" fmla="*/ 365760 h 365760"/>
              <a:gd name="connsiteX3" fmla="*/ 441960 w 640080"/>
              <a:gd name="connsiteY3" fmla="*/ 0 h 365760"/>
              <a:gd name="connsiteX4" fmla="*/ 0 w 640080"/>
              <a:gd name="connsiteY4" fmla="*/ 0 h 36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365760">
                <a:moveTo>
                  <a:pt x="0" y="0"/>
                </a:moveTo>
                <a:lnTo>
                  <a:pt x="213360" y="365760"/>
                </a:lnTo>
                <a:lnTo>
                  <a:pt x="640080" y="365760"/>
                </a:lnTo>
                <a:lnTo>
                  <a:pt x="441960" y="0"/>
                </a:lnTo>
                <a:lnTo>
                  <a:pt x="0" y="0"/>
                </a:lnTo>
                <a:close/>
              </a:path>
            </a:pathLst>
          </a:cu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a:endCxn id="13" idx="2"/>
          </p:cNvCxnSpPr>
          <p:nvPr/>
        </p:nvCxnSpPr>
        <p:spPr>
          <a:xfrm>
            <a:off x="3985260" y="4633119"/>
            <a:ext cx="4163028" cy="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985260" y="6104334"/>
            <a:ext cx="4163028" cy="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014461" y="4763372"/>
            <a:ext cx="4131958" cy="1200329"/>
          </a:xfrm>
          <a:prstGeom prst="rect">
            <a:avLst/>
          </a:prstGeom>
          <a:noFill/>
        </p:spPr>
        <p:txBody>
          <a:bodyPr wrap="square" rtlCol="0">
            <a:spAutoFit/>
          </a:bodyPr>
          <a:lstStyle/>
          <a:p>
            <a:pPr algn="ctr"/>
            <a:r>
              <a:rPr lang="en-US" sz="7200" b="1" dirty="0"/>
              <a:t>WARNING</a:t>
            </a:r>
          </a:p>
        </p:txBody>
      </p:sp>
    </p:spTree>
  </p:cSld>
  <p:clrMapOvr>
    <a:masterClrMapping/>
  </p:clrMapOvr>
  <p:transition>
    <p:zoom/>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8276953" y="2174966"/>
            <a:ext cx="3219450" cy="655320"/>
          </a:xfrm>
          <a:prstGeom prst="rect">
            <a:avLst/>
          </a:prstGeom>
          <a:solidFill>
            <a:schemeClr val="tx1"/>
          </a:solidFill>
          <a:ln>
            <a:solidFill>
              <a:srgbClr val="481F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rgbClr val="FFFF00"/>
              </a:solidFill>
            </a:endParaRPr>
          </a:p>
        </p:txBody>
      </p:sp>
      <p:sp>
        <p:nvSpPr>
          <p:cNvPr id="11" name="Rectangle 10"/>
          <p:cNvSpPr/>
          <p:nvPr/>
        </p:nvSpPr>
        <p:spPr>
          <a:xfrm>
            <a:off x="457427" y="2758893"/>
            <a:ext cx="8216310" cy="655320"/>
          </a:xfrm>
          <a:prstGeom prst="rect">
            <a:avLst/>
          </a:prstGeom>
          <a:solidFill>
            <a:schemeClr val="tx1"/>
          </a:solidFill>
          <a:ln>
            <a:solidFill>
              <a:srgbClr val="481F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rgbClr val="FFFF00"/>
              </a:solidFill>
            </a:endParaRPr>
          </a:p>
        </p:txBody>
      </p:sp>
      <p:sp>
        <p:nvSpPr>
          <p:cNvPr id="2" name="Title 1"/>
          <p:cNvSpPr>
            <a:spLocks noGrp="1"/>
          </p:cNvSpPr>
          <p:nvPr>
            <p:ph type="title"/>
          </p:nvPr>
        </p:nvSpPr>
        <p:spPr>
          <a:xfrm>
            <a:off x="0" y="0"/>
            <a:ext cx="12192000" cy="1143000"/>
          </a:xfrm>
        </p:spPr>
        <p:txBody>
          <a:bodyPr/>
          <a:lstStyle/>
          <a:p>
            <a:r>
              <a:rPr lang="en-US" dirty="0"/>
              <a:t>Live a </a:t>
            </a:r>
            <a:r>
              <a:rPr lang="en-US" u="sng" dirty="0">
                <a:solidFill>
                  <a:srgbClr val="FF0000"/>
                </a:solidFill>
                <a:effectLst>
                  <a:glow rad="127000">
                    <a:schemeClr val="bg1"/>
                  </a:glow>
                  <a:outerShdw blurRad="38100" dist="38100" dir="2700000" algn="tl">
                    <a:srgbClr val="000000">
                      <a:alpha val="43137"/>
                    </a:srgbClr>
                  </a:outerShdw>
                </a:effectLst>
              </a:rPr>
              <a:t>Hol</a:t>
            </a:r>
            <a:r>
              <a:rPr lang="en-US" dirty="0">
                <a:solidFill>
                  <a:srgbClr val="FF0000"/>
                </a:solidFill>
                <a:effectLst>
                  <a:glow rad="127000">
                    <a:schemeClr val="bg1"/>
                  </a:glow>
                  <a:outerShdw blurRad="38100" dist="38100" dir="2700000" algn="tl">
                    <a:srgbClr val="000000">
                      <a:alpha val="43137"/>
                    </a:srgbClr>
                  </a:outerShdw>
                </a:effectLst>
              </a:rPr>
              <a:t>y</a:t>
            </a:r>
            <a:r>
              <a:rPr lang="en-US" dirty="0">
                <a:effectLst>
                  <a:glow rad="127000">
                    <a:schemeClr val="bg1"/>
                  </a:glow>
                  <a:outerShdw blurRad="38100" dist="38100" dir="2700000" algn="tl">
                    <a:srgbClr val="000000">
                      <a:alpha val="43137"/>
                    </a:srgbClr>
                  </a:outerShdw>
                </a:effectLst>
              </a:rPr>
              <a:t> </a:t>
            </a:r>
            <a:r>
              <a:rPr lang="en-US" dirty="0"/>
              <a:t>Life to </a:t>
            </a:r>
            <a:r>
              <a:rPr lang="en-US" u="sng" dirty="0">
                <a:solidFill>
                  <a:srgbClr val="FF0000"/>
                </a:solidFill>
                <a:effectLst>
                  <a:glow rad="127000">
                    <a:schemeClr val="bg1"/>
                  </a:glow>
                  <a:outerShdw blurRad="38100" dist="38100" dir="2700000" algn="tl">
                    <a:srgbClr val="000000">
                      <a:alpha val="43137"/>
                    </a:srgbClr>
                  </a:outerShdw>
                </a:effectLst>
              </a:rPr>
              <a:t>Full</a:t>
            </a:r>
            <a:r>
              <a:rPr lang="en-US" dirty="0">
                <a:solidFill>
                  <a:srgbClr val="FF0000"/>
                </a:solidFill>
                <a:effectLst>
                  <a:glow rad="127000">
                    <a:schemeClr val="bg1"/>
                  </a:glow>
                  <a:outerShdw blurRad="38100" dist="38100" dir="2700000" algn="tl">
                    <a:srgbClr val="000000">
                      <a:alpha val="43137"/>
                    </a:srgbClr>
                  </a:outerShdw>
                </a:effectLst>
              </a:rPr>
              <a:t>y</a:t>
            </a:r>
            <a:r>
              <a:rPr lang="en-US" dirty="0"/>
              <a:t> Experience God’s Love</a:t>
            </a:r>
          </a:p>
        </p:txBody>
      </p:sp>
      <p:sp>
        <p:nvSpPr>
          <p:cNvPr id="3" name="Content Placeholder 2"/>
          <p:cNvSpPr>
            <a:spLocks noGrp="1"/>
          </p:cNvSpPr>
          <p:nvPr>
            <p:ph idx="1"/>
          </p:nvPr>
        </p:nvSpPr>
        <p:spPr/>
        <p:txBody>
          <a:bodyPr/>
          <a:lstStyle/>
          <a:p>
            <a:r>
              <a:rPr lang="en-US" baseline="30000" dirty="0"/>
              <a:t>7</a:t>
            </a:r>
            <a:r>
              <a:rPr lang="en-US" dirty="0"/>
              <a:t> For God did not call us to be impure, but to </a:t>
            </a:r>
            <a:r>
              <a:rPr lang="en-US" dirty="0">
                <a:solidFill>
                  <a:srgbClr val="FFFF00"/>
                </a:solidFill>
              </a:rPr>
              <a:t>live a holy life</a:t>
            </a:r>
            <a:r>
              <a:rPr lang="en-US" dirty="0"/>
              <a:t>. </a:t>
            </a:r>
            <a:r>
              <a:rPr lang="en-US" baseline="30000" dirty="0"/>
              <a:t>8</a:t>
            </a:r>
            <a:r>
              <a:rPr lang="en-US" dirty="0"/>
              <a:t> Therefore, he who rejects this instruction does not reject man but God, who gives you his Holy Spirit.  </a:t>
            </a:r>
            <a:br>
              <a:rPr lang="en-US" dirty="0"/>
            </a:br>
            <a:r>
              <a:rPr lang="en-US" baseline="30000" dirty="0"/>
              <a:t>9</a:t>
            </a:r>
            <a:r>
              <a:rPr lang="en-US" dirty="0"/>
              <a:t> Now about brotherly love we do </a:t>
            </a:r>
            <a:br>
              <a:rPr lang="en-US" dirty="0"/>
            </a:br>
            <a:r>
              <a:rPr lang="en-US" dirty="0"/>
              <a:t>not need to write  to you, for you </a:t>
            </a:r>
            <a:br>
              <a:rPr lang="en-US" dirty="0"/>
            </a:br>
            <a:r>
              <a:rPr lang="en-US" dirty="0"/>
              <a:t>yourselves have been taught by </a:t>
            </a:r>
            <a:br>
              <a:rPr lang="en-US" dirty="0"/>
            </a:br>
            <a:r>
              <a:rPr lang="en-US" dirty="0"/>
              <a:t>God to love each other. </a:t>
            </a:r>
          </a:p>
        </p:txBody>
      </p:sp>
      <p:sp>
        <p:nvSpPr>
          <p:cNvPr id="24" name="Oval 23"/>
          <p:cNvSpPr/>
          <p:nvPr/>
        </p:nvSpPr>
        <p:spPr>
          <a:xfrm>
            <a:off x="8000999" y="1605098"/>
            <a:ext cx="3572691" cy="6858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23"/>
          <p:cNvGrpSpPr/>
          <p:nvPr/>
        </p:nvGrpSpPr>
        <p:grpSpPr>
          <a:xfrm>
            <a:off x="8896280" y="2980853"/>
            <a:ext cx="2909118" cy="4135911"/>
            <a:chOff x="4421580" y="2714153"/>
            <a:chExt cx="2909118" cy="4135911"/>
          </a:xfrm>
          <a:effectLst>
            <a:glow rad="127000">
              <a:schemeClr val="bg1"/>
            </a:glow>
          </a:effectLst>
        </p:grpSpPr>
        <p:pic>
          <p:nvPicPr>
            <p:cNvPr id="13" name="Picture 62" descr="body-temple-2"/>
            <p:cNvPicPr>
              <a:picLocks noChangeAspect="1" noChangeArrowheads="1"/>
            </p:cNvPicPr>
            <p:nvPr/>
          </p:nvPicPr>
          <p:blipFill>
            <a:blip r:embed="rId3" cstate="print"/>
            <a:srcRect/>
            <a:stretch>
              <a:fillRect/>
            </a:stretch>
          </p:blipFill>
          <p:spPr bwMode="auto">
            <a:xfrm>
              <a:off x="5199455" y="4105711"/>
              <a:ext cx="1042988" cy="2108656"/>
            </a:xfrm>
            <a:prstGeom prst="rect">
              <a:avLst/>
            </a:prstGeom>
            <a:noFill/>
            <a:ln w="9525">
              <a:noFill/>
              <a:miter lim="800000"/>
              <a:headEnd/>
              <a:tailEnd/>
            </a:ln>
          </p:spPr>
        </p:pic>
        <p:pic>
          <p:nvPicPr>
            <p:cNvPr id="14" name="Picture 63" descr="halo"/>
            <p:cNvPicPr>
              <a:picLocks noChangeAspect="1" noChangeArrowheads="1"/>
            </p:cNvPicPr>
            <p:nvPr/>
          </p:nvPicPr>
          <p:blipFill>
            <a:blip r:embed="rId4" cstate="print"/>
            <a:srcRect/>
            <a:stretch>
              <a:fillRect/>
            </a:stretch>
          </p:blipFill>
          <p:spPr bwMode="auto">
            <a:xfrm>
              <a:off x="5199455" y="2714153"/>
              <a:ext cx="938213" cy="594998"/>
            </a:xfrm>
            <a:prstGeom prst="rect">
              <a:avLst/>
            </a:prstGeom>
            <a:noFill/>
            <a:ln w="9525">
              <a:noFill/>
              <a:miter lim="800000"/>
              <a:headEnd/>
              <a:tailEnd/>
            </a:ln>
          </p:spPr>
        </p:pic>
        <p:pic>
          <p:nvPicPr>
            <p:cNvPr id="15" name="Picture 64" descr="body-temple-1"/>
            <p:cNvPicPr>
              <a:picLocks noChangeAspect="1" noChangeArrowheads="1"/>
            </p:cNvPicPr>
            <p:nvPr/>
          </p:nvPicPr>
          <p:blipFill>
            <a:blip r:embed="rId5" cstate="print"/>
            <a:srcRect r="782" b="8484"/>
            <a:stretch>
              <a:fillRect/>
            </a:stretch>
          </p:blipFill>
          <p:spPr bwMode="auto">
            <a:xfrm>
              <a:off x="4421580" y="2840130"/>
              <a:ext cx="2909118" cy="4009934"/>
            </a:xfrm>
            <a:prstGeom prst="rect">
              <a:avLst/>
            </a:prstGeom>
            <a:noFill/>
            <a:ln w="9525">
              <a:noFill/>
              <a:miter lim="800000"/>
              <a:headEnd/>
              <a:tailEnd/>
            </a:ln>
          </p:spPr>
        </p:pic>
      </p:grpSp>
    </p:spTree>
  </p:cSld>
  <p:clrMapOvr>
    <a:masterClrMapping/>
  </p:clrMapOvr>
  <p:transition>
    <p:zoom/>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a:stretch>
            <a:fillRect/>
          </a:stretch>
        </p:blipFill>
        <p:spPr bwMode="auto">
          <a:xfrm>
            <a:off x="3274997" y="891214"/>
            <a:ext cx="5518484" cy="5743575"/>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Wrap this up ...</a:t>
            </a:r>
          </a:p>
        </p:txBody>
      </p:sp>
      <p:sp>
        <p:nvSpPr>
          <p:cNvPr id="3" name="Content Placeholder 2"/>
          <p:cNvSpPr>
            <a:spLocks noGrp="1"/>
          </p:cNvSpPr>
          <p:nvPr>
            <p:ph idx="1"/>
          </p:nvPr>
        </p:nvSpPr>
        <p:spPr>
          <a:xfrm>
            <a:off x="1981200" y="1466851"/>
            <a:ext cx="8229600" cy="4629151"/>
          </a:xfrm>
        </p:spPr>
        <p:txBody>
          <a:bodyPr/>
          <a:lstStyle/>
          <a:p>
            <a:pPr algn="ctr"/>
            <a:r>
              <a:rPr lang="en-US" sz="4000" dirty="0">
                <a:effectLst>
                  <a:glow rad="127000">
                    <a:srgbClr val="481F67"/>
                  </a:glow>
                  <a:outerShdw blurRad="38100" dist="38100" dir="2700000" algn="tl">
                    <a:srgbClr val="000000">
                      <a:alpha val="43137"/>
                    </a:srgbClr>
                  </a:outerShdw>
                </a:effectLst>
              </a:rPr>
              <a:t>The “Love Fruit” of the Spirit</a:t>
            </a:r>
          </a:p>
          <a:p>
            <a:pPr algn="ctr"/>
            <a:r>
              <a:rPr lang="en-US" sz="4000" dirty="0">
                <a:effectLst>
                  <a:glow rad="127000">
                    <a:srgbClr val="481F67"/>
                  </a:glow>
                  <a:outerShdw blurRad="38100" dist="38100" dir="2700000" algn="tl">
                    <a:srgbClr val="000000">
                      <a:alpha val="43137"/>
                    </a:srgbClr>
                  </a:outerShdw>
                </a:effectLst>
              </a:rPr>
              <a:t>encompasses :</a:t>
            </a:r>
            <a:br>
              <a:rPr lang="en-US" sz="2000" dirty="0"/>
            </a:br>
            <a:endParaRPr lang="en-US" sz="2000" dirty="0"/>
          </a:p>
          <a:p>
            <a:pPr algn="ctr"/>
            <a:endParaRPr lang="en-US" dirty="0"/>
          </a:p>
        </p:txBody>
      </p:sp>
    </p:spTree>
  </p:cSld>
  <p:clrMapOvr>
    <a:masterClrMapping/>
  </p:clrMapOvr>
  <p:transition>
    <p:zoom/>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377056" y="5193030"/>
            <a:ext cx="3319145" cy="739936"/>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Wrap this up ...</a:t>
            </a:r>
          </a:p>
        </p:txBody>
      </p:sp>
      <p:sp>
        <p:nvSpPr>
          <p:cNvPr id="3" name="Content Placeholder 2"/>
          <p:cNvSpPr>
            <a:spLocks noGrp="1"/>
          </p:cNvSpPr>
          <p:nvPr>
            <p:ph idx="1"/>
          </p:nvPr>
        </p:nvSpPr>
        <p:spPr>
          <a:xfrm>
            <a:off x="1981200" y="1466851"/>
            <a:ext cx="8229600" cy="4629151"/>
          </a:xfrm>
        </p:spPr>
        <p:txBody>
          <a:bodyPr/>
          <a:lstStyle/>
          <a:p>
            <a:pPr algn="ctr"/>
            <a:r>
              <a:rPr lang="en-US" sz="4000" dirty="0">
                <a:effectLst>
                  <a:glow rad="127000">
                    <a:srgbClr val="481F67"/>
                  </a:glow>
                  <a:outerShdw blurRad="38100" dist="38100" dir="2700000" algn="tl">
                    <a:srgbClr val="000000">
                      <a:alpha val="43137"/>
                    </a:srgbClr>
                  </a:outerShdw>
                </a:effectLst>
              </a:rPr>
              <a:t>The “Love Fruit” of the Spirit</a:t>
            </a:r>
          </a:p>
          <a:p>
            <a:pPr algn="ctr"/>
            <a:r>
              <a:rPr lang="en-US" sz="4000" dirty="0">
                <a:effectLst>
                  <a:glow rad="127000">
                    <a:srgbClr val="481F67"/>
                  </a:glow>
                  <a:outerShdw blurRad="38100" dist="38100" dir="2700000" algn="tl">
                    <a:srgbClr val="000000">
                      <a:alpha val="43137"/>
                    </a:srgbClr>
                  </a:outerShdw>
                </a:effectLst>
              </a:rPr>
              <a:t>encompasses :</a:t>
            </a:r>
            <a:br>
              <a:rPr lang="en-US" sz="2000" dirty="0"/>
            </a:br>
            <a:endParaRPr lang="en-US" sz="2000" dirty="0"/>
          </a:p>
          <a:p>
            <a:pPr algn="ctr">
              <a:lnSpc>
                <a:spcPct val="90000"/>
              </a:lnSpc>
            </a:pPr>
            <a:r>
              <a:rPr lang="en-US" sz="4000" dirty="0">
                <a:effectLst>
                  <a:glow rad="127000">
                    <a:srgbClr val="481F67"/>
                  </a:glow>
                  <a:outerShdw blurRad="38100" dist="38100" dir="2700000" algn="tl">
                    <a:srgbClr val="000000">
                      <a:alpha val="43137"/>
                    </a:srgbClr>
                  </a:outerShdw>
                </a:effectLst>
              </a:rPr>
              <a:t>Desirable Love</a:t>
            </a:r>
          </a:p>
          <a:p>
            <a:pPr algn="ctr">
              <a:lnSpc>
                <a:spcPct val="90000"/>
              </a:lnSpc>
            </a:pPr>
            <a:r>
              <a:rPr lang="en-US" sz="4000" dirty="0">
                <a:effectLst>
                  <a:glow rad="127000">
                    <a:srgbClr val="481F67"/>
                  </a:glow>
                  <a:outerShdw blurRad="38100" dist="38100" dir="2700000" algn="tl">
                    <a:srgbClr val="000000">
                      <a:alpha val="43137"/>
                    </a:srgbClr>
                  </a:outerShdw>
                </a:effectLst>
              </a:rPr>
              <a:t>Reciprocal Love</a:t>
            </a:r>
          </a:p>
          <a:p>
            <a:pPr algn="ctr">
              <a:lnSpc>
                <a:spcPct val="90000"/>
              </a:lnSpc>
            </a:pPr>
            <a:r>
              <a:rPr lang="en-US" sz="4000" dirty="0">
                <a:effectLst>
                  <a:glow rad="127000">
                    <a:srgbClr val="481F67"/>
                  </a:glow>
                  <a:outerShdw blurRad="38100" dist="38100" dir="2700000" algn="tl">
                    <a:srgbClr val="000000">
                      <a:alpha val="43137"/>
                    </a:srgbClr>
                  </a:outerShdw>
                </a:effectLst>
              </a:rPr>
              <a:t>Belonging Love</a:t>
            </a:r>
          </a:p>
          <a:p>
            <a:pPr algn="ctr">
              <a:lnSpc>
                <a:spcPct val="90000"/>
              </a:lnSpc>
            </a:pPr>
            <a:r>
              <a:rPr lang="en-US" sz="4000" dirty="0">
                <a:effectLst>
                  <a:glow rad="127000">
                    <a:srgbClr val="C00000"/>
                  </a:glow>
                  <a:outerShdw blurRad="38100" dist="38100" dir="2700000" algn="tl">
                    <a:srgbClr val="000000">
                      <a:alpha val="43137"/>
                    </a:srgbClr>
                  </a:outerShdw>
                </a:effectLst>
              </a:rPr>
              <a:t>Sacrificial Love</a:t>
            </a:r>
            <a:endParaRPr lang="en-US" sz="4000" u="sng" dirty="0">
              <a:solidFill>
                <a:srgbClr val="FFFF00"/>
              </a:solidFill>
              <a:effectLst>
                <a:glow rad="127000">
                  <a:srgbClr val="C00000"/>
                </a:glow>
                <a:outerShdw blurRad="38100" dist="38100" dir="2700000" algn="tl">
                  <a:srgbClr val="000000">
                    <a:alpha val="43137"/>
                  </a:srgbClr>
                </a:outerShdw>
              </a:effectLst>
            </a:endParaRPr>
          </a:p>
          <a:p>
            <a:pPr algn="ctr">
              <a:lnSpc>
                <a:spcPct val="90000"/>
              </a:lnSpc>
            </a:pPr>
            <a:r>
              <a:rPr lang="en-US" sz="4000" dirty="0">
                <a:effectLst>
                  <a:glow rad="127000">
                    <a:srgbClr val="481F67"/>
                  </a:glow>
                  <a:outerShdw blurRad="38100" dist="38100" dir="2700000" algn="tl">
                    <a:srgbClr val="000000">
                      <a:alpha val="43137"/>
                    </a:srgbClr>
                  </a:outerShdw>
                </a:effectLst>
              </a:rPr>
              <a:t>Romantic Love</a:t>
            </a:r>
          </a:p>
          <a:p>
            <a:pPr algn="ctr"/>
            <a:endParaRPr lang="en-US" dirty="0"/>
          </a:p>
        </p:txBody>
      </p:sp>
    </p:spTree>
    <p:extLst>
      <p:ext uri="{BB962C8B-B14F-4D97-AF65-F5344CB8AC3E}">
        <p14:creationId xmlns:p14="http://schemas.microsoft.com/office/powerpoint/2010/main" val="658268744"/>
      </p:ext>
    </p:extLst>
  </p:cSld>
  <p:clrMapOvr>
    <a:masterClrMapping/>
  </p:clrMapOvr>
  <p:transition>
    <p:zo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9" name="Rectangle 5"/>
          <p:cNvSpPr>
            <a:spLocks noGrp="1" noChangeArrowheads="1"/>
          </p:cNvSpPr>
          <p:nvPr>
            <p:ph type="title"/>
          </p:nvPr>
        </p:nvSpPr>
        <p:spPr/>
        <p:txBody>
          <a:bodyPr/>
          <a:lstStyle/>
          <a:p>
            <a:pPr>
              <a:defRPr/>
            </a:pPr>
            <a:r>
              <a:rPr lang="en-US" dirty="0"/>
              <a:t>Review 4 kinds of people:</a:t>
            </a:r>
          </a:p>
        </p:txBody>
      </p:sp>
      <p:sp>
        <p:nvSpPr>
          <p:cNvPr id="11" name="TextBox 10"/>
          <p:cNvSpPr txBox="1"/>
          <p:nvPr/>
        </p:nvSpPr>
        <p:spPr>
          <a:xfrm>
            <a:off x="2097438" y="999222"/>
            <a:ext cx="8136610" cy="1077218"/>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rial Narrow" pitchFamily="34" charset="0"/>
              </a:rPr>
              <a:t>I could not address you as spiritual but as worldly--mere </a:t>
            </a:r>
            <a:r>
              <a:rPr lang="en-US" sz="32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infants</a:t>
            </a:r>
            <a:r>
              <a:rPr lang="en-US" sz="3200" b="1" dirty="0">
                <a:solidFill>
                  <a:srgbClr val="FF0000"/>
                </a:solidFill>
                <a:effectLst>
                  <a:outerShdw blurRad="38100" dist="38100" dir="2700000" algn="tl">
                    <a:srgbClr val="000000">
                      <a:alpha val="43137"/>
                    </a:srgbClr>
                  </a:outerShdw>
                </a:effectLst>
                <a:latin typeface="Arial Narrow" pitchFamily="34" charset="0"/>
              </a:rPr>
              <a:t> </a:t>
            </a:r>
            <a:r>
              <a:rPr lang="en-US" sz="3200" b="1" dirty="0">
                <a:solidFill>
                  <a:schemeClr val="bg1"/>
                </a:solidFill>
                <a:effectLst>
                  <a:outerShdw blurRad="38100" dist="38100" dir="2700000" algn="tl">
                    <a:srgbClr val="000000">
                      <a:alpha val="43137"/>
                    </a:srgbClr>
                  </a:outerShdw>
                </a:effectLst>
                <a:latin typeface="Arial Narrow" pitchFamily="34" charset="0"/>
              </a:rPr>
              <a:t>in Christ. 1Cor 3:1</a:t>
            </a:r>
          </a:p>
        </p:txBody>
      </p:sp>
      <p:sp>
        <p:nvSpPr>
          <p:cNvPr id="13" name="Text Box 80"/>
          <p:cNvSpPr txBox="1">
            <a:spLocks noChangeArrowheads="1"/>
          </p:cNvSpPr>
          <p:nvPr/>
        </p:nvSpPr>
        <p:spPr bwMode="auto">
          <a:xfrm>
            <a:off x="693373" y="2079898"/>
            <a:ext cx="1788695" cy="584775"/>
          </a:xfrm>
          <a:prstGeom prst="rect">
            <a:avLst/>
          </a:prstGeom>
          <a:noFill/>
          <a:ln w="9525">
            <a:noFill/>
            <a:miter lim="800000"/>
            <a:headEnd/>
            <a:tailEnd/>
          </a:ln>
          <a:effectLst/>
        </p:spPr>
        <p:txBody>
          <a:bodyPr wrap="none">
            <a:spAutoFit/>
          </a:bodyPr>
          <a:lstStyle/>
          <a:p>
            <a:pPr>
              <a:defRPr/>
            </a:pPr>
            <a:r>
              <a:rPr lang="en-US" sz="3200" b="1" dirty="0">
                <a:solidFill>
                  <a:schemeClr val="bg1"/>
                </a:solidFill>
                <a:effectLst>
                  <a:outerShdw blurRad="38100" dist="38100" dir="2700000" algn="tl">
                    <a:srgbClr val="000000">
                      <a:alpha val="43137"/>
                    </a:srgbClr>
                  </a:outerShdw>
                </a:effectLst>
                <a:latin typeface="Arial Narrow" pitchFamily="34" charset="0"/>
              </a:rPr>
              <a:t>NATURAL</a:t>
            </a:r>
          </a:p>
        </p:txBody>
      </p:sp>
      <p:grpSp>
        <p:nvGrpSpPr>
          <p:cNvPr id="14" name="Group 71"/>
          <p:cNvGrpSpPr>
            <a:grpSpLocks/>
          </p:cNvGrpSpPr>
          <p:nvPr/>
        </p:nvGrpSpPr>
        <p:grpSpPr bwMode="auto">
          <a:xfrm>
            <a:off x="6123331" y="2832561"/>
            <a:ext cx="2803525" cy="4025439"/>
            <a:chOff x="3045" y="1122"/>
            <a:chExt cx="2715" cy="3193"/>
          </a:xfrm>
          <a:effectLst>
            <a:glow rad="127000">
              <a:schemeClr val="bg1"/>
            </a:glow>
          </a:effectLst>
        </p:grpSpPr>
        <p:pic>
          <p:nvPicPr>
            <p:cNvPr id="15" name="Picture 67" descr="body-temple-2"/>
            <p:cNvPicPr>
              <a:picLocks noChangeAspect="1" noChangeArrowheads="1"/>
            </p:cNvPicPr>
            <p:nvPr/>
          </p:nvPicPr>
          <p:blipFill>
            <a:blip r:embed="rId2" cstate="print"/>
            <a:srcRect/>
            <a:stretch>
              <a:fillRect/>
            </a:stretch>
          </p:blipFill>
          <p:spPr bwMode="auto">
            <a:xfrm>
              <a:off x="3779" y="2191"/>
              <a:ext cx="982" cy="1628"/>
            </a:xfrm>
            <a:prstGeom prst="rect">
              <a:avLst/>
            </a:prstGeom>
            <a:noFill/>
            <a:ln w="9525">
              <a:noFill/>
              <a:miter lim="800000"/>
              <a:headEnd/>
              <a:tailEnd/>
            </a:ln>
          </p:spPr>
        </p:pic>
        <p:pic>
          <p:nvPicPr>
            <p:cNvPr id="16" name="Picture 68" descr="halo"/>
            <p:cNvPicPr>
              <a:picLocks noChangeAspect="1" noChangeArrowheads="1"/>
            </p:cNvPicPr>
            <p:nvPr/>
          </p:nvPicPr>
          <p:blipFill>
            <a:blip r:embed="rId3" cstate="print"/>
            <a:srcRect/>
            <a:stretch>
              <a:fillRect/>
            </a:stretch>
          </p:blipFill>
          <p:spPr bwMode="auto">
            <a:xfrm>
              <a:off x="3779" y="1122"/>
              <a:ext cx="884" cy="460"/>
            </a:xfrm>
            <a:prstGeom prst="rect">
              <a:avLst/>
            </a:prstGeom>
            <a:noFill/>
            <a:ln w="9525">
              <a:noFill/>
              <a:miter lim="800000"/>
              <a:headEnd/>
              <a:tailEnd/>
            </a:ln>
          </p:spPr>
        </p:pic>
        <p:pic>
          <p:nvPicPr>
            <p:cNvPr id="17" name="Picture 69" descr="body-temple-1"/>
            <p:cNvPicPr>
              <a:picLocks noChangeAspect="1" noChangeArrowheads="1"/>
            </p:cNvPicPr>
            <p:nvPr/>
          </p:nvPicPr>
          <p:blipFill>
            <a:blip r:embed="rId4" cstate="print"/>
            <a:srcRect r="1785" b="8484"/>
            <a:stretch>
              <a:fillRect/>
            </a:stretch>
          </p:blipFill>
          <p:spPr bwMode="auto">
            <a:xfrm>
              <a:off x="3045" y="1219"/>
              <a:ext cx="2715" cy="3096"/>
            </a:xfrm>
            <a:prstGeom prst="rect">
              <a:avLst/>
            </a:prstGeom>
            <a:noFill/>
            <a:ln w="9525">
              <a:noFill/>
              <a:miter lim="800000"/>
              <a:headEnd/>
              <a:tailEnd/>
            </a:ln>
          </p:spPr>
        </p:pic>
        <p:pic>
          <p:nvPicPr>
            <p:cNvPr id="18" name="Picture 70" descr="Pacifier2"/>
            <p:cNvPicPr>
              <a:picLocks noChangeAspect="1" noChangeArrowheads="1"/>
            </p:cNvPicPr>
            <p:nvPr/>
          </p:nvPicPr>
          <p:blipFill>
            <a:blip r:embed="rId5" cstate="print"/>
            <a:srcRect/>
            <a:stretch>
              <a:fillRect/>
            </a:stretch>
          </p:blipFill>
          <p:spPr bwMode="auto">
            <a:xfrm>
              <a:off x="3920" y="1888"/>
              <a:ext cx="371" cy="418"/>
            </a:xfrm>
            <a:prstGeom prst="rect">
              <a:avLst/>
            </a:prstGeom>
            <a:noFill/>
            <a:ln w="9525">
              <a:noFill/>
              <a:miter lim="800000"/>
              <a:headEnd/>
              <a:tailEnd/>
            </a:ln>
          </p:spPr>
        </p:pic>
      </p:grpSp>
      <p:sp>
        <p:nvSpPr>
          <p:cNvPr id="19" name="Text Box 81"/>
          <p:cNvSpPr txBox="1">
            <a:spLocks noChangeArrowheads="1"/>
          </p:cNvSpPr>
          <p:nvPr/>
        </p:nvSpPr>
        <p:spPr bwMode="auto">
          <a:xfrm>
            <a:off x="6574938" y="2067856"/>
            <a:ext cx="1923091" cy="584775"/>
          </a:xfrm>
          <a:prstGeom prst="rect">
            <a:avLst/>
          </a:prstGeom>
          <a:noFill/>
          <a:ln w="9525">
            <a:noFill/>
            <a:miter lim="800000"/>
            <a:headEnd/>
            <a:tailEnd/>
          </a:ln>
          <a:effectLst/>
        </p:spPr>
        <p:txBody>
          <a:bodyPr wrap="none">
            <a:spAutoFit/>
          </a:bodyPr>
          <a:lstStyle/>
          <a:p>
            <a:pPr>
              <a:defRPr/>
            </a:pPr>
            <a:r>
              <a:rPr lang="en-US" sz="32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INFANTILE</a:t>
            </a:r>
          </a:p>
        </p:txBody>
      </p:sp>
      <p:sp>
        <p:nvSpPr>
          <p:cNvPr id="24" name="Text Box 83"/>
          <p:cNvSpPr txBox="1">
            <a:spLocks noChangeArrowheads="1"/>
          </p:cNvSpPr>
          <p:nvPr/>
        </p:nvSpPr>
        <p:spPr bwMode="auto">
          <a:xfrm>
            <a:off x="9478893" y="2082144"/>
            <a:ext cx="1960793" cy="584775"/>
          </a:xfrm>
          <a:prstGeom prst="rect">
            <a:avLst/>
          </a:prstGeom>
          <a:noFill/>
          <a:ln w="9525">
            <a:noFill/>
            <a:miter lim="800000"/>
            <a:headEnd/>
            <a:tailEnd/>
          </a:ln>
          <a:effectLst/>
        </p:spPr>
        <p:txBody>
          <a:bodyPr wrap="none">
            <a:spAutoFit/>
          </a:bodyPr>
          <a:lstStyle/>
          <a:p>
            <a:pPr>
              <a:defRPr/>
            </a:pPr>
            <a:r>
              <a:rPr lang="en-US" sz="3200" b="1" dirty="0">
                <a:solidFill>
                  <a:schemeClr val="bg1"/>
                </a:solidFill>
                <a:effectLst>
                  <a:outerShdw blurRad="38100" dist="38100" dir="2700000" algn="tl">
                    <a:srgbClr val="000000">
                      <a:alpha val="43137"/>
                    </a:srgbClr>
                  </a:outerShdw>
                </a:effectLst>
                <a:latin typeface="Arial Narrow" pitchFamily="34" charset="0"/>
              </a:rPr>
              <a:t>SPIRITUAL</a:t>
            </a:r>
          </a:p>
        </p:txBody>
      </p:sp>
      <p:pic>
        <p:nvPicPr>
          <p:cNvPr id="25" name="Picture 7" descr="body-temple-1"/>
          <p:cNvPicPr>
            <a:picLocks noChangeAspect="1" noChangeArrowheads="1"/>
          </p:cNvPicPr>
          <p:nvPr/>
        </p:nvPicPr>
        <p:blipFill rotWithShape="1">
          <a:blip r:embed="rId4" cstate="print"/>
          <a:srcRect l="-4229" r="1785" b="8484"/>
          <a:stretch/>
        </p:blipFill>
        <p:spPr bwMode="auto">
          <a:xfrm>
            <a:off x="0" y="2859694"/>
            <a:ext cx="2995467" cy="3998306"/>
          </a:xfrm>
          <a:prstGeom prst="rect">
            <a:avLst/>
          </a:prstGeom>
          <a:noFill/>
          <a:ln w="9525">
            <a:noFill/>
            <a:miter lim="800000"/>
            <a:headEnd/>
            <a:tailEnd/>
          </a:ln>
          <a:effectLst>
            <a:glow rad="127000">
              <a:schemeClr val="bg1"/>
            </a:glow>
          </a:effectLst>
        </p:spPr>
      </p:pic>
      <p:grpSp>
        <p:nvGrpSpPr>
          <p:cNvPr id="26" name="Group 23"/>
          <p:cNvGrpSpPr/>
          <p:nvPr/>
        </p:nvGrpSpPr>
        <p:grpSpPr>
          <a:xfrm>
            <a:off x="9124880" y="2714153"/>
            <a:ext cx="2909118" cy="4135911"/>
            <a:chOff x="4421580" y="2714153"/>
            <a:chExt cx="2909118" cy="4135911"/>
          </a:xfrm>
          <a:effectLst>
            <a:glow rad="127000">
              <a:schemeClr val="bg1"/>
            </a:glow>
          </a:effectLst>
        </p:grpSpPr>
        <p:pic>
          <p:nvPicPr>
            <p:cNvPr id="27" name="Picture 62" descr="body-temple-2"/>
            <p:cNvPicPr>
              <a:picLocks noChangeAspect="1" noChangeArrowheads="1"/>
            </p:cNvPicPr>
            <p:nvPr/>
          </p:nvPicPr>
          <p:blipFill>
            <a:blip r:embed="rId2" cstate="print"/>
            <a:srcRect/>
            <a:stretch>
              <a:fillRect/>
            </a:stretch>
          </p:blipFill>
          <p:spPr bwMode="auto">
            <a:xfrm>
              <a:off x="5199455" y="4105711"/>
              <a:ext cx="1042988" cy="2108656"/>
            </a:xfrm>
            <a:prstGeom prst="rect">
              <a:avLst/>
            </a:prstGeom>
            <a:noFill/>
            <a:ln w="9525">
              <a:noFill/>
              <a:miter lim="800000"/>
              <a:headEnd/>
              <a:tailEnd/>
            </a:ln>
          </p:spPr>
        </p:pic>
        <p:pic>
          <p:nvPicPr>
            <p:cNvPr id="28" name="Picture 63" descr="halo"/>
            <p:cNvPicPr>
              <a:picLocks noChangeAspect="1" noChangeArrowheads="1"/>
            </p:cNvPicPr>
            <p:nvPr/>
          </p:nvPicPr>
          <p:blipFill>
            <a:blip r:embed="rId3" cstate="print"/>
            <a:srcRect/>
            <a:stretch>
              <a:fillRect/>
            </a:stretch>
          </p:blipFill>
          <p:spPr bwMode="auto">
            <a:xfrm>
              <a:off x="5199455" y="2714153"/>
              <a:ext cx="938213" cy="594998"/>
            </a:xfrm>
            <a:prstGeom prst="rect">
              <a:avLst/>
            </a:prstGeom>
            <a:noFill/>
            <a:ln w="9525">
              <a:noFill/>
              <a:miter lim="800000"/>
              <a:headEnd/>
              <a:tailEnd/>
            </a:ln>
          </p:spPr>
        </p:pic>
        <p:pic>
          <p:nvPicPr>
            <p:cNvPr id="29" name="Picture 64" descr="body-temple-1"/>
            <p:cNvPicPr>
              <a:picLocks noChangeAspect="1" noChangeArrowheads="1"/>
            </p:cNvPicPr>
            <p:nvPr/>
          </p:nvPicPr>
          <p:blipFill>
            <a:blip r:embed="rId4" cstate="print"/>
            <a:srcRect r="782" b="8484"/>
            <a:stretch>
              <a:fillRect/>
            </a:stretch>
          </p:blipFill>
          <p:spPr bwMode="auto">
            <a:xfrm>
              <a:off x="4421580" y="2840130"/>
              <a:ext cx="2909118" cy="4009934"/>
            </a:xfrm>
            <a:prstGeom prst="rect">
              <a:avLst/>
            </a:prstGeom>
            <a:noFill/>
            <a:ln w="9525">
              <a:noFill/>
              <a:miter lim="800000"/>
              <a:headEnd/>
              <a:tailEnd/>
            </a:ln>
          </p:spPr>
        </p:pic>
      </p:grpSp>
    </p:spTree>
  </p:cSld>
  <p:clrMapOvr>
    <a:masterClrMapping/>
  </p:clrMapOvr>
  <p:transition>
    <p:zoom/>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Wrap this up ...</a:t>
            </a:r>
          </a:p>
        </p:txBody>
      </p:sp>
      <p:sp>
        <p:nvSpPr>
          <p:cNvPr id="3" name="Content Placeholder 2"/>
          <p:cNvSpPr>
            <a:spLocks noGrp="1"/>
          </p:cNvSpPr>
          <p:nvPr>
            <p:ph idx="1"/>
          </p:nvPr>
        </p:nvSpPr>
        <p:spPr>
          <a:xfrm>
            <a:off x="1493520" y="1310641"/>
            <a:ext cx="9204960" cy="4815523"/>
          </a:xfrm>
        </p:spPr>
        <p:txBody>
          <a:bodyPr/>
          <a:lstStyle/>
          <a:p>
            <a:pPr algn="ctr"/>
            <a:r>
              <a:rPr lang="en-US" sz="4000" dirty="0">
                <a:effectLst>
                  <a:glow rad="50800">
                    <a:srgbClr val="481F67"/>
                  </a:glow>
                  <a:outerShdw blurRad="38100" dist="38100" dir="2700000" algn="tl">
                    <a:srgbClr val="000000">
                      <a:alpha val="43137"/>
                    </a:srgbClr>
                  </a:outerShdw>
                </a:effectLst>
              </a:rPr>
              <a:t>God has poured out </a:t>
            </a:r>
            <a:r>
              <a:rPr lang="en-US" sz="4000" dirty="0">
                <a:solidFill>
                  <a:srgbClr val="FF0000"/>
                </a:solidFill>
                <a:effectLst>
                  <a:glow rad="127000">
                    <a:schemeClr val="bg1"/>
                  </a:glow>
                  <a:outerShdw blurRad="38100" dist="38100" dir="2700000" algn="tl">
                    <a:srgbClr val="000000">
                      <a:alpha val="43137"/>
                    </a:srgbClr>
                  </a:outerShdw>
                </a:effectLst>
              </a:rPr>
              <a:t>his love into our hearts by the Holy Spirit</a:t>
            </a:r>
            <a:r>
              <a:rPr lang="en-US" sz="4000" dirty="0">
                <a:effectLst>
                  <a:glow rad="50800">
                    <a:srgbClr val="481F67"/>
                  </a:glow>
                  <a:outerShdw blurRad="38100" dist="38100" dir="2700000" algn="tl">
                    <a:srgbClr val="000000">
                      <a:alpha val="43137"/>
                    </a:srgbClr>
                  </a:outerShdw>
                </a:effectLst>
              </a:rPr>
              <a:t>, whom he has given us. </a:t>
            </a:r>
            <a:r>
              <a:rPr lang="en-US" sz="2400" dirty="0">
                <a:effectLst>
                  <a:glow rad="50800">
                    <a:srgbClr val="481F67"/>
                  </a:glow>
                  <a:outerShdw blurRad="38100" dist="38100" dir="2700000" algn="tl">
                    <a:srgbClr val="000000">
                      <a:alpha val="43137"/>
                    </a:srgbClr>
                  </a:outerShdw>
                </a:effectLst>
              </a:rPr>
              <a:t>Romans 5:5</a:t>
            </a:r>
          </a:p>
          <a:p>
            <a:pPr algn="ctr"/>
            <a:endParaRPr lang="en-US" dirty="0">
              <a:effectLst>
                <a:glow rad="50800">
                  <a:srgbClr val="481F67"/>
                </a:glow>
                <a:outerShdw blurRad="38100" dist="38100" dir="2700000" algn="tl">
                  <a:srgbClr val="000000">
                    <a:alpha val="43137"/>
                  </a:srgbClr>
                </a:outerShdw>
              </a:effectLst>
            </a:endParaRPr>
          </a:p>
        </p:txBody>
      </p:sp>
    </p:spTree>
  </p:cSld>
  <p:clrMapOvr>
    <a:masterClrMapping/>
  </p:clrMapOvr>
  <p:transition>
    <p:zoom/>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Wrap this up ...</a:t>
            </a:r>
          </a:p>
        </p:txBody>
      </p:sp>
      <p:sp>
        <p:nvSpPr>
          <p:cNvPr id="3" name="Content Placeholder 2"/>
          <p:cNvSpPr>
            <a:spLocks noGrp="1"/>
          </p:cNvSpPr>
          <p:nvPr>
            <p:ph idx="1"/>
          </p:nvPr>
        </p:nvSpPr>
        <p:spPr>
          <a:xfrm>
            <a:off x="1493520" y="1310641"/>
            <a:ext cx="9204960" cy="4815523"/>
          </a:xfrm>
        </p:spPr>
        <p:txBody>
          <a:bodyPr/>
          <a:lstStyle/>
          <a:p>
            <a:pPr algn="ctr"/>
            <a:r>
              <a:rPr lang="en-US" sz="4000" dirty="0">
                <a:effectLst>
                  <a:glow rad="50800">
                    <a:srgbClr val="481F67"/>
                  </a:glow>
                  <a:outerShdw blurRad="38100" dist="38100" dir="2700000" algn="tl">
                    <a:srgbClr val="000000">
                      <a:alpha val="43137"/>
                    </a:srgbClr>
                  </a:outerShdw>
                </a:effectLst>
              </a:rPr>
              <a:t>God has poured out his love into our hearts by the Holy Spirit, whom he has given us. </a:t>
            </a:r>
            <a:r>
              <a:rPr lang="en-US" sz="2400" dirty="0">
                <a:effectLst>
                  <a:glow rad="50800">
                    <a:srgbClr val="481F67"/>
                  </a:glow>
                  <a:outerShdw blurRad="38100" dist="38100" dir="2700000" algn="tl">
                    <a:srgbClr val="000000">
                      <a:alpha val="43137"/>
                    </a:srgbClr>
                  </a:outerShdw>
                </a:effectLst>
              </a:rPr>
              <a:t>Romans 5:5</a:t>
            </a:r>
          </a:p>
          <a:p>
            <a:pPr algn="ctr"/>
            <a:endParaRPr lang="en-US" dirty="0">
              <a:effectLst>
                <a:glow rad="50800">
                  <a:srgbClr val="481F67"/>
                </a:glow>
                <a:outerShdw blurRad="38100" dist="38100" dir="2700000" algn="tl">
                  <a:srgbClr val="000000">
                    <a:alpha val="43137"/>
                  </a:srgbClr>
                </a:outerShdw>
              </a:effectLst>
            </a:endParaRPr>
          </a:p>
          <a:p>
            <a:pPr algn="ctr"/>
            <a:r>
              <a:rPr lang="en-US" sz="4000" baseline="30000" dirty="0">
                <a:effectLst>
                  <a:glow rad="50800">
                    <a:srgbClr val="481F67"/>
                  </a:glow>
                  <a:outerShdw blurRad="38100" dist="38100" dir="2700000" algn="tl">
                    <a:srgbClr val="000000">
                      <a:alpha val="43137"/>
                    </a:srgbClr>
                  </a:outerShdw>
                </a:effectLst>
              </a:rPr>
              <a:t>16</a:t>
            </a:r>
            <a:r>
              <a:rPr lang="en-US" sz="4000" dirty="0">
                <a:effectLst>
                  <a:glow rad="50800">
                    <a:srgbClr val="481F67"/>
                  </a:glow>
                  <a:outerShdw blurRad="38100" dist="38100" dir="2700000" algn="tl">
                    <a:srgbClr val="000000">
                      <a:alpha val="43137"/>
                    </a:srgbClr>
                  </a:outerShdw>
                </a:effectLst>
              </a:rPr>
              <a:t> So I say, </a:t>
            </a:r>
            <a:r>
              <a:rPr lang="en-US" sz="4000" dirty="0">
                <a:solidFill>
                  <a:srgbClr val="FF0000"/>
                </a:solidFill>
                <a:effectLst>
                  <a:glow rad="127000">
                    <a:schemeClr val="bg1"/>
                  </a:glow>
                  <a:outerShdw blurRad="38100" dist="38100" dir="2700000" algn="tl">
                    <a:srgbClr val="000000">
                      <a:alpha val="43137"/>
                    </a:srgbClr>
                  </a:outerShdw>
                </a:effectLst>
              </a:rPr>
              <a:t>live by the Spirit</a:t>
            </a:r>
            <a:r>
              <a:rPr lang="en-US" sz="4000" dirty="0">
                <a:effectLst>
                  <a:glow rad="50800">
                    <a:srgbClr val="481F67"/>
                  </a:glow>
                  <a:outerShdw blurRad="38100" dist="38100" dir="2700000" algn="tl">
                    <a:srgbClr val="000000">
                      <a:alpha val="43137"/>
                    </a:srgbClr>
                  </a:outerShdw>
                </a:effectLst>
              </a:rPr>
              <a:t>, and you will not gratify the desires of the sinful nature. </a:t>
            </a:r>
            <a:br>
              <a:rPr lang="en-US" dirty="0">
                <a:effectLst>
                  <a:glow rad="50800">
                    <a:srgbClr val="481F67"/>
                  </a:glow>
                  <a:outerShdw blurRad="38100" dist="38100" dir="2700000" algn="tl">
                    <a:srgbClr val="000000">
                      <a:alpha val="43137"/>
                    </a:srgbClr>
                  </a:outerShdw>
                </a:effectLst>
              </a:rPr>
            </a:br>
            <a:r>
              <a:rPr lang="en-US" sz="2400" dirty="0">
                <a:effectLst>
                  <a:glow rad="50800">
                    <a:srgbClr val="481F67"/>
                  </a:glow>
                  <a:outerShdw blurRad="38100" dist="38100" dir="2700000" algn="tl">
                    <a:srgbClr val="000000">
                      <a:alpha val="43137"/>
                    </a:srgbClr>
                  </a:outerShdw>
                </a:effectLst>
              </a:rPr>
              <a:t>Galatians  5:16</a:t>
            </a:r>
          </a:p>
        </p:txBody>
      </p:sp>
    </p:spTree>
    <p:extLst>
      <p:ext uri="{BB962C8B-B14F-4D97-AF65-F5344CB8AC3E}">
        <p14:creationId xmlns:p14="http://schemas.microsoft.com/office/powerpoint/2010/main" val="201192648"/>
      </p:ext>
    </p:extLst>
  </p:cSld>
  <p:clrMapOvr>
    <a:masterClrMapping/>
  </p:clrMapOvr>
  <p:transition>
    <p:zoom/>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Wrap this up ...</a:t>
            </a:r>
          </a:p>
        </p:txBody>
      </p:sp>
      <p:sp>
        <p:nvSpPr>
          <p:cNvPr id="3" name="Content Placeholder 2"/>
          <p:cNvSpPr>
            <a:spLocks noGrp="1"/>
          </p:cNvSpPr>
          <p:nvPr>
            <p:ph idx="1"/>
          </p:nvPr>
        </p:nvSpPr>
        <p:spPr>
          <a:xfrm>
            <a:off x="1493520" y="1310641"/>
            <a:ext cx="9204960" cy="4815523"/>
          </a:xfrm>
        </p:spPr>
        <p:txBody>
          <a:bodyPr/>
          <a:lstStyle/>
          <a:p>
            <a:pPr algn="ctr"/>
            <a:r>
              <a:rPr lang="en-US" sz="4000" dirty="0">
                <a:effectLst>
                  <a:glow rad="50800">
                    <a:srgbClr val="481F67"/>
                  </a:glow>
                  <a:outerShdw blurRad="38100" dist="38100" dir="2700000" algn="tl">
                    <a:srgbClr val="000000">
                      <a:alpha val="43137"/>
                    </a:srgbClr>
                  </a:outerShdw>
                </a:effectLst>
              </a:rPr>
              <a:t>God has poured out his love into our hearts by the Holy Spirit, whom he has given us. </a:t>
            </a:r>
            <a:r>
              <a:rPr lang="en-US" sz="2400" dirty="0">
                <a:effectLst>
                  <a:glow rad="50800">
                    <a:srgbClr val="481F67"/>
                  </a:glow>
                  <a:outerShdw blurRad="38100" dist="38100" dir="2700000" algn="tl">
                    <a:srgbClr val="000000">
                      <a:alpha val="43137"/>
                    </a:srgbClr>
                  </a:outerShdw>
                </a:effectLst>
              </a:rPr>
              <a:t>Romans 5:5</a:t>
            </a:r>
          </a:p>
          <a:p>
            <a:pPr algn="ctr"/>
            <a:endParaRPr lang="en-US" dirty="0">
              <a:effectLst>
                <a:glow rad="50800">
                  <a:srgbClr val="481F67"/>
                </a:glow>
                <a:outerShdw blurRad="38100" dist="38100" dir="2700000" algn="tl">
                  <a:srgbClr val="000000">
                    <a:alpha val="43137"/>
                  </a:srgbClr>
                </a:outerShdw>
              </a:effectLst>
            </a:endParaRPr>
          </a:p>
          <a:p>
            <a:pPr algn="ctr"/>
            <a:r>
              <a:rPr lang="en-US" sz="4000" baseline="30000" dirty="0">
                <a:effectLst>
                  <a:glow rad="50800">
                    <a:srgbClr val="481F67"/>
                  </a:glow>
                  <a:outerShdw blurRad="38100" dist="38100" dir="2700000" algn="tl">
                    <a:srgbClr val="000000">
                      <a:alpha val="43137"/>
                    </a:srgbClr>
                  </a:outerShdw>
                </a:effectLst>
              </a:rPr>
              <a:t>16</a:t>
            </a:r>
            <a:r>
              <a:rPr lang="en-US" sz="4000" dirty="0">
                <a:effectLst>
                  <a:glow rad="50800">
                    <a:srgbClr val="481F67"/>
                  </a:glow>
                  <a:outerShdw blurRad="38100" dist="38100" dir="2700000" algn="tl">
                    <a:srgbClr val="000000">
                      <a:alpha val="43137"/>
                    </a:srgbClr>
                  </a:outerShdw>
                </a:effectLst>
              </a:rPr>
              <a:t> So I say, live by the Spirit, and you will not gratify the desires of the sinful nature. </a:t>
            </a:r>
            <a:br>
              <a:rPr lang="en-US" dirty="0">
                <a:effectLst>
                  <a:glow rad="50800">
                    <a:srgbClr val="481F67"/>
                  </a:glow>
                  <a:outerShdw blurRad="38100" dist="38100" dir="2700000" algn="tl">
                    <a:srgbClr val="000000">
                      <a:alpha val="43137"/>
                    </a:srgbClr>
                  </a:outerShdw>
                </a:effectLst>
              </a:rPr>
            </a:br>
            <a:r>
              <a:rPr lang="en-US" sz="2400" dirty="0">
                <a:effectLst>
                  <a:glow rad="50800">
                    <a:srgbClr val="481F67"/>
                  </a:glow>
                  <a:outerShdw blurRad="38100" dist="38100" dir="2700000" algn="tl">
                    <a:srgbClr val="000000">
                      <a:alpha val="43137"/>
                    </a:srgbClr>
                  </a:outerShdw>
                </a:effectLst>
              </a:rPr>
              <a:t>Galatians  5:16</a:t>
            </a:r>
          </a:p>
          <a:p>
            <a:pPr algn="ctr"/>
            <a:r>
              <a:rPr lang="en-US" sz="6000" dirty="0">
                <a:solidFill>
                  <a:srgbClr val="FF0000"/>
                </a:solidFill>
                <a:effectLst>
                  <a:glow rad="127000">
                    <a:schemeClr val="bg1"/>
                  </a:glow>
                  <a:outerShdw blurRad="38100" dist="38100" dir="2700000" algn="tl">
                    <a:srgbClr val="000000">
                      <a:alpha val="43137"/>
                    </a:srgbClr>
                  </a:outerShdw>
                </a:effectLst>
              </a:rPr>
              <a:t>HOW?</a:t>
            </a:r>
          </a:p>
        </p:txBody>
      </p:sp>
    </p:spTree>
    <p:extLst>
      <p:ext uri="{BB962C8B-B14F-4D97-AF65-F5344CB8AC3E}">
        <p14:creationId xmlns:p14="http://schemas.microsoft.com/office/powerpoint/2010/main" val="188680289"/>
      </p:ext>
    </p:extLst>
  </p:cSld>
  <p:clrMapOvr>
    <a:masterClrMapping/>
  </p:clrMapOvr>
  <p:transition>
    <p:zoom/>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Wrap this up ...</a:t>
            </a:r>
          </a:p>
        </p:txBody>
      </p:sp>
      <p:sp>
        <p:nvSpPr>
          <p:cNvPr id="3" name="Content Placeholder 2"/>
          <p:cNvSpPr>
            <a:spLocks noGrp="1"/>
          </p:cNvSpPr>
          <p:nvPr>
            <p:ph idx="1"/>
          </p:nvPr>
        </p:nvSpPr>
        <p:spPr>
          <a:xfrm>
            <a:off x="1493520" y="1066801"/>
            <a:ext cx="9174480" cy="4815523"/>
          </a:xfrm>
        </p:spPr>
        <p:txBody>
          <a:bodyPr/>
          <a:lstStyle/>
          <a:p>
            <a:pPr algn="ctr"/>
            <a:r>
              <a:rPr lang="en-US" sz="4000" dirty="0">
                <a:effectLst>
                  <a:glow rad="50800">
                    <a:srgbClr val="481F67"/>
                  </a:glow>
                  <a:outerShdw blurRad="38100" dist="38100" dir="2700000" algn="tl">
                    <a:srgbClr val="000000">
                      <a:alpha val="43137"/>
                    </a:srgbClr>
                  </a:outerShdw>
                </a:effectLst>
              </a:rPr>
              <a:t>be </a:t>
            </a:r>
            <a:r>
              <a:rPr lang="en-US" sz="4000" dirty="0">
                <a:solidFill>
                  <a:srgbClr val="FF0000"/>
                </a:solidFill>
                <a:effectLst>
                  <a:glow rad="127000">
                    <a:schemeClr val="bg1"/>
                  </a:glow>
                  <a:outerShdw blurRad="38100" dist="38100" dir="2700000" algn="tl">
                    <a:srgbClr val="000000">
                      <a:alpha val="43137"/>
                    </a:srgbClr>
                  </a:outerShdw>
                </a:effectLst>
              </a:rPr>
              <a:t>filled</a:t>
            </a:r>
            <a:r>
              <a:rPr lang="en-US" sz="4000" dirty="0">
                <a:solidFill>
                  <a:srgbClr val="FF0000"/>
                </a:solidFill>
                <a:effectLst>
                  <a:glow rad="12700">
                    <a:schemeClr val="bg1"/>
                  </a:glow>
                  <a:outerShdw blurRad="38100" dist="38100" dir="2700000" algn="tl">
                    <a:srgbClr val="000000">
                      <a:alpha val="43137"/>
                    </a:srgbClr>
                  </a:outerShdw>
                </a:effectLst>
              </a:rPr>
              <a:t> </a:t>
            </a:r>
            <a:r>
              <a:rPr lang="en-US" sz="4000" dirty="0">
                <a:effectLst>
                  <a:glow rad="50800">
                    <a:srgbClr val="481F67"/>
                  </a:glow>
                  <a:outerShdw blurRad="38100" dist="38100" dir="2700000" algn="tl">
                    <a:srgbClr val="000000">
                      <a:alpha val="43137"/>
                    </a:srgbClr>
                  </a:outerShdw>
                </a:effectLst>
              </a:rPr>
              <a:t>with the Spirit. </a:t>
            </a:r>
            <a:br>
              <a:rPr lang="en-US" sz="4000" dirty="0">
                <a:effectLst>
                  <a:glow rad="50800">
                    <a:srgbClr val="481F67"/>
                  </a:glow>
                  <a:outerShdw blurRad="38100" dist="38100" dir="2700000" algn="tl">
                    <a:srgbClr val="000000">
                      <a:alpha val="43137"/>
                    </a:srgbClr>
                  </a:outerShdw>
                </a:effectLst>
              </a:rPr>
            </a:br>
            <a:r>
              <a:rPr lang="en-US" sz="2800" dirty="0">
                <a:effectLst>
                  <a:glow rad="50800">
                    <a:srgbClr val="481F67"/>
                  </a:glow>
                  <a:outerShdw blurRad="38100" dist="38100" dir="2700000" algn="tl">
                    <a:srgbClr val="000000">
                      <a:alpha val="43137"/>
                    </a:srgbClr>
                  </a:outerShdw>
                </a:effectLst>
              </a:rPr>
              <a:t>Ephesians 5:18 </a:t>
            </a:r>
          </a:p>
        </p:txBody>
      </p:sp>
    </p:spTree>
  </p:cSld>
  <p:clrMapOvr>
    <a:masterClrMapping/>
  </p:clrMapOvr>
  <p:transition>
    <p:zoom/>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Wrap this up ...</a:t>
            </a:r>
          </a:p>
        </p:txBody>
      </p:sp>
      <p:sp>
        <p:nvSpPr>
          <p:cNvPr id="3" name="Content Placeholder 2"/>
          <p:cNvSpPr>
            <a:spLocks noGrp="1"/>
          </p:cNvSpPr>
          <p:nvPr>
            <p:ph idx="1"/>
          </p:nvPr>
        </p:nvSpPr>
        <p:spPr>
          <a:xfrm>
            <a:off x="1493520" y="1066801"/>
            <a:ext cx="9174480" cy="4815523"/>
          </a:xfrm>
        </p:spPr>
        <p:txBody>
          <a:bodyPr/>
          <a:lstStyle/>
          <a:p>
            <a:pPr algn="ctr"/>
            <a:r>
              <a:rPr lang="en-US" sz="4000" dirty="0">
                <a:effectLst>
                  <a:glow rad="50800">
                    <a:srgbClr val="481F67"/>
                  </a:glow>
                  <a:outerShdw blurRad="38100" dist="38100" dir="2700000" algn="tl">
                    <a:srgbClr val="000000">
                      <a:alpha val="43137"/>
                    </a:srgbClr>
                  </a:outerShdw>
                </a:effectLst>
              </a:rPr>
              <a:t>be filled with the Spirit. </a:t>
            </a:r>
            <a:br>
              <a:rPr lang="en-US" sz="4000" dirty="0">
                <a:effectLst>
                  <a:glow rad="50800">
                    <a:srgbClr val="481F67"/>
                  </a:glow>
                  <a:outerShdw blurRad="38100" dist="38100" dir="2700000" algn="tl">
                    <a:srgbClr val="000000">
                      <a:alpha val="43137"/>
                    </a:srgbClr>
                  </a:outerShdw>
                </a:effectLst>
              </a:rPr>
            </a:br>
            <a:r>
              <a:rPr lang="en-US" sz="2800" dirty="0">
                <a:effectLst>
                  <a:glow rad="50800">
                    <a:srgbClr val="481F67"/>
                  </a:glow>
                  <a:outerShdw blurRad="38100" dist="38100" dir="2700000" algn="tl">
                    <a:srgbClr val="000000">
                      <a:alpha val="43137"/>
                    </a:srgbClr>
                  </a:outerShdw>
                </a:effectLst>
              </a:rPr>
              <a:t>Ephesians 5:18 </a:t>
            </a:r>
          </a:p>
          <a:p>
            <a:pPr algn="ctr"/>
            <a:r>
              <a:rPr lang="en-US" sz="6000" dirty="0">
                <a:solidFill>
                  <a:srgbClr val="FF0000"/>
                </a:solidFill>
                <a:effectLst>
                  <a:glow rad="127000">
                    <a:schemeClr val="bg1"/>
                  </a:glow>
                  <a:outerShdw blurRad="38100" dist="38100" dir="2700000" algn="tl">
                    <a:srgbClr val="000000">
                      <a:alpha val="43137"/>
                    </a:srgbClr>
                  </a:outerShdw>
                </a:effectLst>
              </a:rPr>
              <a:t>HOW?</a:t>
            </a:r>
          </a:p>
          <a:p>
            <a:pPr algn="ctr"/>
            <a:r>
              <a:rPr lang="en-US" sz="4000" dirty="0">
                <a:effectLst>
                  <a:glow rad="50800">
                    <a:srgbClr val="481F67"/>
                  </a:glow>
                  <a:outerShdw blurRad="38100" dist="38100" dir="2700000" algn="tl">
                    <a:srgbClr val="000000">
                      <a:alpha val="43137"/>
                    </a:srgbClr>
                  </a:outerShdw>
                </a:effectLst>
              </a:rPr>
              <a:t> </a:t>
            </a:r>
            <a:endParaRPr lang="en-US" sz="2800" dirty="0">
              <a:effectLst>
                <a:glow rad="50800">
                  <a:srgbClr val="481F67"/>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42787005"/>
      </p:ext>
    </p:extLst>
  </p:cSld>
  <p:clrMapOvr>
    <a:masterClrMapping/>
  </p:clrMapOvr>
  <p:transition>
    <p:zoom/>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Wrap this up ...</a:t>
            </a:r>
          </a:p>
        </p:txBody>
      </p:sp>
      <p:sp>
        <p:nvSpPr>
          <p:cNvPr id="3" name="Content Placeholder 2"/>
          <p:cNvSpPr>
            <a:spLocks noGrp="1"/>
          </p:cNvSpPr>
          <p:nvPr>
            <p:ph idx="1"/>
          </p:nvPr>
        </p:nvSpPr>
        <p:spPr>
          <a:xfrm>
            <a:off x="1493520" y="1066801"/>
            <a:ext cx="9174480" cy="4815523"/>
          </a:xfrm>
        </p:spPr>
        <p:txBody>
          <a:bodyPr/>
          <a:lstStyle/>
          <a:p>
            <a:pPr algn="ctr"/>
            <a:r>
              <a:rPr lang="en-US" sz="4000" dirty="0">
                <a:effectLst>
                  <a:glow rad="50800">
                    <a:srgbClr val="481F67"/>
                  </a:glow>
                  <a:outerShdw blurRad="38100" dist="38100" dir="2700000" algn="tl">
                    <a:srgbClr val="000000">
                      <a:alpha val="43137"/>
                    </a:srgbClr>
                  </a:outerShdw>
                </a:effectLst>
              </a:rPr>
              <a:t>be filled with the Spirit. </a:t>
            </a:r>
            <a:br>
              <a:rPr lang="en-US" sz="4000" dirty="0">
                <a:effectLst>
                  <a:glow rad="50800">
                    <a:srgbClr val="481F67"/>
                  </a:glow>
                  <a:outerShdw blurRad="38100" dist="38100" dir="2700000" algn="tl">
                    <a:srgbClr val="000000">
                      <a:alpha val="43137"/>
                    </a:srgbClr>
                  </a:outerShdw>
                </a:effectLst>
              </a:rPr>
            </a:br>
            <a:r>
              <a:rPr lang="en-US" sz="2800" dirty="0">
                <a:effectLst>
                  <a:glow rad="50800">
                    <a:srgbClr val="481F67"/>
                  </a:glow>
                  <a:outerShdw blurRad="38100" dist="38100" dir="2700000" algn="tl">
                    <a:srgbClr val="000000">
                      <a:alpha val="43137"/>
                    </a:srgbClr>
                  </a:outerShdw>
                </a:effectLst>
              </a:rPr>
              <a:t>Ephesians 5:18 </a:t>
            </a:r>
          </a:p>
          <a:p>
            <a:pPr algn="ctr"/>
            <a:r>
              <a:rPr lang="en-US" sz="6000" dirty="0">
                <a:effectLst>
                  <a:glow rad="50800">
                    <a:srgbClr val="481F67"/>
                  </a:glow>
                  <a:outerShdw blurRad="38100" dist="38100" dir="2700000" algn="tl">
                    <a:srgbClr val="000000">
                      <a:alpha val="43137"/>
                    </a:srgbClr>
                  </a:outerShdw>
                </a:effectLst>
              </a:rPr>
              <a:t>HOW?</a:t>
            </a:r>
          </a:p>
          <a:p>
            <a:pPr algn="ctr"/>
            <a:r>
              <a:rPr lang="en-US" sz="4000" dirty="0">
                <a:effectLst>
                  <a:glow rad="50800">
                    <a:srgbClr val="481F67"/>
                  </a:glow>
                  <a:outerShdw blurRad="38100" dist="38100" dir="2700000" algn="tl">
                    <a:srgbClr val="000000">
                      <a:alpha val="43137"/>
                    </a:srgbClr>
                  </a:outerShdw>
                </a:effectLst>
              </a:rPr>
              <a:t> Let the </a:t>
            </a:r>
            <a:r>
              <a:rPr lang="en-US" sz="4000" dirty="0">
                <a:solidFill>
                  <a:srgbClr val="FF0000"/>
                </a:solidFill>
                <a:effectLst>
                  <a:glow rad="127000">
                    <a:schemeClr val="bg1"/>
                  </a:glow>
                  <a:outerShdw blurRad="38100" dist="38100" dir="2700000" algn="tl">
                    <a:srgbClr val="000000">
                      <a:alpha val="43137"/>
                    </a:srgbClr>
                  </a:outerShdw>
                </a:effectLst>
              </a:rPr>
              <a:t>word of Christ dwell in you </a:t>
            </a:r>
            <a:r>
              <a:rPr lang="en-US" sz="4000" dirty="0">
                <a:effectLst>
                  <a:glow rad="50800">
                    <a:srgbClr val="481F67"/>
                  </a:glow>
                  <a:outerShdw blurRad="38100" dist="38100" dir="2700000" algn="tl">
                    <a:srgbClr val="000000">
                      <a:alpha val="43137"/>
                    </a:srgbClr>
                  </a:outerShdw>
                </a:effectLst>
              </a:rPr>
              <a:t>richly  </a:t>
            </a:r>
            <a:r>
              <a:rPr lang="en-US" sz="2800" dirty="0">
                <a:effectLst>
                  <a:glow rad="50800">
                    <a:srgbClr val="481F67"/>
                  </a:glow>
                  <a:outerShdw blurRad="38100" dist="38100" dir="2700000" algn="tl">
                    <a:srgbClr val="000000">
                      <a:alpha val="43137"/>
                    </a:srgbClr>
                  </a:outerShdw>
                </a:effectLst>
              </a:rPr>
              <a:t>Colossians 3:16</a:t>
            </a:r>
          </a:p>
        </p:txBody>
      </p:sp>
    </p:spTree>
    <p:extLst>
      <p:ext uri="{BB962C8B-B14F-4D97-AF65-F5344CB8AC3E}">
        <p14:creationId xmlns:p14="http://schemas.microsoft.com/office/powerpoint/2010/main" val="4211758769"/>
      </p:ext>
    </p:extLst>
  </p:cSld>
  <p:clrMapOvr>
    <a:masterClrMapping/>
  </p:clrMapOvr>
  <p:transition>
    <p:zoom/>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Wrap this up ...</a:t>
            </a:r>
          </a:p>
        </p:txBody>
      </p:sp>
      <p:sp>
        <p:nvSpPr>
          <p:cNvPr id="3" name="Content Placeholder 2"/>
          <p:cNvSpPr>
            <a:spLocks noGrp="1"/>
          </p:cNvSpPr>
          <p:nvPr>
            <p:ph idx="1"/>
          </p:nvPr>
        </p:nvSpPr>
        <p:spPr>
          <a:xfrm>
            <a:off x="1493520" y="1066801"/>
            <a:ext cx="9174480" cy="4815523"/>
          </a:xfrm>
        </p:spPr>
        <p:txBody>
          <a:bodyPr/>
          <a:lstStyle/>
          <a:p>
            <a:pPr algn="ctr"/>
            <a:r>
              <a:rPr lang="en-US" sz="4000" dirty="0">
                <a:effectLst>
                  <a:glow rad="50800">
                    <a:srgbClr val="481F67"/>
                  </a:glow>
                  <a:outerShdw blurRad="38100" dist="38100" dir="2700000" algn="tl">
                    <a:srgbClr val="000000">
                      <a:alpha val="43137"/>
                    </a:srgbClr>
                  </a:outerShdw>
                </a:effectLst>
              </a:rPr>
              <a:t>be filled with the Spirit. </a:t>
            </a:r>
            <a:br>
              <a:rPr lang="en-US" sz="4000" dirty="0">
                <a:effectLst>
                  <a:glow rad="50800">
                    <a:srgbClr val="481F67"/>
                  </a:glow>
                  <a:outerShdw blurRad="38100" dist="38100" dir="2700000" algn="tl">
                    <a:srgbClr val="000000">
                      <a:alpha val="43137"/>
                    </a:srgbClr>
                  </a:outerShdw>
                </a:effectLst>
              </a:rPr>
            </a:br>
            <a:r>
              <a:rPr lang="en-US" sz="2800" dirty="0">
                <a:effectLst>
                  <a:glow rad="50800">
                    <a:srgbClr val="481F67"/>
                  </a:glow>
                  <a:outerShdw blurRad="38100" dist="38100" dir="2700000" algn="tl">
                    <a:srgbClr val="000000">
                      <a:alpha val="43137"/>
                    </a:srgbClr>
                  </a:outerShdw>
                </a:effectLst>
              </a:rPr>
              <a:t>Ephesians 5:18 </a:t>
            </a:r>
          </a:p>
          <a:p>
            <a:pPr algn="ctr"/>
            <a:r>
              <a:rPr lang="en-US" sz="6000" dirty="0">
                <a:effectLst>
                  <a:glow rad="50800">
                    <a:srgbClr val="481F67"/>
                  </a:glow>
                  <a:outerShdw blurRad="38100" dist="38100" dir="2700000" algn="tl">
                    <a:srgbClr val="000000">
                      <a:alpha val="43137"/>
                    </a:srgbClr>
                  </a:outerShdw>
                </a:effectLst>
              </a:rPr>
              <a:t>HOW?</a:t>
            </a:r>
          </a:p>
          <a:p>
            <a:pPr algn="ctr"/>
            <a:r>
              <a:rPr lang="en-US" sz="4000" dirty="0">
                <a:effectLst>
                  <a:glow rad="50800">
                    <a:srgbClr val="481F67"/>
                  </a:glow>
                  <a:outerShdw blurRad="38100" dist="38100" dir="2700000" algn="tl">
                    <a:srgbClr val="000000">
                      <a:alpha val="43137"/>
                    </a:srgbClr>
                  </a:outerShdw>
                </a:effectLst>
              </a:rPr>
              <a:t> Let the word of Christ dwell in you richly  </a:t>
            </a:r>
            <a:r>
              <a:rPr lang="en-US" sz="2800" dirty="0">
                <a:effectLst>
                  <a:glow rad="50800">
                    <a:srgbClr val="481F67"/>
                  </a:glow>
                  <a:outerShdw blurRad="38100" dist="38100" dir="2700000" algn="tl">
                    <a:srgbClr val="000000">
                      <a:alpha val="43137"/>
                    </a:srgbClr>
                  </a:outerShdw>
                </a:effectLst>
              </a:rPr>
              <a:t>Colossians 3:16</a:t>
            </a:r>
          </a:p>
          <a:p>
            <a:pPr algn="ctr"/>
            <a:r>
              <a:rPr lang="en-US" sz="6000" dirty="0">
                <a:solidFill>
                  <a:srgbClr val="FF0000"/>
                </a:solidFill>
                <a:effectLst>
                  <a:glow rad="127000">
                    <a:schemeClr val="bg1"/>
                  </a:glow>
                  <a:outerShdw blurRad="38100" dist="38100" dir="2700000" algn="tl">
                    <a:srgbClr val="000000">
                      <a:alpha val="43137"/>
                    </a:srgbClr>
                  </a:outerShdw>
                </a:effectLst>
              </a:rPr>
              <a:t>HOW?</a:t>
            </a:r>
          </a:p>
        </p:txBody>
      </p:sp>
    </p:spTree>
    <p:extLst>
      <p:ext uri="{BB962C8B-B14F-4D97-AF65-F5344CB8AC3E}">
        <p14:creationId xmlns:p14="http://schemas.microsoft.com/office/powerpoint/2010/main" val="1673437135"/>
      </p:ext>
    </p:extLst>
  </p:cSld>
  <p:clrMapOvr>
    <a:masterClrMapping/>
  </p:clrMapOvr>
  <p:transition>
    <p:zoom/>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Wrap this up ...</a:t>
            </a:r>
          </a:p>
        </p:txBody>
      </p:sp>
      <p:sp>
        <p:nvSpPr>
          <p:cNvPr id="3" name="Content Placeholder 2"/>
          <p:cNvSpPr>
            <a:spLocks noGrp="1"/>
          </p:cNvSpPr>
          <p:nvPr>
            <p:ph idx="1"/>
          </p:nvPr>
        </p:nvSpPr>
        <p:spPr>
          <a:xfrm>
            <a:off x="1493520" y="1066801"/>
            <a:ext cx="9174480" cy="5694946"/>
          </a:xfrm>
        </p:spPr>
        <p:txBody>
          <a:bodyPr/>
          <a:lstStyle/>
          <a:p>
            <a:pPr algn="ctr"/>
            <a:r>
              <a:rPr lang="en-US" sz="4000" dirty="0">
                <a:effectLst>
                  <a:glow rad="50800">
                    <a:srgbClr val="481F67"/>
                  </a:glow>
                  <a:outerShdw blurRad="38100" dist="38100" dir="2700000" algn="tl">
                    <a:srgbClr val="000000">
                      <a:alpha val="43137"/>
                    </a:srgbClr>
                  </a:outerShdw>
                </a:effectLst>
              </a:rPr>
              <a:t>be filled with the Spirit. </a:t>
            </a:r>
            <a:br>
              <a:rPr lang="en-US" sz="4000" dirty="0">
                <a:effectLst>
                  <a:glow rad="50800">
                    <a:srgbClr val="481F67"/>
                  </a:glow>
                  <a:outerShdw blurRad="38100" dist="38100" dir="2700000" algn="tl">
                    <a:srgbClr val="000000">
                      <a:alpha val="43137"/>
                    </a:srgbClr>
                  </a:outerShdw>
                </a:effectLst>
              </a:rPr>
            </a:br>
            <a:r>
              <a:rPr lang="en-US" sz="2800" dirty="0">
                <a:effectLst>
                  <a:glow rad="50800">
                    <a:srgbClr val="481F67"/>
                  </a:glow>
                  <a:outerShdw blurRad="38100" dist="38100" dir="2700000" algn="tl">
                    <a:srgbClr val="000000">
                      <a:alpha val="43137"/>
                    </a:srgbClr>
                  </a:outerShdw>
                </a:effectLst>
              </a:rPr>
              <a:t>Ephesians 5:18 </a:t>
            </a:r>
          </a:p>
          <a:p>
            <a:pPr algn="ctr"/>
            <a:r>
              <a:rPr lang="en-US" sz="6000" dirty="0">
                <a:effectLst>
                  <a:glow rad="50800">
                    <a:srgbClr val="481F67"/>
                  </a:glow>
                  <a:outerShdw blurRad="38100" dist="38100" dir="2700000" algn="tl">
                    <a:srgbClr val="000000">
                      <a:alpha val="43137"/>
                    </a:srgbClr>
                  </a:outerShdw>
                </a:effectLst>
              </a:rPr>
              <a:t>HOW?</a:t>
            </a:r>
          </a:p>
          <a:p>
            <a:pPr algn="ctr"/>
            <a:r>
              <a:rPr lang="en-US" sz="4000" dirty="0">
                <a:effectLst>
                  <a:glow rad="50800">
                    <a:srgbClr val="481F67"/>
                  </a:glow>
                  <a:outerShdw blurRad="38100" dist="38100" dir="2700000" algn="tl">
                    <a:srgbClr val="000000">
                      <a:alpha val="43137"/>
                    </a:srgbClr>
                  </a:outerShdw>
                </a:effectLst>
              </a:rPr>
              <a:t> Let the word of Christ dwell in you richly  </a:t>
            </a:r>
            <a:r>
              <a:rPr lang="en-US" sz="2800" dirty="0">
                <a:effectLst>
                  <a:glow rad="50800">
                    <a:srgbClr val="481F67"/>
                  </a:glow>
                  <a:outerShdw blurRad="38100" dist="38100" dir="2700000" algn="tl">
                    <a:srgbClr val="000000">
                      <a:alpha val="43137"/>
                    </a:srgbClr>
                  </a:outerShdw>
                </a:effectLst>
              </a:rPr>
              <a:t>Colossians 3:16</a:t>
            </a:r>
          </a:p>
          <a:p>
            <a:pPr algn="ctr"/>
            <a:r>
              <a:rPr lang="en-US" sz="6000" dirty="0">
                <a:effectLst>
                  <a:glow rad="50800">
                    <a:srgbClr val="481F67"/>
                  </a:glow>
                  <a:outerShdw blurRad="38100" dist="38100" dir="2700000" algn="tl">
                    <a:srgbClr val="000000">
                      <a:alpha val="43137"/>
                    </a:srgbClr>
                  </a:outerShdw>
                </a:effectLst>
              </a:rPr>
              <a:t>HOW?</a:t>
            </a:r>
          </a:p>
          <a:p>
            <a:pPr algn="ctr"/>
            <a:r>
              <a:rPr lang="en-US" sz="4000" dirty="0">
                <a:solidFill>
                  <a:srgbClr val="FF0000"/>
                </a:solidFill>
                <a:effectLst>
                  <a:glow rad="127000">
                    <a:schemeClr val="bg1"/>
                  </a:glow>
                  <a:outerShdw blurRad="38100" dist="38100" dir="2700000" algn="tl">
                    <a:srgbClr val="000000">
                      <a:alpha val="43137"/>
                    </a:srgbClr>
                  </a:outerShdw>
                </a:effectLst>
              </a:rPr>
              <a:t>Do</a:t>
            </a:r>
            <a:r>
              <a:rPr lang="en-US" sz="4000" dirty="0">
                <a:effectLst>
                  <a:glow rad="127000">
                    <a:schemeClr val="bg1"/>
                  </a:glow>
                  <a:outerShdw blurRad="38100" dist="38100" dir="2700000" algn="tl">
                    <a:srgbClr val="000000">
                      <a:alpha val="43137"/>
                    </a:srgbClr>
                  </a:outerShdw>
                </a:effectLst>
              </a:rPr>
              <a:t> </a:t>
            </a:r>
            <a:r>
              <a:rPr lang="en-US" sz="4000" dirty="0">
                <a:effectLst>
                  <a:glow rad="50800">
                    <a:srgbClr val="481F67"/>
                  </a:glow>
                  <a:outerShdw blurRad="38100" dist="38100" dir="2700000" algn="tl">
                    <a:srgbClr val="000000">
                      <a:alpha val="43137"/>
                    </a:srgbClr>
                  </a:outerShdw>
                </a:effectLst>
              </a:rPr>
              <a:t>what </a:t>
            </a:r>
            <a:r>
              <a:rPr lang="en-US" sz="4000" dirty="0">
                <a:solidFill>
                  <a:srgbClr val="FF0000"/>
                </a:solidFill>
                <a:effectLst>
                  <a:glow rad="127000">
                    <a:schemeClr val="bg1"/>
                  </a:glow>
                  <a:outerShdw blurRad="38100" dist="38100" dir="2700000" algn="tl">
                    <a:srgbClr val="000000">
                      <a:alpha val="43137"/>
                    </a:srgbClr>
                  </a:outerShdw>
                </a:effectLst>
              </a:rPr>
              <a:t>it </a:t>
            </a:r>
            <a:r>
              <a:rPr lang="en-US" sz="4000" dirty="0">
                <a:effectLst>
                  <a:glow rad="50800">
                    <a:srgbClr val="481F67"/>
                  </a:glow>
                  <a:outerShdw blurRad="38100" dist="38100" dir="2700000" algn="tl">
                    <a:srgbClr val="000000">
                      <a:alpha val="43137"/>
                    </a:srgbClr>
                  </a:outerShdw>
                </a:effectLst>
              </a:rPr>
              <a:t>says. </a:t>
            </a:r>
            <a:br>
              <a:rPr lang="en-US" sz="4000" dirty="0">
                <a:effectLst>
                  <a:glow rad="50800">
                    <a:srgbClr val="481F67"/>
                  </a:glow>
                  <a:outerShdw blurRad="38100" dist="38100" dir="2700000" algn="tl">
                    <a:srgbClr val="000000">
                      <a:alpha val="43137"/>
                    </a:srgbClr>
                  </a:outerShdw>
                </a:effectLst>
              </a:rPr>
            </a:br>
            <a:r>
              <a:rPr lang="en-US" sz="2800" dirty="0">
                <a:effectLst>
                  <a:glow rad="50800">
                    <a:srgbClr val="481F67"/>
                  </a:glow>
                  <a:outerShdw blurRad="38100" dist="38100" dir="2700000" algn="tl">
                    <a:srgbClr val="000000">
                      <a:alpha val="43137"/>
                    </a:srgbClr>
                  </a:outerShdw>
                </a:effectLst>
              </a:rPr>
              <a:t>James 1:22</a:t>
            </a:r>
          </a:p>
        </p:txBody>
      </p:sp>
    </p:spTree>
    <p:extLst>
      <p:ext uri="{BB962C8B-B14F-4D97-AF65-F5344CB8AC3E}">
        <p14:creationId xmlns:p14="http://schemas.microsoft.com/office/powerpoint/2010/main" val="1649969847"/>
      </p:ext>
    </p:extLst>
  </p:cSld>
  <p:clrMapOvr>
    <a:masterClrMapping/>
  </p:clrMapOvr>
  <p:transition>
    <p:zoom/>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cstate="print"/>
          <a:srcRect/>
          <a:stretch>
            <a:fillRect/>
          </a:stretch>
        </p:blipFill>
        <p:spPr bwMode="auto">
          <a:xfrm>
            <a:off x="3336757" y="891214"/>
            <a:ext cx="5390147" cy="5743575"/>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Wrap this up ...</a:t>
            </a:r>
          </a:p>
        </p:txBody>
      </p:sp>
      <p:sp>
        <p:nvSpPr>
          <p:cNvPr id="3" name="Content Placeholder 2"/>
          <p:cNvSpPr>
            <a:spLocks noGrp="1"/>
          </p:cNvSpPr>
          <p:nvPr>
            <p:ph idx="1"/>
          </p:nvPr>
        </p:nvSpPr>
        <p:spPr>
          <a:xfrm>
            <a:off x="1981200" y="1310641"/>
            <a:ext cx="8229600" cy="4815523"/>
          </a:xfrm>
        </p:spPr>
        <p:txBody>
          <a:bodyPr>
            <a:noAutofit/>
          </a:bodyPr>
          <a:lstStyle/>
          <a:p>
            <a:pPr algn="ctr"/>
            <a:r>
              <a:rPr lang="en-US" sz="4800" dirty="0"/>
              <a:t>THEN ... The HOLY SPIRIT </a:t>
            </a:r>
            <a:br>
              <a:rPr lang="en-US" sz="4800" dirty="0"/>
            </a:br>
            <a:br>
              <a:rPr lang="en-US" sz="4800" dirty="0"/>
            </a:br>
            <a:br>
              <a:rPr lang="en-US" sz="4800" dirty="0"/>
            </a:br>
            <a:br>
              <a:rPr lang="en-US" sz="4800" dirty="0"/>
            </a:br>
            <a:br>
              <a:rPr lang="en-US" sz="4800" dirty="0"/>
            </a:br>
            <a:br>
              <a:rPr lang="en-US" sz="4800" dirty="0"/>
            </a:br>
            <a:r>
              <a:rPr lang="en-US" sz="4800" dirty="0"/>
              <a:t>will produce His fruit.  </a:t>
            </a:r>
          </a:p>
        </p:txBody>
      </p:sp>
    </p:spTree>
  </p:cSld>
  <p:clrMapOvr>
    <a:masterClrMapping/>
  </p:clrMapOvr>
  <p:transition>
    <p:zoom/>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0" y="1"/>
            <a:ext cx="12192000" cy="685835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Let’s Pray</a:t>
            </a:r>
          </a:p>
        </p:txBody>
      </p:sp>
      <p:sp>
        <p:nvSpPr>
          <p:cNvPr id="3" name="Content Placeholder 2"/>
          <p:cNvSpPr>
            <a:spLocks noGrp="1"/>
          </p:cNvSpPr>
          <p:nvPr>
            <p:ph idx="1"/>
          </p:nvPr>
        </p:nvSpPr>
        <p:spPr/>
        <p:txBody>
          <a:bodyPr/>
          <a:lstStyle/>
          <a:p>
            <a:endParaRPr lang="en-US"/>
          </a:p>
        </p:txBody>
      </p:sp>
    </p:spTree>
  </p:cSld>
  <p:clrMapOvr>
    <a:masterClrMapping/>
  </p:clrMapOvr>
  <p:transition>
    <p:zo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9" name="Rectangle 5"/>
          <p:cNvSpPr>
            <a:spLocks noGrp="1" noChangeArrowheads="1"/>
          </p:cNvSpPr>
          <p:nvPr>
            <p:ph type="title"/>
          </p:nvPr>
        </p:nvSpPr>
        <p:spPr/>
        <p:txBody>
          <a:bodyPr/>
          <a:lstStyle/>
          <a:p>
            <a:pPr>
              <a:defRPr/>
            </a:pPr>
            <a:r>
              <a:rPr lang="en-US" dirty="0"/>
              <a:t>Review 4 kinds of people:</a:t>
            </a:r>
          </a:p>
        </p:txBody>
      </p:sp>
      <p:sp>
        <p:nvSpPr>
          <p:cNvPr id="221264" name="Text Box 80"/>
          <p:cNvSpPr txBox="1">
            <a:spLocks noChangeArrowheads="1"/>
          </p:cNvSpPr>
          <p:nvPr/>
        </p:nvSpPr>
        <p:spPr bwMode="auto">
          <a:xfrm>
            <a:off x="693373" y="2079898"/>
            <a:ext cx="1788695" cy="584775"/>
          </a:xfrm>
          <a:prstGeom prst="rect">
            <a:avLst/>
          </a:prstGeom>
          <a:noFill/>
          <a:ln w="9525">
            <a:noFill/>
            <a:miter lim="800000"/>
            <a:headEnd/>
            <a:tailEnd/>
          </a:ln>
          <a:effectLst/>
        </p:spPr>
        <p:txBody>
          <a:bodyPr wrap="none">
            <a:spAutoFit/>
          </a:bodyPr>
          <a:lstStyle/>
          <a:p>
            <a:pPr>
              <a:defRPr/>
            </a:pPr>
            <a:r>
              <a:rPr lang="en-US" sz="3200" b="1" dirty="0">
                <a:solidFill>
                  <a:schemeClr val="bg1"/>
                </a:solidFill>
                <a:effectLst>
                  <a:outerShdw blurRad="38100" dist="38100" dir="2700000" algn="tl">
                    <a:srgbClr val="000000">
                      <a:alpha val="43137"/>
                    </a:srgbClr>
                  </a:outerShdw>
                </a:effectLst>
                <a:latin typeface="Arial Narrow" pitchFamily="34" charset="0"/>
              </a:rPr>
              <a:t>NATURAL</a:t>
            </a:r>
          </a:p>
        </p:txBody>
      </p:sp>
      <p:sp>
        <p:nvSpPr>
          <p:cNvPr id="221265" name="Text Box 81"/>
          <p:cNvSpPr txBox="1">
            <a:spLocks noChangeArrowheads="1"/>
          </p:cNvSpPr>
          <p:nvPr/>
        </p:nvSpPr>
        <p:spPr bwMode="auto">
          <a:xfrm>
            <a:off x="6574938" y="2067856"/>
            <a:ext cx="1923091" cy="584775"/>
          </a:xfrm>
          <a:prstGeom prst="rect">
            <a:avLst/>
          </a:prstGeom>
          <a:noFill/>
          <a:ln w="9525">
            <a:noFill/>
            <a:miter lim="800000"/>
            <a:headEnd/>
            <a:tailEnd/>
          </a:ln>
          <a:effectLst/>
        </p:spPr>
        <p:txBody>
          <a:bodyPr wrap="none">
            <a:spAutoFit/>
          </a:bodyPr>
          <a:lstStyle/>
          <a:p>
            <a:pPr>
              <a:defRPr/>
            </a:pPr>
            <a:r>
              <a:rPr lang="en-US" sz="3200" b="1" dirty="0">
                <a:solidFill>
                  <a:schemeClr val="bg1"/>
                </a:solidFill>
                <a:effectLst>
                  <a:outerShdw blurRad="38100" dist="38100" dir="2700000" algn="tl">
                    <a:srgbClr val="000000">
                      <a:alpha val="43137"/>
                    </a:srgbClr>
                  </a:outerShdw>
                </a:effectLst>
                <a:latin typeface="Arial Narrow" pitchFamily="34" charset="0"/>
              </a:rPr>
              <a:t>INFANTILE</a:t>
            </a:r>
          </a:p>
        </p:txBody>
      </p:sp>
      <p:sp>
        <p:nvSpPr>
          <p:cNvPr id="221267" name="Text Box 83"/>
          <p:cNvSpPr txBox="1">
            <a:spLocks noChangeArrowheads="1"/>
          </p:cNvSpPr>
          <p:nvPr/>
        </p:nvSpPr>
        <p:spPr bwMode="auto">
          <a:xfrm>
            <a:off x="9478893" y="2082144"/>
            <a:ext cx="1960793" cy="584775"/>
          </a:xfrm>
          <a:prstGeom prst="rect">
            <a:avLst/>
          </a:prstGeom>
          <a:noFill/>
          <a:ln w="9525">
            <a:noFill/>
            <a:miter lim="800000"/>
            <a:headEnd/>
            <a:tailEnd/>
          </a:ln>
          <a:effectLst/>
        </p:spPr>
        <p:txBody>
          <a:bodyPr wrap="none">
            <a:spAutoFit/>
          </a:bodyPr>
          <a:lstStyle/>
          <a:p>
            <a:pPr>
              <a:defRPr/>
            </a:pPr>
            <a:r>
              <a:rPr lang="en-US" sz="3200" b="1" dirty="0">
                <a:solidFill>
                  <a:schemeClr val="bg1"/>
                </a:solidFill>
                <a:effectLst>
                  <a:outerShdw blurRad="38100" dist="38100" dir="2700000" algn="tl">
                    <a:srgbClr val="000000">
                      <a:alpha val="43137"/>
                    </a:srgbClr>
                  </a:outerShdw>
                </a:effectLst>
                <a:latin typeface="Arial Narrow" pitchFamily="34" charset="0"/>
              </a:rPr>
              <a:t>SPIRITUAL</a:t>
            </a:r>
          </a:p>
        </p:txBody>
      </p:sp>
      <p:grpSp>
        <p:nvGrpSpPr>
          <p:cNvPr id="6" name="Group 72"/>
          <p:cNvGrpSpPr>
            <a:grpSpLocks/>
          </p:cNvGrpSpPr>
          <p:nvPr/>
        </p:nvGrpSpPr>
        <p:grpSpPr bwMode="auto">
          <a:xfrm>
            <a:off x="2956180" y="2247254"/>
            <a:ext cx="2878136" cy="4610746"/>
            <a:chOff x="2967" y="656"/>
            <a:chExt cx="2793" cy="3664"/>
          </a:xfrm>
          <a:effectLst>
            <a:glow rad="127000">
              <a:schemeClr val="bg1"/>
            </a:glow>
          </a:effectLst>
        </p:grpSpPr>
        <p:pic>
          <p:nvPicPr>
            <p:cNvPr id="20" name="Picture 73" descr="body-temple-2"/>
            <p:cNvPicPr>
              <a:picLocks noChangeAspect="1" noChangeArrowheads="1"/>
            </p:cNvPicPr>
            <p:nvPr/>
          </p:nvPicPr>
          <p:blipFill>
            <a:blip r:embed="rId2" cstate="print"/>
            <a:srcRect/>
            <a:stretch>
              <a:fillRect/>
            </a:stretch>
          </p:blipFill>
          <p:spPr bwMode="auto">
            <a:xfrm>
              <a:off x="3779" y="2196"/>
              <a:ext cx="982" cy="1628"/>
            </a:xfrm>
            <a:prstGeom prst="rect">
              <a:avLst/>
            </a:prstGeom>
            <a:noFill/>
            <a:ln w="9525">
              <a:noFill/>
              <a:miter lim="800000"/>
              <a:headEnd/>
              <a:tailEnd/>
            </a:ln>
          </p:spPr>
        </p:pic>
        <p:pic>
          <p:nvPicPr>
            <p:cNvPr id="21" name="Picture 74" descr="halo"/>
            <p:cNvPicPr>
              <a:picLocks noChangeAspect="1" noChangeArrowheads="1"/>
            </p:cNvPicPr>
            <p:nvPr/>
          </p:nvPicPr>
          <p:blipFill>
            <a:blip r:embed="rId3" cstate="print"/>
            <a:srcRect/>
            <a:stretch>
              <a:fillRect/>
            </a:stretch>
          </p:blipFill>
          <p:spPr bwMode="auto">
            <a:xfrm>
              <a:off x="3779" y="1127"/>
              <a:ext cx="884" cy="460"/>
            </a:xfrm>
            <a:prstGeom prst="rect">
              <a:avLst/>
            </a:prstGeom>
            <a:noFill/>
            <a:ln w="9525">
              <a:noFill/>
              <a:miter lim="800000"/>
              <a:headEnd/>
              <a:tailEnd/>
            </a:ln>
          </p:spPr>
        </p:pic>
        <p:pic>
          <p:nvPicPr>
            <p:cNvPr id="22" name="Picture 75" descr="body-temple-1"/>
            <p:cNvPicPr>
              <a:picLocks noChangeAspect="1" noChangeArrowheads="1"/>
            </p:cNvPicPr>
            <p:nvPr/>
          </p:nvPicPr>
          <p:blipFill>
            <a:blip r:embed="rId4" cstate="print"/>
            <a:srcRect r="1785" b="8484"/>
            <a:stretch>
              <a:fillRect/>
            </a:stretch>
          </p:blipFill>
          <p:spPr bwMode="auto">
            <a:xfrm>
              <a:off x="3045" y="1224"/>
              <a:ext cx="2715" cy="3096"/>
            </a:xfrm>
            <a:prstGeom prst="rect">
              <a:avLst/>
            </a:prstGeom>
            <a:noFill/>
            <a:ln w="9525">
              <a:noFill/>
              <a:miter lim="800000"/>
              <a:headEnd/>
              <a:tailEnd/>
            </a:ln>
          </p:spPr>
        </p:pic>
        <p:pic>
          <p:nvPicPr>
            <p:cNvPr id="23" name="Picture 76" descr="Pacifier2"/>
            <p:cNvPicPr>
              <a:picLocks noChangeAspect="1" noChangeArrowheads="1"/>
            </p:cNvPicPr>
            <p:nvPr/>
          </p:nvPicPr>
          <p:blipFill>
            <a:blip r:embed="rId5" cstate="print"/>
            <a:srcRect/>
            <a:stretch>
              <a:fillRect/>
            </a:stretch>
          </p:blipFill>
          <p:spPr bwMode="auto">
            <a:xfrm>
              <a:off x="3920" y="1893"/>
              <a:ext cx="371" cy="418"/>
            </a:xfrm>
            <a:prstGeom prst="rect">
              <a:avLst/>
            </a:prstGeom>
            <a:noFill/>
            <a:ln w="9525">
              <a:noFill/>
              <a:miter lim="800000"/>
              <a:headEnd/>
              <a:tailEnd/>
            </a:ln>
          </p:spPr>
        </p:pic>
        <p:pic>
          <p:nvPicPr>
            <p:cNvPr id="24" name="Picture 77" descr="balloon"/>
            <p:cNvPicPr>
              <a:picLocks noChangeAspect="1" noChangeArrowheads="1"/>
            </p:cNvPicPr>
            <p:nvPr/>
          </p:nvPicPr>
          <p:blipFill>
            <a:blip r:embed="rId6" cstate="print"/>
            <a:srcRect/>
            <a:stretch>
              <a:fillRect/>
            </a:stretch>
          </p:blipFill>
          <p:spPr bwMode="auto">
            <a:xfrm>
              <a:off x="4725" y="656"/>
              <a:ext cx="867" cy="2440"/>
            </a:xfrm>
            <a:prstGeom prst="rect">
              <a:avLst/>
            </a:prstGeom>
            <a:noFill/>
            <a:ln w="9525">
              <a:noFill/>
              <a:miter lim="800000"/>
              <a:headEnd/>
              <a:tailEnd/>
            </a:ln>
          </p:spPr>
        </p:pic>
        <p:pic>
          <p:nvPicPr>
            <p:cNvPr id="25" name="Picture 78" descr="teddybear"/>
            <p:cNvPicPr>
              <a:picLocks noChangeAspect="1" noChangeArrowheads="1"/>
            </p:cNvPicPr>
            <p:nvPr/>
          </p:nvPicPr>
          <p:blipFill>
            <a:blip r:embed="rId7" cstate="print"/>
            <a:srcRect/>
            <a:stretch>
              <a:fillRect/>
            </a:stretch>
          </p:blipFill>
          <p:spPr bwMode="auto">
            <a:xfrm>
              <a:off x="2967" y="2069"/>
              <a:ext cx="1167" cy="1017"/>
            </a:xfrm>
            <a:prstGeom prst="rect">
              <a:avLst/>
            </a:prstGeom>
            <a:noFill/>
            <a:ln w="9525">
              <a:noFill/>
              <a:miter lim="800000"/>
              <a:headEnd/>
              <a:tailEnd/>
            </a:ln>
          </p:spPr>
        </p:pic>
      </p:grpSp>
      <p:sp>
        <p:nvSpPr>
          <p:cNvPr id="19" name="Text Box 82"/>
          <p:cNvSpPr txBox="1">
            <a:spLocks noChangeArrowheads="1"/>
          </p:cNvSpPr>
          <p:nvPr/>
        </p:nvSpPr>
        <p:spPr bwMode="auto">
          <a:xfrm>
            <a:off x="3586418" y="2067855"/>
            <a:ext cx="1608133" cy="584775"/>
          </a:xfrm>
          <a:prstGeom prst="rect">
            <a:avLst/>
          </a:prstGeom>
          <a:noFill/>
          <a:ln w="9525">
            <a:noFill/>
            <a:miter lim="800000"/>
            <a:headEnd/>
            <a:tailEnd/>
          </a:ln>
          <a:effectLst/>
        </p:spPr>
        <p:txBody>
          <a:bodyPr wrap="none">
            <a:spAutoFit/>
          </a:bodyPr>
          <a:lstStyle/>
          <a:p>
            <a:pPr>
              <a:defRPr/>
            </a:pPr>
            <a:r>
              <a:rPr lang="en-US" sz="32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CARNAL</a:t>
            </a:r>
          </a:p>
        </p:txBody>
      </p:sp>
      <p:sp>
        <p:nvSpPr>
          <p:cNvPr id="26" name="TextBox 25"/>
          <p:cNvSpPr txBox="1"/>
          <p:nvPr/>
        </p:nvSpPr>
        <p:spPr>
          <a:xfrm>
            <a:off x="2097438" y="999222"/>
            <a:ext cx="8570562" cy="1077218"/>
          </a:xfrm>
          <a:prstGeom prst="rect">
            <a:avLst/>
          </a:prstGeom>
          <a:noFill/>
        </p:spPr>
        <p:txBody>
          <a:bodyPr wrap="square" rtlCol="0">
            <a:spAutoFit/>
          </a:bodyPr>
          <a:lstStyle/>
          <a:p>
            <a:r>
              <a:rPr lang="en-US" sz="3200" b="1" dirty="0">
                <a:solidFill>
                  <a:schemeClr val="bg1"/>
                </a:solidFill>
              </a:rPr>
              <a:t>... </a:t>
            </a:r>
            <a:r>
              <a:rPr lang="en-US" sz="3200" b="1" dirty="0">
                <a:solidFill>
                  <a:schemeClr val="bg1"/>
                </a:solidFill>
                <a:effectLst>
                  <a:outerShdw blurRad="38100" dist="38100" dir="2700000" algn="tl">
                    <a:srgbClr val="000000">
                      <a:alpha val="43137"/>
                    </a:srgbClr>
                  </a:outerShdw>
                </a:effectLst>
                <a:latin typeface="Arial Narrow" pitchFamily="34" charset="0"/>
              </a:rPr>
              <a:t>Indeed, you are still not ready. </a:t>
            </a:r>
            <a:r>
              <a:rPr lang="en-US" sz="3200" b="1" baseline="30000" dirty="0">
                <a:solidFill>
                  <a:schemeClr val="bg1"/>
                </a:solidFill>
                <a:effectLst>
                  <a:outerShdw blurRad="38100" dist="38100" dir="2700000" algn="tl">
                    <a:srgbClr val="000000">
                      <a:alpha val="43137"/>
                    </a:srgbClr>
                  </a:outerShdw>
                </a:effectLst>
                <a:latin typeface="Arial Narrow" pitchFamily="34" charset="0"/>
              </a:rPr>
              <a:t>3</a:t>
            </a:r>
            <a:r>
              <a:rPr lang="en-US" sz="3200" b="1" dirty="0">
                <a:solidFill>
                  <a:schemeClr val="bg1"/>
                </a:solidFill>
                <a:effectLst>
                  <a:outerShdw blurRad="38100" dist="38100" dir="2700000" algn="tl">
                    <a:srgbClr val="000000">
                      <a:alpha val="43137"/>
                    </a:srgbClr>
                  </a:outerShdw>
                </a:effectLst>
                <a:latin typeface="Arial Narrow" pitchFamily="34" charset="0"/>
              </a:rPr>
              <a:t> You are still </a:t>
            </a:r>
            <a:r>
              <a:rPr lang="en-US" sz="32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worldly</a:t>
            </a:r>
            <a:r>
              <a:rPr lang="en-US" sz="3200" b="1" dirty="0">
                <a:solidFill>
                  <a:schemeClr val="bg1"/>
                </a:solidFill>
                <a:effectLst>
                  <a:outerShdw blurRad="38100" dist="38100" dir="2700000" algn="tl">
                    <a:srgbClr val="000000">
                      <a:alpha val="43137"/>
                    </a:srgbClr>
                  </a:outerShdw>
                </a:effectLst>
                <a:latin typeface="Arial Narrow" pitchFamily="34" charset="0"/>
              </a:rPr>
              <a:t>.... Are you not acting like mere men? </a:t>
            </a:r>
            <a:r>
              <a:rPr lang="en-US" sz="2400" b="1" dirty="0">
                <a:solidFill>
                  <a:schemeClr val="bg1"/>
                </a:solidFill>
                <a:effectLst>
                  <a:outerShdw blurRad="38100" dist="38100" dir="2700000" algn="tl">
                    <a:srgbClr val="000000">
                      <a:alpha val="43137"/>
                    </a:srgbClr>
                  </a:outerShdw>
                </a:effectLst>
                <a:latin typeface="Arial Narrow" pitchFamily="34" charset="0"/>
              </a:rPr>
              <a:t> 1Co 3:2-3</a:t>
            </a:r>
          </a:p>
        </p:txBody>
      </p:sp>
      <p:grpSp>
        <p:nvGrpSpPr>
          <p:cNvPr id="28" name="Group 23"/>
          <p:cNvGrpSpPr/>
          <p:nvPr/>
        </p:nvGrpSpPr>
        <p:grpSpPr>
          <a:xfrm>
            <a:off x="9124880" y="2714153"/>
            <a:ext cx="2909118" cy="4135911"/>
            <a:chOff x="4421580" y="2714153"/>
            <a:chExt cx="2909118" cy="4135911"/>
          </a:xfrm>
          <a:effectLst>
            <a:glow rad="127000">
              <a:schemeClr val="bg1"/>
            </a:glow>
          </a:effectLst>
        </p:grpSpPr>
        <p:pic>
          <p:nvPicPr>
            <p:cNvPr id="29" name="Picture 62" descr="body-temple-2"/>
            <p:cNvPicPr>
              <a:picLocks noChangeAspect="1" noChangeArrowheads="1"/>
            </p:cNvPicPr>
            <p:nvPr/>
          </p:nvPicPr>
          <p:blipFill>
            <a:blip r:embed="rId2" cstate="print"/>
            <a:srcRect/>
            <a:stretch>
              <a:fillRect/>
            </a:stretch>
          </p:blipFill>
          <p:spPr bwMode="auto">
            <a:xfrm>
              <a:off x="5199455" y="4105711"/>
              <a:ext cx="1042988" cy="2108656"/>
            </a:xfrm>
            <a:prstGeom prst="rect">
              <a:avLst/>
            </a:prstGeom>
            <a:noFill/>
            <a:ln w="9525">
              <a:noFill/>
              <a:miter lim="800000"/>
              <a:headEnd/>
              <a:tailEnd/>
            </a:ln>
          </p:spPr>
        </p:pic>
        <p:pic>
          <p:nvPicPr>
            <p:cNvPr id="30" name="Picture 63" descr="halo"/>
            <p:cNvPicPr>
              <a:picLocks noChangeAspect="1" noChangeArrowheads="1"/>
            </p:cNvPicPr>
            <p:nvPr/>
          </p:nvPicPr>
          <p:blipFill>
            <a:blip r:embed="rId3" cstate="print"/>
            <a:srcRect/>
            <a:stretch>
              <a:fillRect/>
            </a:stretch>
          </p:blipFill>
          <p:spPr bwMode="auto">
            <a:xfrm>
              <a:off x="5199455" y="2714153"/>
              <a:ext cx="938213" cy="594998"/>
            </a:xfrm>
            <a:prstGeom prst="rect">
              <a:avLst/>
            </a:prstGeom>
            <a:noFill/>
            <a:ln w="9525">
              <a:noFill/>
              <a:miter lim="800000"/>
              <a:headEnd/>
              <a:tailEnd/>
            </a:ln>
          </p:spPr>
        </p:pic>
        <p:pic>
          <p:nvPicPr>
            <p:cNvPr id="31" name="Picture 64" descr="body-temple-1"/>
            <p:cNvPicPr>
              <a:picLocks noChangeAspect="1" noChangeArrowheads="1"/>
            </p:cNvPicPr>
            <p:nvPr/>
          </p:nvPicPr>
          <p:blipFill>
            <a:blip r:embed="rId4" cstate="print"/>
            <a:srcRect r="782" b="8484"/>
            <a:stretch>
              <a:fillRect/>
            </a:stretch>
          </p:blipFill>
          <p:spPr bwMode="auto">
            <a:xfrm>
              <a:off x="4421580" y="2840130"/>
              <a:ext cx="2909118" cy="4009934"/>
            </a:xfrm>
            <a:prstGeom prst="rect">
              <a:avLst/>
            </a:prstGeom>
            <a:noFill/>
            <a:ln w="9525">
              <a:noFill/>
              <a:miter lim="800000"/>
              <a:headEnd/>
              <a:tailEnd/>
            </a:ln>
          </p:spPr>
        </p:pic>
      </p:grpSp>
      <p:grpSp>
        <p:nvGrpSpPr>
          <p:cNvPr id="32" name="Group 71"/>
          <p:cNvGrpSpPr>
            <a:grpSpLocks/>
          </p:cNvGrpSpPr>
          <p:nvPr/>
        </p:nvGrpSpPr>
        <p:grpSpPr bwMode="auto">
          <a:xfrm>
            <a:off x="6123331" y="2832561"/>
            <a:ext cx="2803525" cy="4025439"/>
            <a:chOff x="3045" y="1122"/>
            <a:chExt cx="2715" cy="3193"/>
          </a:xfrm>
          <a:effectLst>
            <a:glow rad="127000">
              <a:schemeClr val="bg1"/>
            </a:glow>
          </a:effectLst>
        </p:grpSpPr>
        <p:pic>
          <p:nvPicPr>
            <p:cNvPr id="33" name="Picture 67" descr="body-temple-2"/>
            <p:cNvPicPr>
              <a:picLocks noChangeAspect="1" noChangeArrowheads="1"/>
            </p:cNvPicPr>
            <p:nvPr/>
          </p:nvPicPr>
          <p:blipFill>
            <a:blip r:embed="rId2" cstate="print"/>
            <a:srcRect/>
            <a:stretch>
              <a:fillRect/>
            </a:stretch>
          </p:blipFill>
          <p:spPr bwMode="auto">
            <a:xfrm>
              <a:off x="3779" y="2191"/>
              <a:ext cx="982" cy="1628"/>
            </a:xfrm>
            <a:prstGeom prst="rect">
              <a:avLst/>
            </a:prstGeom>
            <a:noFill/>
            <a:ln w="9525">
              <a:noFill/>
              <a:miter lim="800000"/>
              <a:headEnd/>
              <a:tailEnd/>
            </a:ln>
          </p:spPr>
        </p:pic>
        <p:pic>
          <p:nvPicPr>
            <p:cNvPr id="34" name="Picture 68" descr="halo"/>
            <p:cNvPicPr>
              <a:picLocks noChangeAspect="1" noChangeArrowheads="1"/>
            </p:cNvPicPr>
            <p:nvPr/>
          </p:nvPicPr>
          <p:blipFill>
            <a:blip r:embed="rId3" cstate="print"/>
            <a:srcRect/>
            <a:stretch>
              <a:fillRect/>
            </a:stretch>
          </p:blipFill>
          <p:spPr bwMode="auto">
            <a:xfrm>
              <a:off x="3779" y="1122"/>
              <a:ext cx="884" cy="460"/>
            </a:xfrm>
            <a:prstGeom prst="rect">
              <a:avLst/>
            </a:prstGeom>
            <a:noFill/>
            <a:ln w="9525">
              <a:noFill/>
              <a:miter lim="800000"/>
              <a:headEnd/>
              <a:tailEnd/>
            </a:ln>
          </p:spPr>
        </p:pic>
        <p:pic>
          <p:nvPicPr>
            <p:cNvPr id="35" name="Picture 69" descr="body-temple-1"/>
            <p:cNvPicPr>
              <a:picLocks noChangeAspect="1" noChangeArrowheads="1"/>
            </p:cNvPicPr>
            <p:nvPr/>
          </p:nvPicPr>
          <p:blipFill>
            <a:blip r:embed="rId4" cstate="print"/>
            <a:srcRect r="1785" b="8484"/>
            <a:stretch>
              <a:fillRect/>
            </a:stretch>
          </p:blipFill>
          <p:spPr bwMode="auto">
            <a:xfrm>
              <a:off x="3045" y="1219"/>
              <a:ext cx="2715" cy="3096"/>
            </a:xfrm>
            <a:prstGeom prst="rect">
              <a:avLst/>
            </a:prstGeom>
            <a:noFill/>
            <a:ln w="9525">
              <a:noFill/>
              <a:miter lim="800000"/>
              <a:headEnd/>
              <a:tailEnd/>
            </a:ln>
          </p:spPr>
        </p:pic>
        <p:pic>
          <p:nvPicPr>
            <p:cNvPr id="36" name="Picture 70" descr="Pacifier2"/>
            <p:cNvPicPr>
              <a:picLocks noChangeAspect="1" noChangeArrowheads="1"/>
            </p:cNvPicPr>
            <p:nvPr/>
          </p:nvPicPr>
          <p:blipFill>
            <a:blip r:embed="rId5" cstate="print"/>
            <a:srcRect/>
            <a:stretch>
              <a:fillRect/>
            </a:stretch>
          </p:blipFill>
          <p:spPr bwMode="auto">
            <a:xfrm>
              <a:off x="3920" y="1888"/>
              <a:ext cx="371" cy="418"/>
            </a:xfrm>
            <a:prstGeom prst="rect">
              <a:avLst/>
            </a:prstGeom>
            <a:noFill/>
            <a:ln w="9525">
              <a:noFill/>
              <a:miter lim="800000"/>
              <a:headEnd/>
              <a:tailEnd/>
            </a:ln>
          </p:spPr>
        </p:pic>
      </p:grpSp>
      <p:pic>
        <p:nvPicPr>
          <p:cNvPr id="37" name="Picture 7" descr="body-temple-1"/>
          <p:cNvPicPr>
            <a:picLocks noChangeAspect="1" noChangeArrowheads="1"/>
          </p:cNvPicPr>
          <p:nvPr/>
        </p:nvPicPr>
        <p:blipFill rotWithShape="1">
          <a:blip r:embed="rId4" cstate="print"/>
          <a:srcRect l="-4229" r="1785" b="8484"/>
          <a:stretch/>
        </p:blipFill>
        <p:spPr bwMode="auto">
          <a:xfrm>
            <a:off x="0" y="2859694"/>
            <a:ext cx="2995467" cy="3998306"/>
          </a:xfrm>
          <a:prstGeom prst="rect">
            <a:avLst/>
          </a:prstGeom>
          <a:noFill/>
          <a:ln w="9525">
            <a:noFill/>
            <a:miter lim="800000"/>
            <a:headEnd/>
            <a:tailEnd/>
          </a:ln>
          <a:effectLst>
            <a:glow rad="127000">
              <a:schemeClr val="bg1"/>
            </a:glow>
          </a:effectLst>
        </p:spPr>
      </p:pic>
    </p:spTree>
  </p:cSld>
  <p:clrMapOvr>
    <a:masterClrMapping/>
  </p:clrMapOvr>
  <p:transition>
    <p:zo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541672"/>
            <a:ext cx="8229600" cy="1143000"/>
          </a:xfrm>
        </p:spPr>
        <p:txBody>
          <a:bodyPr/>
          <a:lstStyle/>
          <a:p>
            <a:r>
              <a:rPr lang="en-US" dirty="0"/>
              <a:t> </a:t>
            </a:r>
            <a:r>
              <a:rPr lang="en-US" baseline="30000" dirty="0"/>
              <a:t>22</a:t>
            </a:r>
            <a:r>
              <a:rPr lang="en-US" dirty="0"/>
              <a:t> But the fruit of the Spirit is </a:t>
            </a:r>
            <a:r>
              <a:rPr lang="en-US" sz="6000" dirty="0">
                <a:solidFill>
                  <a:srgbClr val="FF0000"/>
                </a:solidFill>
                <a:effectLst>
                  <a:glow rad="127000">
                    <a:schemeClr val="bg1"/>
                  </a:glow>
                  <a:outerShdw blurRad="38100" dist="38100" dir="2700000" algn="tl">
                    <a:srgbClr val="000000">
                      <a:alpha val="43137"/>
                    </a:srgbClr>
                  </a:outerShdw>
                </a:effectLst>
              </a:rPr>
              <a:t>love</a:t>
            </a:r>
            <a:r>
              <a:rPr lang="en-US" dirty="0"/>
              <a:t>, </a:t>
            </a:r>
          </a:p>
        </p:txBody>
      </p:sp>
      <p:sp>
        <p:nvSpPr>
          <p:cNvPr id="3" name="Content Placeholder 2"/>
          <p:cNvSpPr>
            <a:spLocks noGrp="1"/>
          </p:cNvSpPr>
          <p:nvPr>
            <p:ph idx="1"/>
          </p:nvPr>
        </p:nvSpPr>
        <p:spPr>
          <a:xfrm>
            <a:off x="1981200" y="5284923"/>
            <a:ext cx="8229600" cy="841241"/>
          </a:xfrm>
        </p:spPr>
        <p:txBody>
          <a:bodyPr>
            <a:normAutofit/>
          </a:bodyPr>
          <a:lstStyle/>
          <a:p>
            <a:pPr algn="ctr"/>
            <a:r>
              <a:rPr lang="en-US" sz="4800" dirty="0"/>
              <a:t> Five kinds of Love ...</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Biblical Greek Terms</a:t>
            </a:r>
          </a:p>
        </p:txBody>
      </p:sp>
      <p:sp>
        <p:nvSpPr>
          <p:cNvPr id="3" name="Content Placeholder 2"/>
          <p:cNvSpPr>
            <a:spLocks noGrp="1"/>
          </p:cNvSpPr>
          <p:nvPr>
            <p:ph idx="1"/>
          </p:nvPr>
        </p:nvSpPr>
        <p:spPr>
          <a:xfrm>
            <a:off x="1973452" y="2045777"/>
            <a:ext cx="8237349" cy="4080387"/>
          </a:xfrm>
        </p:spPr>
        <p:txBody>
          <a:bodyPr/>
          <a:lstStyle/>
          <a:p>
            <a:pPr algn="ctr">
              <a:lnSpc>
                <a:spcPts val="2800"/>
              </a:lnSpc>
            </a:pPr>
            <a:r>
              <a:rPr lang="en-US" sz="4000" dirty="0">
                <a:latin typeface="Symbol" pitchFamily="18" charset="2"/>
              </a:rPr>
              <a:t>Epiqumia</a:t>
            </a:r>
          </a:p>
          <a:p>
            <a:pPr algn="ctr">
              <a:lnSpc>
                <a:spcPts val="2800"/>
              </a:lnSpc>
            </a:pPr>
            <a:endParaRPr lang="en-US" sz="4000" dirty="0">
              <a:latin typeface="Symbol" pitchFamily="18" charset="2"/>
            </a:endParaRPr>
          </a:p>
          <a:p>
            <a:pPr algn="ctr">
              <a:lnSpc>
                <a:spcPts val="2800"/>
              </a:lnSpc>
            </a:pPr>
            <a:r>
              <a:rPr lang="en-US" sz="4000" dirty="0" err="1">
                <a:latin typeface="Symbol" pitchFamily="18" charset="2"/>
              </a:rPr>
              <a:t>Filew</a:t>
            </a:r>
            <a:endParaRPr lang="en-US" sz="4000" dirty="0">
              <a:latin typeface="Symbol" pitchFamily="18" charset="2"/>
            </a:endParaRPr>
          </a:p>
          <a:p>
            <a:pPr algn="ctr">
              <a:lnSpc>
                <a:spcPts val="2800"/>
              </a:lnSpc>
            </a:pPr>
            <a:endParaRPr lang="en-US" sz="4000" dirty="0">
              <a:latin typeface="Symbol" pitchFamily="18" charset="2"/>
            </a:endParaRPr>
          </a:p>
          <a:p>
            <a:pPr algn="ctr">
              <a:lnSpc>
                <a:spcPts val="2800"/>
              </a:lnSpc>
            </a:pPr>
            <a:r>
              <a:rPr lang="en-US" sz="4000" dirty="0" err="1">
                <a:latin typeface="Symbol" pitchFamily="18" charset="2"/>
              </a:rPr>
              <a:t>Storgh</a:t>
            </a:r>
            <a:endParaRPr lang="en-US" sz="4000" dirty="0">
              <a:latin typeface="Symbol" pitchFamily="18" charset="2"/>
            </a:endParaRPr>
          </a:p>
          <a:p>
            <a:pPr algn="ctr">
              <a:lnSpc>
                <a:spcPts val="2800"/>
              </a:lnSpc>
            </a:pPr>
            <a:endParaRPr lang="en-US" sz="4000" dirty="0">
              <a:latin typeface="Symbol" pitchFamily="18" charset="2"/>
            </a:endParaRPr>
          </a:p>
          <a:p>
            <a:pPr algn="ctr">
              <a:lnSpc>
                <a:spcPts val="2800"/>
              </a:lnSpc>
            </a:pPr>
            <a:r>
              <a:rPr lang="en-US" sz="4000" dirty="0">
                <a:latin typeface="Symbol" pitchFamily="18" charset="2"/>
              </a:rPr>
              <a:t>Agape</a:t>
            </a:r>
          </a:p>
          <a:p>
            <a:pPr algn="ctr">
              <a:lnSpc>
                <a:spcPts val="2800"/>
              </a:lnSpc>
            </a:pPr>
            <a:endParaRPr lang="en-US" sz="4000" dirty="0">
              <a:latin typeface="Symbol" pitchFamily="18" charset="2"/>
            </a:endParaRPr>
          </a:p>
          <a:p>
            <a:pPr algn="ctr">
              <a:lnSpc>
                <a:spcPts val="2800"/>
              </a:lnSpc>
            </a:pPr>
            <a:r>
              <a:rPr lang="en-US" sz="4000" dirty="0">
                <a:latin typeface="Symbol" pitchFamily="18" charset="2"/>
              </a:rPr>
              <a:t>Ero</a:t>
            </a:r>
            <a:r>
              <a:rPr lang="en-US" sz="4000" b="0" dirty="0">
                <a:latin typeface="+mj-lt"/>
              </a:rPr>
              <a:t>s</a:t>
            </a:r>
          </a:p>
          <a:p>
            <a:endParaRPr lang="en-US" dirty="0">
              <a:latin typeface="Symbol" pitchFamily="18" charset="2"/>
            </a:endParaRPr>
          </a:p>
        </p:txBody>
      </p:sp>
    </p:spTree>
  </p:cSld>
  <p:clrMapOvr>
    <a:masterClrMapping/>
  </p:clrMapOvr>
  <p:transition>
    <p:zo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Biblical Greek Terms</a:t>
            </a:r>
          </a:p>
        </p:txBody>
      </p:sp>
      <p:sp>
        <p:nvSpPr>
          <p:cNvPr id="3" name="Content Placeholder 2"/>
          <p:cNvSpPr>
            <a:spLocks noGrp="1"/>
          </p:cNvSpPr>
          <p:nvPr>
            <p:ph idx="1"/>
          </p:nvPr>
        </p:nvSpPr>
        <p:spPr>
          <a:xfrm>
            <a:off x="1973452" y="2045777"/>
            <a:ext cx="8237349" cy="4080387"/>
          </a:xfrm>
        </p:spPr>
        <p:txBody>
          <a:bodyPr>
            <a:noAutofit/>
          </a:bodyPr>
          <a:lstStyle/>
          <a:p>
            <a:pPr algn="ctr">
              <a:lnSpc>
                <a:spcPts val="2800"/>
              </a:lnSpc>
            </a:pPr>
            <a:r>
              <a:rPr lang="en-US" sz="4000" dirty="0">
                <a:latin typeface="Symbol" pitchFamily="18" charset="2"/>
              </a:rPr>
              <a:t>Epiqumia</a:t>
            </a:r>
          </a:p>
          <a:p>
            <a:pPr algn="ctr">
              <a:lnSpc>
                <a:spcPts val="2800"/>
              </a:lnSpc>
            </a:pPr>
            <a:endParaRPr lang="en-US" sz="4000" dirty="0">
              <a:latin typeface="Symbol" pitchFamily="18" charset="2"/>
            </a:endParaRPr>
          </a:p>
          <a:p>
            <a:pPr algn="ctr">
              <a:lnSpc>
                <a:spcPts val="2800"/>
              </a:lnSpc>
            </a:pPr>
            <a:r>
              <a:rPr lang="en-US" sz="4000" dirty="0" err="1">
                <a:latin typeface="Symbol" pitchFamily="18" charset="2"/>
              </a:rPr>
              <a:t>Filew</a:t>
            </a:r>
            <a:endParaRPr lang="en-US" sz="4000" dirty="0">
              <a:latin typeface="Symbol" pitchFamily="18" charset="2"/>
            </a:endParaRPr>
          </a:p>
          <a:p>
            <a:pPr algn="ctr">
              <a:lnSpc>
                <a:spcPts val="2800"/>
              </a:lnSpc>
            </a:pPr>
            <a:endParaRPr lang="en-US" sz="4000" dirty="0">
              <a:latin typeface="Symbol" pitchFamily="18" charset="2"/>
            </a:endParaRPr>
          </a:p>
          <a:p>
            <a:pPr algn="ctr">
              <a:lnSpc>
                <a:spcPts val="2800"/>
              </a:lnSpc>
            </a:pPr>
            <a:r>
              <a:rPr lang="en-US" sz="4000" dirty="0" err="1">
                <a:latin typeface="Symbol" pitchFamily="18" charset="2"/>
              </a:rPr>
              <a:t>Storgh</a:t>
            </a:r>
            <a:endParaRPr lang="en-US" sz="4000" dirty="0">
              <a:latin typeface="Symbol" pitchFamily="18" charset="2"/>
            </a:endParaRPr>
          </a:p>
          <a:p>
            <a:pPr algn="ctr">
              <a:lnSpc>
                <a:spcPts val="2800"/>
              </a:lnSpc>
            </a:pPr>
            <a:endParaRPr lang="en-US" sz="4000" dirty="0">
              <a:latin typeface="Symbol" pitchFamily="18" charset="2"/>
            </a:endParaRPr>
          </a:p>
          <a:p>
            <a:pPr algn="ctr">
              <a:lnSpc>
                <a:spcPts val="2800"/>
              </a:lnSpc>
            </a:pPr>
            <a:r>
              <a:rPr lang="en-US" sz="4000" dirty="0">
                <a:latin typeface="Symbol" pitchFamily="18" charset="2"/>
              </a:rPr>
              <a:t>Agape</a:t>
            </a:r>
          </a:p>
          <a:p>
            <a:pPr algn="ctr">
              <a:lnSpc>
                <a:spcPts val="2800"/>
              </a:lnSpc>
            </a:pPr>
            <a:endParaRPr lang="en-US" sz="4000" dirty="0">
              <a:latin typeface="Symbol" pitchFamily="18" charset="2"/>
            </a:endParaRPr>
          </a:p>
          <a:p>
            <a:pPr algn="ctr">
              <a:lnSpc>
                <a:spcPts val="2800"/>
              </a:lnSpc>
            </a:pPr>
            <a:r>
              <a:rPr lang="en-US" sz="4000" dirty="0">
                <a:latin typeface="Symbol" pitchFamily="18" charset="2"/>
              </a:rPr>
              <a:t>Ero</a:t>
            </a:r>
            <a:r>
              <a:rPr lang="en-US" sz="4000" b="0" dirty="0">
                <a:latin typeface="+mj-lt"/>
              </a:rPr>
              <a:t>s</a:t>
            </a:r>
          </a:p>
          <a:p>
            <a:endParaRPr lang="en-US" sz="4000" dirty="0">
              <a:latin typeface="Symbol" pitchFamily="18" charset="2"/>
            </a:endParaRPr>
          </a:p>
        </p:txBody>
      </p:sp>
      <p:sp>
        <p:nvSpPr>
          <p:cNvPr id="4" name="Title 1"/>
          <p:cNvSpPr txBox="1">
            <a:spLocks/>
          </p:cNvSpPr>
          <p:nvPr/>
        </p:nvSpPr>
        <p:spPr>
          <a:xfrm>
            <a:off x="0" y="774915"/>
            <a:ext cx="12192000" cy="1143000"/>
          </a:xfrm>
          <a:prstGeom prst="rect">
            <a:avLst/>
          </a:prstGeom>
        </p:spPr>
        <p:txBody>
          <a:bodyPr vert="horz" lIns="91440" tIns="45720" rIns="91440" bIns="45720" rtlCol="0" anchor="ctr">
            <a:normAutofit/>
          </a:bodyPr>
          <a:lstStyle/>
          <a:p>
            <a:pPr algn="ctr">
              <a:spcBef>
                <a:spcPct val="0"/>
              </a:spcBef>
              <a:defRPr/>
            </a:pPr>
            <a:r>
              <a:rPr lang="en-US" sz="4400" b="1" dirty="0">
                <a:solidFill>
                  <a:srgbClr val="FF0000"/>
                </a:solidFill>
                <a:effectLst>
                  <a:glow rad="127000">
                    <a:schemeClr val="bg1"/>
                  </a:glow>
                  <a:outerShdw blurRad="38100" dist="38100" dir="2700000" algn="tl">
                    <a:srgbClr val="000000">
                      <a:alpha val="43137"/>
                    </a:srgbClr>
                  </a:outerShdw>
                </a:effectLst>
                <a:latin typeface="Cambria" pitchFamily="18" charset="0"/>
                <a:ea typeface="+mj-ea"/>
                <a:cs typeface="+mj-cs"/>
              </a:rPr>
              <a:t>Natural Man</a:t>
            </a:r>
            <a:r>
              <a:rPr lang="en-US" sz="4400" b="1" dirty="0">
                <a:solidFill>
                  <a:srgbClr val="FFFF00"/>
                </a:solidFill>
                <a:effectLst>
                  <a:outerShdw blurRad="38100" dist="38100" dir="2700000" algn="tl">
                    <a:srgbClr val="000000">
                      <a:alpha val="43137"/>
                    </a:srgbClr>
                  </a:outerShdw>
                </a:effectLst>
                <a:latin typeface="Cambria" pitchFamily="18" charset="0"/>
                <a:ea typeface="+mj-ea"/>
                <a:cs typeface="+mj-cs"/>
              </a:rPr>
              <a:t>                        </a:t>
            </a:r>
            <a:r>
              <a:rPr lang="en-US" sz="4400" b="1" dirty="0">
                <a:solidFill>
                  <a:srgbClr val="FF0000"/>
                </a:solidFill>
                <a:effectLst>
                  <a:glow rad="127000">
                    <a:schemeClr val="bg1"/>
                  </a:glow>
                  <a:outerShdw blurRad="38100" dist="38100" dir="2700000" algn="tl">
                    <a:srgbClr val="000000">
                      <a:alpha val="43137"/>
                    </a:srgbClr>
                  </a:outerShdw>
                </a:effectLst>
                <a:latin typeface="Cambria" pitchFamily="18" charset="0"/>
                <a:ea typeface="+mj-ea"/>
                <a:cs typeface="+mj-cs"/>
              </a:rPr>
              <a:t>Spiritual Man</a:t>
            </a:r>
          </a:p>
        </p:txBody>
      </p:sp>
      <p:sp>
        <p:nvSpPr>
          <p:cNvPr id="12" name="Left-Right Arrow 11"/>
          <p:cNvSpPr/>
          <p:nvPr/>
        </p:nvSpPr>
        <p:spPr>
          <a:xfrm rot="5400000">
            <a:off x="9208838" y="1794064"/>
            <a:ext cx="1233784" cy="700007"/>
          </a:xfrm>
          <a:prstGeom prst="leftRightArrow">
            <a:avLst/>
          </a:prstGeom>
          <a:solidFill>
            <a:srgbClr val="FF000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7" descr="body-temple-1"/>
          <p:cNvPicPr>
            <a:picLocks noChangeAspect="1" noChangeArrowheads="1"/>
          </p:cNvPicPr>
          <p:nvPr/>
        </p:nvPicPr>
        <p:blipFill rotWithShape="1">
          <a:blip r:embed="rId2" cstate="print"/>
          <a:srcRect l="-4229" r="1785" b="8484"/>
          <a:stretch/>
        </p:blipFill>
        <p:spPr bwMode="auto">
          <a:xfrm>
            <a:off x="312821" y="2859694"/>
            <a:ext cx="2995467" cy="3998306"/>
          </a:xfrm>
          <a:prstGeom prst="rect">
            <a:avLst/>
          </a:prstGeom>
          <a:noFill/>
          <a:ln w="9525">
            <a:noFill/>
            <a:miter lim="800000"/>
            <a:headEnd/>
            <a:tailEnd/>
          </a:ln>
          <a:effectLst>
            <a:glow rad="127000">
              <a:schemeClr val="bg1"/>
            </a:glow>
          </a:effectLst>
        </p:spPr>
      </p:pic>
      <p:grpSp>
        <p:nvGrpSpPr>
          <p:cNvPr id="14" name="Group 23"/>
          <p:cNvGrpSpPr/>
          <p:nvPr/>
        </p:nvGrpSpPr>
        <p:grpSpPr>
          <a:xfrm>
            <a:off x="8643617" y="2822437"/>
            <a:ext cx="2909118" cy="4135911"/>
            <a:chOff x="4421580" y="2714153"/>
            <a:chExt cx="2909118" cy="4135911"/>
          </a:xfrm>
          <a:effectLst>
            <a:glow rad="127000">
              <a:schemeClr val="bg1"/>
            </a:glow>
          </a:effectLst>
        </p:grpSpPr>
        <p:pic>
          <p:nvPicPr>
            <p:cNvPr id="15" name="Picture 62" descr="body-temple-2"/>
            <p:cNvPicPr>
              <a:picLocks noChangeAspect="1" noChangeArrowheads="1"/>
            </p:cNvPicPr>
            <p:nvPr/>
          </p:nvPicPr>
          <p:blipFill>
            <a:blip r:embed="rId3" cstate="print"/>
            <a:srcRect/>
            <a:stretch>
              <a:fillRect/>
            </a:stretch>
          </p:blipFill>
          <p:spPr bwMode="auto">
            <a:xfrm>
              <a:off x="5199455" y="4105711"/>
              <a:ext cx="1042988" cy="2108656"/>
            </a:xfrm>
            <a:prstGeom prst="rect">
              <a:avLst/>
            </a:prstGeom>
            <a:noFill/>
            <a:ln w="9525">
              <a:noFill/>
              <a:miter lim="800000"/>
              <a:headEnd/>
              <a:tailEnd/>
            </a:ln>
          </p:spPr>
        </p:pic>
        <p:pic>
          <p:nvPicPr>
            <p:cNvPr id="16" name="Picture 63" descr="halo"/>
            <p:cNvPicPr>
              <a:picLocks noChangeAspect="1" noChangeArrowheads="1"/>
            </p:cNvPicPr>
            <p:nvPr/>
          </p:nvPicPr>
          <p:blipFill>
            <a:blip r:embed="rId4" cstate="print"/>
            <a:srcRect/>
            <a:stretch>
              <a:fillRect/>
            </a:stretch>
          </p:blipFill>
          <p:spPr bwMode="auto">
            <a:xfrm>
              <a:off x="5199455" y="2714153"/>
              <a:ext cx="938213" cy="594998"/>
            </a:xfrm>
            <a:prstGeom prst="rect">
              <a:avLst/>
            </a:prstGeom>
            <a:noFill/>
            <a:ln w="9525">
              <a:noFill/>
              <a:miter lim="800000"/>
              <a:headEnd/>
              <a:tailEnd/>
            </a:ln>
          </p:spPr>
        </p:pic>
        <p:pic>
          <p:nvPicPr>
            <p:cNvPr id="17" name="Picture 64" descr="body-temple-1"/>
            <p:cNvPicPr>
              <a:picLocks noChangeAspect="1" noChangeArrowheads="1"/>
            </p:cNvPicPr>
            <p:nvPr/>
          </p:nvPicPr>
          <p:blipFill>
            <a:blip r:embed="rId2" cstate="print"/>
            <a:srcRect r="782" b="8484"/>
            <a:stretch>
              <a:fillRect/>
            </a:stretch>
          </p:blipFill>
          <p:spPr bwMode="auto">
            <a:xfrm>
              <a:off x="4421580" y="2840130"/>
              <a:ext cx="2909118" cy="4009934"/>
            </a:xfrm>
            <a:prstGeom prst="rect">
              <a:avLst/>
            </a:prstGeom>
            <a:noFill/>
            <a:ln w="9525">
              <a:noFill/>
              <a:miter lim="800000"/>
              <a:headEnd/>
              <a:tailEnd/>
            </a:ln>
          </p:spPr>
        </p:pic>
      </p:grpSp>
      <p:sp>
        <p:nvSpPr>
          <p:cNvPr id="11" name="Left-Right Arrow 10"/>
          <p:cNvSpPr/>
          <p:nvPr/>
        </p:nvSpPr>
        <p:spPr>
          <a:xfrm>
            <a:off x="1576137" y="4890279"/>
            <a:ext cx="2538663" cy="743918"/>
          </a:xfrm>
          <a:prstGeom prst="leftRightArrow">
            <a:avLst/>
          </a:prstGeom>
          <a:solidFill>
            <a:srgbClr val="FF000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zoom/>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1447</TotalTime>
  <Words>3772</Words>
  <Application>Microsoft Office PowerPoint</Application>
  <PresentationFormat>Widescreen</PresentationFormat>
  <Paragraphs>698</Paragraphs>
  <Slides>59</Slides>
  <Notes>22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59</vt:i4>
      </vt:variant>
    </vt:vector>
  </HeadingPairs>
  <TitlesOfParts>
    <vt:vector size="67" baseType="lpstr">
      <vt:lpstr>911 Porscha Bold</vt:lpstr>
      <vt:lpstr>Arial</vt:lpstr>
      <vt:lpstr>Arial Narrow</vt:lpstr>
      <vt:lpstr>Calibri</vt:lpstr>
      <vt:lpstr>Cambria</vt:lpstr>
      <vt:lpstr>Rockwell Extra Bold</vt:lpstr>
      <vt:lpstr>Symbol</vt:lpstr>
      <vt:lpstr>Office Theme</vt:lpstr>
      <vt:lpstr>PowerPoint Presentation</vt:lpstr>
      <vt:lpstr>PowerPoint Presentation</vt:lpstr>
      <vt:lpstr>Review 4 kinds of people:</vt:lpstr>
      <vt:lpstr>Review 4 kinds of people:</vt:lpstr>
      <vt:lpstr>Review 4 kinds of people:</vt:lpstr>
      <vt:lpstr>Review 4 kinds of people:</vt:lpstr>
      <vt:lpstr> 22 But the fruit of the Spirit is love, </vt:lpstr>
      <vt:lpstr>Biblical Greek Terms</vt:lpstr>
      <vt:lpstr>Biblical Greek Terms</vt:lpstr>
      <vt:lpstr>Biblical Greek Terms</vt:lpstr>
      <vt:lpstr>Biblical Greek Terms</vt:lpstr>
      <vt:lpstr>Biblical Greek Terms</vt:lpstr>
      <vt:lpstr>Biblical Greek Terms</vt:lpstr>
      <vt:lpstr>Biblical Greek Terms</vt:lpstr>
      <vt:lpstr>Biblical Greek Terms</vt:lpstr>
      <vt:lpstr>Biblical Greek Terms</vt:lpstr>
      <vt:lpstr>Biblical Greek Terms</vt:lpstr>
      <vt:lpstr>Biblical Greek Terms</vt:lpstr>
      <vt:lpstr>Biblical Greek Terms</vt:lpstr>
      <vt:lpstr>So what do you WANT?</vt:lpstr>
      <vt:lpstr>So what do you WANT?</vt:lpstr>
      <vt:lpstr>So what do you WANT?</vt:lpstr>
      <vt:lpstr>So what do you WANT?</vt:lpstr>
      <vt:lpstr>So what do you WANT?</vt:lpstr>
      <vt:lpstr>Natural Man                  Spiritual Man</vt:lpstr>
      <vt:lpstr>Natural Man                  Spiritual Man</vt:lpstr>
      <vt:lpstr>“Does Not Even Nature Itself Teach You?”</vt:lpstr>
      <vt:lpstr>“Does Not Even Nature Itself Teach You?”</vt:lpstr>
      <vt:lpstr>“Does Not Even Nature Itself Teach You?”</vt:lpstr>
      <vt:lpstr>“Does Not Even Nature Itself Teach You?”</vt:lpstr>
      <vt:lpstr>“Does Not Even Nature Itself Teach You?”</vt:lpstr>
      <vt:lpstr>“Does Not Even Nature Itself Teach You?”</vt:lpstr>
      <vt:lpstr>“Does Not Even Nature Itself Teach You?”</vt:lpstr>
      <vt:lpstr>“Does Not Even Nature Itself Teach You?”</vt:lpstr>
      <vt:lpstr>“Does Not Even Nature Itself Teach You?”</vt:lpstr>
      <vt:lpstr>“Does Not Even Nature Itself Teach You?”</vt:lpstr>
      <vt:lpstr>“Does Not Even Nature Itself Teach You?”</vt:lpstr>
      <vt:lpstr>“Does Not Even Nature Itself Teach You?”</vt:lpstr>
      <vt:lpstr>Is it any wonder that Divorce  is rampant among both Natural and Carnal people?</vt:lpstr>
      <vt:lpstr>The Holy Spirit indwells a Holy People!</vt:lpstr>
      <vt:lpstr>The Holy Spirit indwells a Holy People!</vt:lpstr>
      <vt:lpstr>The Holy Spirit indwells a Holy People!</vt:lpstr>
      <vt:lpstr>Live a Holy Life to Fully Experience God’s Love</vt:lpstr>
      <vt:lpstr>Live a Holy Life to Fully Experience God’s Love</vt:lpstr>
      <vt:lpstr>Live a Holy Life to Fully Experience God’s Love</vt:lpstr>
      <vt:lpstr>Live a Holy Life to Fully Experience God’s Love</vt:lpstr>
      <vt:lpstr>Live a Holy Life to Fully Experience God’s Love</vt:lpstr>
      <vt:lpstr>Wrap this up ...</vt:lpstr>
      <vt:lpstr>Wrap this up ...</vt:lpstr>
      <vt:lpstr>Wrap this up ...</vt:lpstr>
      <vt:lpstr>Wrap this up ...</vt:lpstr>
      <vt:lpstr>Wrap this up ...</vt:lpstr>
      <vt:lpstr>Wrap this up ...</vt:lpstr>
      <vt:lpstr>Wrap this up ...</vt:lpstr>
      <vt:lpstr>Wrap this up ...</vt:lpstr>
      <vt:lpstr>Wrap this up ...</vt:lpstr>
      <vt:lpstr>Wrap this up ...</vt:lpstr>
      <vt:lpstr>Wrap this up ...</vt:lpstr>
      <vt:lpstr>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DennisH</dc:creator>
  <cp:lastModifiedBy>Dennis Henderson</cp:lastModifiedBy>
  <cp:revision>128</cp:revision>
  <dcterms:created xsi:type="dcterms:W3CDTF">2013-04-08T03:48:04Z</dcterms:created>
  <dcterms:modified xsi:type="dcterms:W3CDTF">2021-06-24T23:07:27Z</dcterms:modified>
</cp:coreProperties>
</file>