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332" r:id="rId2"/>
    <p:sldId id="855" r:id="rId3"/>
    <p:sldId id="258" r:id="rId4"/>
    <p:sldId id="259" r:id="rId5"/>
    <p:sldId id="260" r:id="rId6"/>
    <p:sldId id="261" r:id="rId7"/>
    <p:sldId id="262" r:id="rId8"/>
    <p:sldId id="263" r:id="rId9"/>
    <p:sldId id="315" r:id="rId10"/>
    <p:sldId id="311" r:id="rId11"/>
    <p:sldId id="264" r:id="rId12"/>
    <p:sldId id="331" r:id="rId13"/>
    <p:sldId id="329" r:id="rId14"/>
    <p:sldId id="330" r:id="rId15"/>
    <p:sldId id="265" r:id="rId16"/>
    <p:sldId id="266" r:id="rId17"/>
    <p:sldId id="267" r:id="rId18"/>
    <p:sldId id="268" r:id="rId19"/>
    <p:sldId id="316" r:id="rId20"/>
    <p:sldId id="317" r:id="rId21"/>
    <p:sldId id="318" r:id="rId22"/>
    <p:sldId id="269" r:id="rId23"/>
    <p:sldId id="319" r:id="rId24"/>
    <p:sldId id="320" r:id="rId25"/>
    <p:sldId id="321" r:id="rId26"/>
    <p:sldId id="270" r:id="rId27"/>
    <p:sldId id="271" r:id="rId28"/>
    <p:sldId id="277" r:id="rId29"/>
    <p:sldId id="303" r:id="rId30"/>
    <p:sldId id="301" r:id="rId31"/>
    <p:sldId id="302" r:id="rId32"/>
    <p:sldId id="299" r:id="rId33"/>
    <p:sldId id="298" r:id="rId34"/>
    <p:sldId id="304" r:id="rId35"/>
    <p:sldId id="306" r:id="rId36"/>
    <p:sldId id="310" r:id="rId37"/>
    <p:sldId id="309" r:id="rId38"/>
    <p:sldId id="322" r:id="rId39"/>
    <p:sldId id="308" r:id="rId40"/>
    <p:sldId id="307" r:id="rId41"/>
    <p:sldId id="305" r:id="rId42"/>
    <p:sldId id="323" r:id="rId43"/>
    <p:sldId id="326" r:id="rId44"/>
    <p:sldId id="325" r:id="rId45"/>
    <p:sldId id="286" r:id="rId46"/>
    <p:sldId id="287" r:id="rId47"/>
    <p:sldId id="288" r:id="rId48"/>
    <p:sldId id="289" r:id="rId49"/>
    <p:sldId id="290" r:id="rId50"/>
    <p:sldId id="291" r:id="rId51"/>
    <p:sldId id="292" r:id="rId52"/>
    <p:sldId id="293" r:id="rId53"/>
    <p:sldId id="294" r:id="rId54"/>
    <p:sldId id="295" r:id="rId55"/>
    <p:sldId id="327" r:id="rId56"/>
    <p:sldId id="328" r:id="rId57"/>
    <p:sldId id="296" r:id="rId58"/>
    <p:sldId id="297"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4" userDrawn="1">
          <p15:clr>
            <a:srgbClr val="A4A3A4"/>
          </p15:clr>
        </p15:guide>
        <p15:guide id="2" pos="243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B9D5"/>
    <a:srgbClr val="000000"/>
    <a:srgbClr val="8787AA"/>
    <a:srgbClr val="705780"/>
    <a:srgbClr val="68527D"/>
    <a:srgbClr val="6A5480"/>
    <a:srgbClr val="3C1753"/>
    <a:srgbClr val="481F67"/>
    <a:srgbClr val="C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58" autoAdjust="0"/>
    <p:restoredTop sz="84035" autoAdjust="0"/>
  </p:normalViewPr>
  <p:slideViewPr>
    <p:cSldViewPr snapToGrid="0" showGuides="1">
      <p:cViewPr varScale="1">
        <p:scale>
          <a:sx n="69" d="100"/>
          <a:sy n="69" d="100"/>
        </p:scale>
        <p:origin x="1162" y="58"/>
      </p:cViewPr>
      <p:guideLst>
        <p:guide orient="horz" pos="2174"/>
        <p:guide pos="2435"/>
      </p:guideLst>
    </p:cSldViewPr>
  </p:slideViewPr>
  <p:outlineViewPr>
    <p:cViewPr>
      <p:scale>
        <a:sx n="33" d="100"/>
        <a:sy n="33" d="100"/>
      </p:scale>
      <p:origin x="0" y="-1732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7C6ACA-A39E-4BD3-A76A-8FCFA16171E6}" type="datetimeFigureOut">
              <a:rPr lang="en-US" smtClean="0"/>
              <a:pPr/>
              <a:t>6/24/2021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E6B530-7996-41ED-80CF-70DA4A4DD0F3}" type="slidenum">
              <a:rPr lang="en-US" smtClean="0"/>
              <a:pPr/>
              <a:t>‹#›</a:t>
            </a:fld>
            <a:endParaRPr lang="en-US"/>
          </a:p>
        </p:txBody>
      </p:sp>
    </p:spTree>
    <p:extLst>
      <p:ext uri="{BB962C8B-B14F-4D97-AF65-F5344CB8AC3E}">
        <p14:creationId xmlns:p14="http://schemas.microsoft.com/office/powerpoint/2010/main" val="86489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0AE6B530-7996-41ED-80CF-70DA4A4DD0F3}" type="slidenum">
              <a:rPr lang="en-US" smtClean="0"/>
              <a:pPr/>
              <a:t>1</a:t>
            </a:fld>
            <a:endParaRPr lang="en-US"/>
          </a:p>
        </p:txBody>
      </p:sp>
    </p:spTree>
    <p:extLst>
      <p:ext uri="{BB962C8B-B14F-4D97-AF65-F5344CB8AC3E}">
        <p14:creationId xmlns:p14="http://schemas.microsoft.com/office/powerpoint/2010/main" val="2377503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sin =  </a:t>
            </a:r>
            <a:r>
              <a:rPr lang="he-IL" sz="1200" b="0" i="0" u="none" strike="noStrike" kern="1200" baseline="0" dirty="0">
                <a:solidFill>
                  <a:schemeClr val="tx1"/>
                </a:solidFill>
                <a:latin typeface="+mn-lt"/>
                <a:ea typeface="+mn-ea"/>
                <a:cs typeface="+mn-cs"/>
              </a:rPr>
              <a:t> טָּאתִ </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Psa</a:t>
            </a:r>
            <a:r>
              <a:rPr lang="en-US" sz="1200" b="0" i="0" u="none" strike="noStrike" kern="1200" baseline="0" dirty="0">
                <a:solidFill>
                  <a:schemeClr val="tx1"/>
                </a:solidFill>
                <a:latin typeface="+mn-lt"/>
                <a:ea typeface="+mn-ea"/>
                <a:cs typeface="+mn-cs"/>
              </a:rPr>
              <a:t> 32:5 WTT) = sin =</a:t>
            </a:r>
            <a:r>
              <a:rPr lang="el-GR" sz="1200" b="0" i="0" u="none" strike="noStrike" kern="1200" baseline="0" dirty="0">
                <a:solidFill>
                  <a:schemeClr val="tx1"/>
                </a:solidFill>
                <a:latin typeface="+mn-lt"/>
                <a:ea typeface="+mn-ea"/>
                <a:cs typeface="+mn-cs"/>
              </a:rPr>
              <a:t>ἁμαρτίαν </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Psa</a:t>
            </a:r>
            <a:r>
              <a:rPr lang="en-US" sz="1200" b="0" i="0" u="none" strike="noStrike" kern="1200" baseline="0" dirty="0">
                <a:solidFill>
                  <a:schemeClr val="tx1"/>
                </a:solidFill>
                <a:latin typeface="+mn-lt"/>
                <a:ea typeface="+mn-ea"/>
                <a:cs typeface="+mn-cs"/>
              </a:rPr>
              <a:t> 31:5 BGT) = </a:t>
            </a:r>
            <a:r>
              <a:rPr lang="en-US" sz="1200" b="1" i="0" u="none" strike="noStrike" kern="1200" baseline="0" dirty="0">
                <a:solidFill>
                  <a:schemeClr val="tx1"/>
                </a:solidFill>
                <a:latin typeface="+mn-lt"/>
                <a:ea typeface="+mn-ea"/>
                <a:cs typeface="+mn-cs"/>
              </a:rPr>
              <a:t>failure</a:t>
            </a:r>
            <a:r>
              <a:rPr lang="en-US" sz="1200" b="0" i="0" u="none" strike="noStrike" kern="1200" baseline="0" dirty="0">
                <a:solidFill>
                  <a:schemeClr val="tx1"/>
                </a:solidFill>
                <a:latin typeface="+mn-lt"/>
                <a:ea typeface="+mn-ea"/>
                <a:cs typeface="+mn-cs"/>
              </a:rPr>
              <a:t> to hit the goal</a:t>
            </a:r>
          </a:p>
          <a:p>
            <a:endParaRPr lang="en-US" dirty="0"/>
          </a:p>
          <a:p>
            <a:r>
              <a:rPr lang="en-US" dirty="0"/>
              <a:t>My iniquity = </a:t>
            </a:r>
            <a:r>
              <a:rPr lang="he-IL" sz="1200" b="0" i="0" u="none" strike="noStrike" kern="1200" baseline="0" dirty="0">
                <a:solidFill>
                  <a:schemeClr val="tx1"/>
                </a:solidFill>
                <a:latin typeface="+mn-lt"/>
                <a:ea typeface="+mn-ea"/>
                <a:cs typeface="+mn-cs"/>
              </a:rPr>
              <a:t> עֲוֹנִ </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Psa</a:t>
            </a:r>
            <a:r>
              <a:rPr lang="en-US" sz="1200" b="0" i="0" u="none" strike="noStrike" kern="1200" baseline="0" dirty="0">
                <a:solidFill>
                  <a:schemeClr val="tx1"/>
                </a:solidFill>
                <a:latin typeface="+mn-lt"/>
                <a:ea typeface="+mn-ea"/>
                <a:cs typeface="+mn-cs"/>
              </a:rPr>
              <a:t> 32:5 WTT) = </a:t>
            </a:r>
            <a:r>
              <a:rPr lang="el-GR" sz="1200" b="0" i="0" u="none" strike="noStrike" kern="1200" baseline="0" dirty="0">
                <a:solidFill>
                  <a:schemeClr val="tx1"/>
                </a:solidFill>
                <a:latin typeface="+mn-lt"/>
                <a:ea typeface="+mn-ea"/>
                <a:cs typeface="+mn-cs"/>
              </a:rPr>
              <a:t>ἀνομίαν </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Psa</a:t>
            </a:r>
            <a:r>
              <a:rPr lang="en-US" sz="1200" b="0" i="0" u="none" strike="noStrike" kern="1200" baseline="0" dirty="0">
                <a:solidFill>
                  <a:schemeClr val="tx1"/>
                </a:solidFill>
                <a:latin typeface="+mn-lt"/>
                <a:ea typeface="+mn-ea"/>
                <a:cs typeface="+mn-cs"/>
              </a:rPr>
              <a:t> 31:5 BGT) = no law = </a:t>
            </a:r>
            <a:r>
              <a:rPr lang="en-US" sz="1200" b="1" i="0" u="none" strike="noStrike" kern="1200" baseline="0" dirty="0">
                <a:solidFill>
                  <a:schemeClr val="tx1"/>
                </a:solidFill>
                <a:latin typeface="+mn-lt"/>
                <a:ea typeface="+mn-ea"/>
                <a:cs typeface="+mn-cs"/>
              </a:rPr>
              <a:t>lawlessness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My transgressions = </a:t>
            </a:r>
            <a:r>
              <a:rPr lang="he-IL" sz="1200" b="0" i="0" u="none" strike="noStrike" kern="1200" baseline="0" dirty="0">
                <a:solidFill>
                  <a:schemeClr val="tx1"/>
                </a:solidFill>
                <a:latin typeface="+mn-lt"/>
                <a:ea typeface="+mn-ea"/>
                <a:cs typeface="+mn-cs"/>
              </a:rPr>
              <a:t> פְשָׁעַי </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Psa</a:t>
            </a:r>
            <a:r>
              <a:rPr lang="en-US" sz="1200" b="0" i="0" u="none" strike="noStrike" kern="1200" baseline="0" dirty="0">
                <a:solidFill>
                  <a:schemeClr val="tx1"/>
                </a:solidFill>
                <a:latin typeface="+mn-lt"/>
                <a:ea typeface="+mn-ea"/>
                <a:cs typeface="+mn-cs"/>
              </a:rPr>
              <a:t> 32:5 WTT) = </a:t>
            </a:r>
            <a:r>
              <a:rPr lang="en-US" sz="1200" b="1" i="0" u="none" strike="noStrike" kern="1200" baseline="0" dirty="0">
                <a:solidFill>
                  <a:schemeClr val="tx1"/>
                </a:solidFill>
                <a:latin typeface="+mn-lt"/>
                <a:ea typeface="+mn-ea"/>
                <a:cs typeface="+mn-cs"/>
              </a:rPr>
              <a:t>rebellion</a:t>
            </a:r>
            <a:endParaRPr lang="en-US" b="1"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38</a:t>
            </a:fld>
            <a:endParaRPr lang="en-US"/>
          </a:p>
        </p:txBody>
      </p:sp>
    </p:spTree>
    <p:extLst>
      <p:ext uri="{BB962C8B-B14F-4D97-AF65-F5344CB8AC3E}">
        <p14:creationId xmlns:p14="http://schemas.microsoft.com/office/powerpoint/2010/main" val="2687350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Joseph = FREE = from http://commons.wikimedia.org/wiki/File:Lazzaro_Baldi_%28attr%29_Joseph_and_Potiphar%27s_wife.jpg</a:t>
            </a:r>
          </a:p>
        </p:txBody>
      </p:sp>
      <p:sp>
        <p:nvSpPr>
          <p:cNvPr id="4" name="Slide Number Placeholder 3"/>
          <p:cNvSpPr>
            <a:spLocks noGrp="1"/>
          </p:cNvSpPr>
          <p:nvPr>
            <p:ph type="sldNum" sz="quarter" idx="10"/>
          </p:nvPr>
        </p:nvSpPr>
        <p:spPr/>
        <p:txBody>
          <a:bodyPr/>
          <a:lstStyle/>
          <a:p>
            <a:fld id="{0AE6B530-7996-41ED-80CF-70DA4A4DD0F3}" type="slidenum">
              <a:rPr lang="en-US" smtClean="0"/>
              <a:pPr/>
              <a:t>45</a:t>
            </a:fld>
            <a:endParaRPr lang="en-US"/>
          </a:p>
        </p:txBody>
      </p:sp>
    </p:spTree>
    <p:extLst>
      <p:ext uri="{BB962C8B-B14F-4D97-AF65-F5344CB8AC3E}">
        <p14:creationId xmlns:p14="http://schemas.microsoft.com/office/powerpoint/2010/main" val="3811203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Joseph</a:t>
            </a:r>
            <a:r>
              <a:rPr lang="en-US" baseline="0" dirty="0"/>
              <a:t> and </a:t>
            </a:r>
            <a:r>
              <a:rPr lang="en-US" baseline="0" dirty="0" err="1"/>
              <a:t>Potipher’s</a:t>
            </a:r>
            <a:r>
              <a:rPr lang="en-US" baseline="0" dirty="0"/>
              <a:t> Wife = FREE = </a:t>
            </a:r>
            <a:r>
              <a:rPr lang="en-US" dirty="0"/>
              <a:t>Joseph = FREE = from http://commons.wikimedia.org/wiki/File:Lazzaro_Baldi_%28attr%29_Joseph_and_Potiphar%27s_wife.jpg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Gen 39:7</a:t>
            </a:r>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46</a:t>
            </a:fld>
            <a:endParaRPr lang="en-US"/>
          </a:p>
        </p:txBody>
      </p:sp>
    </p:spTree>
    <p:extLst>
      <p:ext uri="{BB962C8B-B14F-4D97-AF65-F5344CB8AC3E}">
        <p14:creationId xmlns:p14="http://schemas.microsoft.com/office/powerpoint/2010/main" val="4183032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54</a:t>
            </a:fld>
            <a:endParaRPr lang="en-US"/>
          </a:p>
        </p:txBody>
      </p:sp>
    </p:spTree>
    <p:extLst>
      <p:ext uri="{BB962C8B-B14F-4D97-AF65-F5344CB8AC3E}">
        <p14:creationId xmlns:p14="http://schemas.microsoft.com/office/powerpoint/2010/main" val="160365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55</a:t>
            </a:fld>
            <a:endParaRPr lang="en-US"/>
          </a:p>
        </p:txBody>
      </p:sp>
    </p:spTree>
    <p:extLst>
      <p:ext uri="{BB962C8B-B14F-4D97-AF65-F5344CB8AC3E}">
        <p14:creationId xmlns:p14="http://schemas.microsoft.com/office/powerpoint/2010/main" val="3229688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56</a:t>
            </a:fld>
            <a:endParaRPr lang="en-US"/>
          </a:p>
        </p:txBody>
      </p:sp>
    </p:spTree>
    <p:extLst>
      <p:ext uri="{BB962C8B-B14F-4D97-AF65-F5344CB8AC3E}">
        <p14:creationId xmlns:p14="http://schemas.microsoft.com/office/powerpoint/2010/main" val="2721865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0AE6B530-7996-41ED-80CF-70DA4A4DD0F3}" type="slidenum">
              <a:rPr lang="en-US" smtClean="0"/>
              <a:pPr/>
              <a:t>2</a:t>
            </a:fld>
            <a:endParaRPr lang="en-US"/>
          </a:p>
        </p:txBody>
      </p:sp>
    </p:spTree>
    <p:extLst>
      <p:ext uri="{BB962C8B-B14F-4D97-AF65-F5344CB8AC3E}">
        <p14:creationId xmlns:p14="http://schemas.microsoft.com/office/powerpoint/2010/main" val="3104629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8</a:t>
            </a:fld>
            <a:endParaRPr lang="en-US"/>
          </a:p>
        </p:txBody>
      </p:sp>
    </p:spTree>
    <p:extLst>
      <p:ext uri="{BB962C8B-B14F-4D97-AF65-F5344CB8AC3E}">
        <p14:creationId xmlns:p14="http://schemas.microsoft.com/office/powerpoint/2010/main" val="1124878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9</a:t>
            </a:fld>
            <a:endParaRPr lang="en-US"/>
          </a:p>
        </p:txBody>
      </p:sp>
    </p:spTree>
    <p:extLst>
      <p:ext uri="{BB962C8B-B14F-4D97-AF65-F5344CB8AC3E}">
        <p14:creationId xmlns:p14="http://schemas.microsoft.com/office/powerpoint/2010/main" val="2554649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10</a:t>
            </a:fld>
            <a:endParaRPr lang="en-US"/>
          </a:p>
        </p:txBody>
      </p:sp>
    </p:spTree>
    <p:extLst>
      <p:ext uri="{BB962C8B-B14F-4D97-AF65-F5344CB8AC3E}">
        <p14:creationId xmlns:p14="http://schemas.microsoft.com/office/powerpoint/2010/main" val="1966437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King David</a:t>
            </a:r>
            <a:r>
              <a:rPr lang="en-US" baseline="0" dirty="0"/>
              <a:t> = FREE = from http://commons.wikimedia.org/wiki/File:Gerard_van_Honthorst_-_King_David_Playing_the_Harp_-_Google_Art_Project.jpg</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15</a:t>
            </a:fld>
            <a:endParaRPr lang="en-US"/>
          </a:p>
        </p:txBody>
      </p:sp>
    </p:spTree>
    <p:extLst>
      <p:ext uri="{BB962C8B-B14F-4D97-AF65-F5344CB8AC3E}">
        <p14:creationId xmlns:p14="http://schemas.microsoft.com/office/powerpoint/2010/main" val="1428034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26</a:t>
            </a:fld>
            <a:endParaRPr lang="en-US"/>
          </a:p>
        </p:txBody>
      </p:sp>
    </p:spTree>
    <p:extLst>
      <p:ext uri="{BB962C8B-B14F-4D97-AF65-F5344CB8AC3E}">
        <p14:creationId xmlns:p14="http://schemas.microsoft.com/office/powerpoint/2010/main" val="2437483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34</a:t>
            </a:fld>
            <a:endParaRPr lang="en-US"/>
          </a:p>
        </p:txBody>
      </p:sp>
    </p:spTree>
    <p:extLst>
      <p:ext uri="{BB962C8B-B14F-4D97-AF65-F5344CB8AC3E}">
        <p14:creationId xmlns:p14="http://schemas.microsoft.com/office/powerpoint/2010/main" val="1620081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sin =  </a:t>
            </a:r>
            <a:r>
              <a:rPr lang="he-IL" sz="1200" b="0" i="0" u="none" strike="noStrike" kern="1200" baseline="0" dirty="0">
                <a:solidFill>
                  <a:schemeClr val="tx1"/>
                </a:solidFill>
                <a:latin typeface="+mn-lt"/>
                <a:ea typeface="+mn-ea"/>
                <a:cs typeface="+mn-cs"/>
              </a:rPr>
              <a:t> טָּאתִ </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Psa</a:t>
            </a:r>
            <a:r>
              <a:rPr lang="en-US" sz="1200" b="0" i="0" u="none" strike="noStrike" kern="1200" baseline="0" dirty="0">
                <a:solidFill>
                  <a:schemeClr val="tx1"/>
                </a:solidFill>
                <a:latin typeface="+mn-lt"/>
                <a:ea typeface="+mn-ea"/>
                <a:cs typeface="+mn-cs"/>
              </a:rPr>
              <a:t> 32:5 WTT) = sin =</a:t>
            </a:r>
            <a:r>
              <a:rPr lang="el-GR" sz="1200" b="0" i="0" u="none" strike="noStrike" kern="1200" baseline="0" dirty="0">
                <a:solidFill>
                  <a:schemeClr val="tx1"/>
                </a:solidFill>
                <a:latin typeface="+mn-lt"/>
                <a:ea typeface="+mn-ea"/>
                <a:cs typeface="+mn-cs"/>
              </a:rPr>
              <a:t>ἁμαρτίαν </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Psa</a:t>
            </a:r>
            <a:r>
              <a:rPr lang="en-US" sz="1200" b="0" i="0" u="none" strike="noStrike" kern="1200" baseline="0" dirty="0">
                <a:solidFill>
                  <a:schemeClr val="tx1"/>
                </a:solidFill>
                <a:latin typeface="+mn-lt"/>
                <a:ea typeface="+mn-ea"/>
                <a:cs typeface="+mn-cs"/>
              </a:rPr>
              <a:t> 31:5 BGT) = </a:t>
            </a:r>
            <a:r>
              <a:rPr lang="en-US" sz="1200" b="1" i="0" u="none" strike="noStrike" kern="1200" baseline="0" dirty="0">
                <a:solidFill>
                  <a:schemeClr val="tx1"/>
                </a:solidFill>
                <a:latin typeface="+mn-lt"/>
                <a:ea typeface="+mn-ea"/>
                <a:cs typeface="+mn-cs"/>
              </a:rPr>
              <a:t>failure</a:t>
            </a:r>
            <a:r>
              <a:rPr lang="en-US" sz="1200" b="0" i="0" u="none" strike="noStrike" kern="1200" baseline="0" dirty="0">
                <a:solidFill>
                  <a:schemeClr val="tx1"/>
                </a:solidFill>
                <a:latin typeface="+mn-lt"/>
                <a:ea typeface="+mn-ea"/>
                <a:cs typeface="+mn-cs"/>
              </a:rPr>
              <a:t> to hit the goal</a:t>
            </a:r>
          </a:p>
          <a:p>
            <a:endParaRPr lang="en-US" dirty="0"/>
          </a:p>
          <a:p>
            <a:r>
              <a:rPr lang="en-US" dirty="0"/>
              <a:t>My iniquity = </a:t>
            </a:r>
            <a:r>
              <a:rPr lang="he-IL" sz="1200" b="0" i="0" u="none" strike="noStrike" kern="1200" baseline="0" dirty="0">
                <a:solidFill>
                  <a:schemeClr val="tx1"/>
                </a:solidFill>
                <a:latin typeface="+mn-lt"/>
                <a:ea typeface="+mn-ea"/>
                <a:cs typeface="+mn-cs"/>
              </a:rPr>
              <a:t> עֲוֹנִ </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Psa</a:t>
            </a:r>
            <a:r>
              <a:rPr lang="en-US" sz="1200" b="0" i="0" u="none" strike="noStrike" kern="1200" baseline="0" dirty="0">
                <a:solidFill>
                  <a:schemeClr val="tx1"/>
                </a:solidFill>
                <a:latin typeface="+mn-lt"/>
                <a:ea typeface="+mn-ea"/>
                <a:cs typeface="+mn-cs"/>
              </a:rPr>
              <a:t> 32:5 WTT) = </a:t>
            </a:r>
            <a:r>
              <a:rPr lang="el-GR" sz="1200" b="0" i="0" u="none" strike="noStrike" kern="1200" baseline="0" dirty="0">
                <a:solidFill>
                  <a:schemeClr val="tx1"/>
                </a:solidFill>
                <a:latin typeface="+mn-lt"/>
                <a:ea typeface="+mn-ea"/>
                <a:cs typeface="+mn-cs"/>
              </a:rPr>
              <a:t>ἀνομίαν </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Psa</a:t>
            </a:r>
            <a:r>
              <a:rPr lang="en-US" sz="1200" b="0" i="0" u="none" strike="noStrike" kern="1200" baseline="0" dirty="0">
                <a:solidFill>
                  <a:schemeClr val="tx1"/>
                </a:solidFill>
                <a:latin typeface="+mn-lt"/>
                <a:ea typeface="+mn-ea"/>
                <a:cs typeface="+mn-cs"/>
              </a:rPr>
              <a:t> 31:5 BGT) = no law = </a:t>
            </a:r>
            <a:r>
              <a:rPr lang="en-US" sz="1200" b="1" i="0" u="none" strike="noStrike" kern="1200" baseline="0" dirty="0">
                <a:solidFill>
                  <a:schemeClr val="tx1"/>
                </a:solidFill>
                <a:latin typeface="+mn-lt"/>
                <a:ea typeface="+mn-ea"/>
                <a:cs typeface="+mn-cs"/>
              </a:rPr>
              <a:t>lawlessness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My transgressions = </a:t>
            </a:r>
            <a:r>
              <a:rPr lang="he-IL" sz="1200" b="0" i="0" u="none" strike="noStrike" kern="1200" baseline="0" dirty="0">
                <a:solidFill>
                  <a:schemeClr val="tx1"/>
                </a:solidFill>
                <a:latin typeface="+mn-lt"/>
                <a:ea typeface="+mn-ea"/>
                <a:cs typeface="+mn-cs"/>
              </a:rPr>
              <a:t> פְשָׁעַי </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Psa</a:t>
            </a:r>
            <a:r>
              <a:rPr lang="en-US" sz="1200" b="0" i="0" u="none" strike="noStrike" kern="1200" baseline="0" dirty="0">
                <a:solidFill>
                  <a:schemeClr val="tx1"/>
                </a:solidFill>
                <a:latin typeface="+mn-lt"/>
                <a:ea typeface="+mn-ea"/>
                <a:cs typeface="+mn-cs"/>
              </a:rPr>
              <a:t> 32:5 WTT) = </a:t>
            </a:r>
            <a:r>
              <a:rPr lang="en-US" sz="1200" b="1" i="0" u="none" strike="noStrike" kern="1200" baseline="0" dirty="0">
                <a:solidFill>
                  <a:schemeClr val="tx1"/>
                </a:solidFill>
                <a:latin typeface="+mn-lt"/>
                <a:ea typeface="+mn-ea"/>
                <a:cs typeface="+mn-cs"/>
              </a:rPr>
              <a:t>rebellion</a:t>
            </a:r>
            <a:endParaRPr lang="en-US" b="1"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37</a:t>
            </a:fld>
            <a:endParaRPr lang="en-US"/>
          </a:p>
        </p:txBody>
      </p:sp>
    </p:spTree>
    <p:extLst>
      <p:ext uri="{BB962C8B-B14F-4D97-AF65-F5344CB8AC3E}">
        <p14:creationId xmlns:p14="http://schemas.microsoft.com/office/powerpoint/2010/main" val="3545818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635859-EF93-441B-931C-85620F37BFBB}" type="datetimeFigureOut">
              <a:rPr lang="en-US" smtClean="0"/>
              <a:pPr/>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635859-EF93-441B-931C-85620F37BFBB}" type="datetimeFigureOut">
              <a:rPr lang="en-US" smtClean="0"/>
              <a:pPr/>
              <a:t>6/24/2021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635859-EF93-441B-931C-85620F37BFBB}" type="datetimeFigureOut">
              <a:rPr lang="en-US" smtClean="0"/>
              <a:pPr/>
              <a:t>6/24/2021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635859-EF93-441B-931C-85620F37BFBB}" type="datetimeFigureOut">
              <a:rPr lang="en-US" smtClean="0"/>
              <a:pPr/>
              <a:t>6/24/2021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635859-EF93-441B-931C-85620F37BFBB}" type="datetimeFigureOut">
              <a:rPr lang="en-US" smtClean="0"/>
              <a:pPr/>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635859-EF93-441B-931C-85620F37BFBB}" type="datetimeFigureOut">
              <a:rPr lang="en-US" smtClean="0"/>
              <a:pPr/>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13" cstate="print"/>
          <a:srcRect/>
          <a:stretch>
            <a:fillRect/>
          </a:stretch>
        </p:blipFill>
        <p:spPr bwMode="auto">
          <a:xfrm>
            <a:off x="0" y="1"/>
            <a:ext cx="12192000" cy="6858357"/>
          </a:xfrm>
          <a:prstGeom prst="rect">
            <a:avLst/>
          </a:prstGeom>
          <a:noFill/>
          <a:ln w="9525">
            <a:noFill/>
            <a:miter lim="800000"/>
            <a:headEnd/>
            <a:tailEnd/>
          </a:ln>
          <a:effectLst/>
        </p:spPr>
      </p:pic>
      <p:sp>
        <p:nvSpPr>
          <p:cNvPr id="2" name="Title Placeholder 1"/>
          <p:cNvSpPr>
            <a:spLocks noGrp="1"/>
          </p:cNvSpPr>
          <p:nvPr>
            <p:ph type="title"/>
          </p:nvPr>
        </p:nvSpPr>
        <p:spPr>
          <a:xfrm>
            <a:off x="609600" y="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635859-EF93-441B-931C-85620F37BFBB}" type="datetimeFigureOut">
              <a:rPr lang="en-US" smtClean="0"/>
              <a:pPr/>
              <a:t>6/24/2021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B1AC5A-E939-4C34-AF3A-8EB749194D7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6000" b="1" kern="1200">
          <a:solidFill>
            <a:schemeClr val="bg1"/>
          </a:solidFill>
          <a:effectLst>
            <a:outerShdw blurRad="38100" dist="38100" dir="2700000" algn="tl">
              <a:srgbClr val="000000">
                <a:alpha val="43137"/>
              </a:srgbClr>
            </a:outerShdw>
          </a:effectLst>
          <a:latin typeface="Cambria" pitchFamily="18" charset="0"/>
          <a:ea typeface="+mj-ea"/>
          <a:cs typeface="+mj-cs"/>
        </a:defRPr>
      </a:lvl1pPr>
    </p:titleStyle>
    <p:bodyStyle>
      <a:lvl1pPr marL="0" indent="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1pPr>
      <a:lvl2pPr marL="742950" indent="-28575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2pPr>
      <a:lvl3pPr marL="1143000" indent="-22860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3pPr>
      <a:lvl4pPr marL="1600200" indent="-22860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4pPr>
      <a:lvl5pPr marL="2057400" indent="-22860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6.wmf"/><Relationship Id="rId4" Type="http://schemas.openxmlformats.org/officeDocument/2006/relationships/image" Target="../media/image5.wmf"/></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2.xml"/><Relationship Id="rId5" Type="http://schemas.openxmlformats.org/officeDocument/2006/relationships/image" Target="../media/image7.wmf"/><Relationship Id="rId4" Type="http://schemas.openxmlformats.org/officeDocument/2006/relationships/image" Target="../media/image4.wmf"/></Relationships>
</file>

<file path=ppt/slides/_rels/slide21.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2.xml"/><Relationship Id="rId5" Type="http://schemas.openxmlformats.org/officeDocument/2006/relationships/image" Target="../media/image7.wmf"/><Relationship Id="rId4" Type="http://schemas.openxmlformats.org/officeDocument/2006/relationships/image" Target="../media/image4.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2.xml"/><Relationship Id="rId5" Type="http://schemas.openxmlformats.org/officeDocument/2006/relationships/image" Target="../media/image7.wmf"/><Relationship Id="rId4" Type="http://schemas.openxmlformats.org/officeDocument/2006/relationships/image" Target="../media/image4.wmf"/></Relationships>
</file>

<file path=ppt/slides/_rels/slide24.xml.rels><?xml version="1.0" encoding="UTF-8" standalone="yes"?>
<Relationships xmlns="http://schemas.openxmlformats.org/package/2006/relationships"><Relationship Id="rId3" Type="http://schemas.openxmlformats.org/officeDocument/2006/relationships/image" Target="../media/image6.wmf"/><Relationship Id="rId7" Type="http://schemas.openxmlformats.org/officeDocument/2006/relationships/image" Target="../media/image9.wmf"/><Relationship Id="rId2" Type="http://schemas.openxmlformats.org/officeDocument/2006/relationships/image" Target="../media/image5.wmf"/><Relationship Id="rId1" Type="http://schemas.openxmlformats.org/officeDocument/2006/relationships/slideLayout" Target="../slideLayouts/slideLayout2.xml"/><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4.wmf"/></Relationships>
</file>

<file path=ppt/slides/_rels/slide25.xml.rels><?xml version="1.0" encoding="UTF-8" standalone="yes"?>
<Relationships xmlns="http://schemas.openxmlformats.org/package/2006/relationships"><Relationship Id="rId3" Type="http://schemas.openxmlformats.org/officeDocument/2006/relationships/image" Target="../media/image6.wmf"/><Relationship Id="rId7" Type="http://schemas.openxmlformats.org/officeDocument/2006/relationships/image" Target="../media/image9.wmf"/><Relationship Id="rId2" Type="http://schemas.openxmlformats.org/officeDocument/2006/relationships/image" Target="../media/image5.wmf"/><Relationship Id="rId1" Type="http://schemas.openxmlformats.org/officeDocument/2006/relationships/slideLayout" Target="../slideLayouts/slideLayout2.xml"/><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4.wmf"/></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2.xml"/><Relationship Id="rId5" Type="http://schemas.openxmlformats.org/officeDocument/2006/relationships/image" Target="../media/image7.wmf"/><Relationship Id="rId4" Type="http://schemas.openxmlformats.org/officeDocument/2006/relationships/image" Target="../media/image6.wmf"/></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2.xml"/><Relationship Id="rId4" Type="http://schemas.openxmlformats.org/officeDocument/2006/relationships/image" Target="../media/image6.wmf"/></Relationships>
</file>

<file path=ppt/slides/_rels/slide4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2.xml"/><Relationship Id="rId4" Type="http://schemas.openxmlformats.org/officeDocument/2006/relationships/image" Target="../media/image6.wmf"/></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2.xml"/><Relationship Id="rId5" Type="http://schemas.openxmlformats.org/officeDocument/2006/relationships/image" Target="../media/image7.wmf"/><Relationship Id="rId4" Type="http://schemas.openxmlformats.org/officeDocument/2006/relationships/image" Target="../media/image6.wmf"/></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4.xml"/><Relationship Id="rId4" Type="http://schemas.openxmlformats.org/officeDocument/2006/relationships/image" Target="../media/image6.wmf"/></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wmf"/><Relationship Id="rId7" Type="http://schemas.openxmlformats.org/officeDocument/2006/relationships/image" Target="../media/image9.wmf"/><Relationship Id="rId2" Type="http://schemas.openxmlformats.org/officeDocument/2006/relationships/image" Target="../media/image4.wmf"/><Relationship Id="rId1" Type="http://schemas.openxmlformats.org/officeDocument/2006/relationships/slideLayout" Target="../slideLayouts/slideLayout2.xml"/><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6.wmf"/></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7" name="Picture 3"/>
          <p:cNvPicPr>
            <a:picLocks noChangeAspect="1" noChangeArrowheads="1"/>
          </p:cNvPicPr>
          <p:nvPr/>
        </p:nvPicPr>
        <p:blipFill>
          <a:blip r:embed="rId3" cstate="print"/>
          <a:srcRect/>
          <a:stretch>
            <a:fillRect/>
          </a:stretch>
        </p:blipFill>
        <p:spPr bwMode="auto">
          <a:xfrm>
            <a:off x="0" y="1"/>
            <a:ext cx="12192000" cy="6858357"/>
          </a:xfrm>
          <a:prstGeom prst="rect">
            <a:avLst/>
          </a:prstGeom>
          <a:noFill/>
          <a:ln w="9525">
            <a:noFill/>
            <a:miter lim="800000"/>
            <a:headEnd/>
            <a:tailEnd/>
          </a:ln>
          <a:effectLst/>
        </p:spPr>
      </p:pic>
      <p:pic>
        <p:nvPicPr>
          <p:cNvPr id="5" name="Picture 4">
            <a:extLst>
              <a:ext uri="{FF2B5EF4-FFF2-40B4-BE49-F238E27FC236}">
                <a16:creationId xmlns:a16="http://schemas.microsoft.com/office/drawing/2014/main" id="{206B68E8-BD2C-40DF-90BB-79960F782A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660400" y="5103812"/>
            <a:ext cx="2336800" cy="1069975"/>
          </a:xfrm>
          <a:prstGeom prst="rect">
            <a:avLst/>
          </a:prstGeom>
          <a:noFill/>
          <a:effectLst>
            <a:glow rad="12700">
              <a:schemeClr val="bg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289404"/>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7" descr="body-temple-1"/>
          <p:cNvPicPr>
            <a:picLocks noChangeAspect="1" noChangeArrowheads="1"/>
          </p:cNvPicPr>
          <p:nvPr/>
        </p:nvPicPr>
        <p:blipFill rotWithShape="1">
          <a:blip r:embed="rId3" cstate="print"/>
          <a:srcRect l="-1041" r="-882" b="8484"/>
          <a:stretch/>
        </p:blipFill>
        <p:spPr bwMode="auto">
          <a:xfrm>
            <a:off x="1303021" y="3389082"/>
            <a:ext cx="2980222" cy="3998306"/>
          </a:xfrm>
          <a:prstGeom prst="rect">
            <a:avLst/>
          </a:prstGeom>
          <a:noFill/>
          <a:ln w="9525">
            <a:noFill/>
            <a:miter lim="800000"/>
            <a:headEnd/>
            <a:tailEnd/>
          </a:ln>
          <a:effectLst>
            <a:glow rad="127000">
              <a:schemeClr val="bg1"/>
            </a:glow>
          </a:effectLst>
        </p:spPr>
      </p:pic>
      <p:sp>
        <p:nvSpPr>
          <p:cNvPr id="2" name="Title 1"/>
          <p:cNvSpPr>
            <a:spLocks noGrp="1"/>
          </p:cNvSpPr>
          <p:nvPr>
            <p:ph type="title"/>
          </p:nvPr>
        </p:nvSpPr>
        <p:spPr/>
        <p:txBody>
          <a:bodyPr/>
          <a:lstStyle/>
          <a:p>
            <a:r>
              <a:rPr lang="en-US" dirty="0"/>
              <a:t>Joy: </a:t>
            </a:r>
            <a:r>
              <a:rPr lang="en-US" u="sng" dirty="0">
                <a:effectLst>
                  <a:glow rad="127000">
                    <a:srgbClr val="FF0000"/>
                  </a:glow>
                  <a:outerShdw blurRad="38100" dist="38100" dir="2700000" algn="tl">
                    <a:srgbClr val="000000">
                      <a:alpha val="43137"/>
                    </a:srgbClr>
                  </a:outerShdw>
                </a:effectLst>
              </a:rPr>
              <a:t>What</a:t>
            </a:r>
            <a:r>
              <a:rPr lang="en-US" dirty="0"/>
              <a:t>  is it?  </a:t>
            </a:r>
          </a:p>
        </p:txBody>
      </p:sp>
      <p:sp>
        <p:nvSpPr>
          <p:cNvPr id="3" name="Content Placeholder 2"/>
          <p:cNvSpPr>
            <a:spLocks noGrp="1"/>
          </p:cNvSpPr>
          <p:nvPr>
            <p:ph sz="half" idx="1"/>
          </p:nvPr>
        </p:nvSpPr>
        <p:spPr>
          <a:xfrm>
            <a:off x="304800" y="1123951"/>
            <a:ext cx="5715000" cy="5002213"/>
          </a:xfrm>
        </p:spPr>
        <p:txBody>
          <a:bodyPr>
            <a:normAutofit/>
          </a:bodyPr>
          <a:lstStyle/>
          <a:p>
            <a:pPr algn="ctr">
              <a:lnSpc>
                <a:spcPct val="80000"/>
              </a:lnSpc>
            </a:pPr>
            <a:r>
              <a:rPr lang="en-US" sz="4000" dirty="0"/>
              <a:t>More than </a:t>
            </a:r>
          </a:p>
          <a:p>
            <a:pPr algn="ctr">
              <a:lnSpc>
                <a:spcPct val="80000"/>
              </a:lnSpc>
            </a:pPr>
            <a:r>
              <a:rPr lang="en-US" sz="4000" dirty="0">
                <a:solidFill>
                  <a:srgbClr val="FF0000"/>
                </a:solidFill>
                <a:effectLst>
                  <a:glow rad="127000">
                    <a:schemeClr val="bg1"/>
                  </a:glow>
                  <a:outerShdw blurRad="38100" dist="38100" dir="2700000" algn="tl">
                    <a:srgbClr val="000000">
                      <a:alpha val="43137"/>
                    </a:srgbClr>
                  </a:outerShdw>
                </a:effectLst>
              </a:rPr>
              <a:t>happiness</a:t>
            </a:r>
            <a:r>
              <a:rPr lang="en-US" sz="4000" dirty="0"/>
              <a:t>:</a:t>
            </a:r>
          </a:p>
          <a:p>
            <a:pPr algn="ctr">
              <a:lnSpc>
                <a:spcPct val="80000"/>
              </a:lnSpc>
            </a:pPr>
            <a:r>
              <a:rPr lang="en-US" sz="4000" dirty="0"/>
              <a:t> emotional pleasure from </a:t>
            </a:r>
            <a:r>
              <a:rPr lang="en-US" sz="4000" dirty="0">
                <a:solidFill>
                  <a:srgbClr val="FF0000"/>
                </a:solidFill>
                <a:effectLst>
                  <a:glow rad="127000">
                    <a:schemeClr val="bg1"/>
                  </a:glow>
                  <a:outerShdw blurRad="38100" dist="38100" dir="2700000" algn="tl">
                    <a:srgbClr val="000000">
                      <a:alpha val="43137"/>
                    </a:srgbClr>
                  </a:outerShdw>
                </a:effectLst>
              </a:rPr>
              <a:t>happenstance</a:t>
            </a:r>
          </a:p>
          <a:p>
            <a:pPr algn="ctr">
              <a:lnSpc>
                <a:spcPct val="80000"/>
              </a:lnSpc>
            </a:pPr>
            <a:r>
              <a:rPr lang="en-US" sz="4000" dirty="0"/>
              <a:t>	</a:t>
            </a:r>
          </a:p>
        </p:txBody>
      </p:sp>
      <p:sp>
        <p:nvSpPr>
          <p:cNvPr id="4" name="Content Placeholder 3"/>
          <p:cNvSpPr>
            <a:spLocks noGrp="1"/>
          </p:cNvSpPr>
          <p:nvPr>
            <p:ph sz="half" idx="2"/>
          </p:nvPr>
        </p:nvSpPr>
        <p:spPr>
          <a:xfrm>
            <a:off x="5414211" y="1154030"/>
            <a:ext cx="5752240" cy="4887913"/>
          </a:xfrm>
        </p:spPr>
        <p:txBody>
          <a:bodyPr/>
          <a:lstStyle/>
          <a:p>
            <a:pPr algn="ctr"/>
            <a:r>
              <a:rPr lang="en-US" sz="4000" dirty="0"/>
              <a:t>It is </a:t>
            </a:r>
            <a:r>
              <a:rPr lang="en-US" sz="4000" u="sng" dirty="0">
                <a:effectLst>
                  <a:glow rad="127000">
                    <a:srgbClr val="FF0000"/>
                  </a:glow>
                  <a:outerShdw blurRad="38100" dist="38100" dir="2700000" algn="tl">
                    <a:srgbClr val="000000">
                      <a:alpha val="43137"/>
                    </a:srgbClr>
                  </a:outerShdw>
                </a:effectLst>
              </a:rPr>
              <a:t>ha</a:t>
            </a:r>
            <a:r>
              <a:rPr lang="en-US" sz="4000" dirty="0">
                <a:effectLst>
                  <a:glow rad="127000">
                    <a:srgbClr val="FF0000"/>
                  </a:glow>
                  <a:outerShdw blurRad="38100" dist="38100" dir="2700000" algn="tl">
                    <a:srgbClr val="000000">
                      <a:alpha val="43137"/>
                    </a:srgbClr>
                  </a:outerShdw>
                </a:effectLst>
              </a:rPr>
              <a:t>pp</a:t>
            </a:r>
            <a:r>
              <a:rPr lang="en-US" sz="4000" u="sng" dirty="0">
                <a:effectLst>
                  <a:glow rad="127000">
                    <a:srgbClr val="FF0000"/>
                  </a:glow>
                  <a:outerShdw blurRad="38100" dist="38100" dir="2700000" algn="tl">
                    <a:srgbClr val="000000">
                      <a:alpha val="43137"/>
                    </a:srgbClr>
                  </a:outerShdw>
                </a:effectLst>
              </a:rPr>
              <a:t>iness</a:t>
            </a:r>
            <a:r>
              <a:rPr lang="en-US" sz="4000" dirty="0">
                <a:effectLst>
                  <a:glow rad="127000">
                    <a:srgbClr val="FF0000"/>
                  </a:glow>
                  <a:outerShdw blurRad="38100" dist="38100" dir="2700000" algn="tl">
                    <a:srgbClr val="000000">
                      <a:alpha val="43137"/>
                    </a:srgbClr>
                  </a:outerShdw>
                </a:effectLst>
              </a:rPr>
              <a:t> </a:t>
            </a:r>
            <a:r>
              <a:rPr lang="en-US" sz="4000" dirty="0"/>
              <a:t>on </a:t>
            </a:r>
            <a:r>
              <a:rPr lang="en-US" sz="4000" u="sng" dirty="0">
                <a:effectLst>
                  <a:glow rad="127000">
                    <a:srgbClr val="FF0000"/>
                  </a:glow>
                  <a:outerShdw blurRad="38100" dist="38100" dir="2700000" algn="tl">
                    <a:srgbClr val="000000">
                      <a:alpha val="43137"/>
                    </a:srgbClr>
                  </a:outerShdw>
                </a:effectLst>
              </a:rPr>
              <a:t>steroids</a:t>
            </a:r>
            <a:r>
              <a:rPr lang="en-US" sz="4000" dirty="0"/>
              <a:t>: </a:t>
            </a:r>
            <a:br>
              <a:rPr lang="en-US" sz="4000" dirty="0"/>
            </a:br>
            <a:r>
              <a:rPr lang="en-US" sz="4000" dirty="0"/>
              <a:t>emotional pleasure </a:t>
            </a:r>
            <a:r>
              <a:rPr lang="en-US" sz="4000" u="sng" dirty="0">
                <a:effectLst>
                  <a:glow rad="127000">
                    <a:srgbClr val="FF0000"/>
                  </a:glow>
                  <a:outerShdw blurRad="38100" dist="38100" dir="2700000" algn="tl">
                    <a:srgbClr val="000000">
                      <a:alpha val="43137"/>
                    </a:srgbClr>
                  </a:outerShdw>
                </a:effectLst>
              </a:rPr>
              <a:t>inde</a:t>
            </a:r>
            <a:r>
              <a:rPr lang="en-US" sz="4000" dirty="0">
                <a:effectLst>
                  <a:glow rad="127000">
                    <a:srgbClr val="FF0000"/>
                  </a:glow>
                  <a:outerShdw blurRad="38100" dist="38100" dir="2700000" algn="tl">
                    <a:srgbClr val="000000">
                      <a:alpha val="43137"/>
                    </a:srgbClr>
                  </a:outerShdw>
                </a:effectLst>
              </a:rPr>
              <a:t>p</a:t>
            </a:r>
            <a:r>
              <a:rPr lang="en-US" sz="4000" u="sng" dirty="0">
                <a:effectLst>
                  <a:glow rad="127000">
                    <a:srgbClr val="FF0000"/>
                  </a:glow>
                  <a:outerShdw blurRad="38100" dist="38100" dir="2700000" algn="tl">
                    <a:srgbClr val="000000">
                      <a:alpha val="43137"/>
                    </a:srgbClr>
                  </a:outerShdw>
                </a:effectLst>
              </a:rPr>
              <a:t>endent</a:t>
            </a:r>
            <a:r>
              <a:rPr lang="en-US" sz="4000" u="sng" dirty="0">
                <a:solidFill>
                  <a:srgbClr val="FF0000"/>
                </a:solidFill>
                <a:effectLst>
                  <a:glow rad="127000">
                    <a:schemeClr val="bg1">
                      <a:alpha val="0"/>
                    </a:schemeClr>
                  </a:glow>
                  <a:outerShdw blurRad="38100" dist="38100" dir="2700000" algn="tl">
                    <a:srgbClr val="000000">
                      <a:alpha val="43137"/>
                    </a:srgbClr>
                  </a:outerShdw>
                </a:effectLst>
              </a:rPr>
              <a:t> </a:t>
            </a:r>
            <a:r>
              <a:rPr lang="en-US" sz="4000" dirty="0"/>
              <a:t>of </a:t>
            </a:r>
            <a:r>
              <a:rPr lang="en-US" sz="4000" u="sng" dirty="0">
                <a:effectLst>
                  <a:glow rad="127000">
                    <a:srgbClr val="FF0000"/>
                  </a:glow>
                  <a:outerShdw blurRad="38100" dist="38100" dir="2700000" algn="tl">
                    <a:srgbClr val="000000">
                      <a:alpha val="43137"/>
                    </a:srgbClr>
                  </a:outerShdw>
                </a:effectLst>
              </a:rPr>
              <a:t>ha</a:t>
            </a:r>
            <a:r>
              <a:rPr lang="en-US" sz="4000" dirty="0">
                <a:effectLst>
                  <a:glow rad="127000">
                    <a:srgbClr val="FF0000"/>
                  </a:glow>
                  <a:outerShdw blurRad="38100" dist="38100" dir="2700000" algn="tl">
                    <a:srgbClr val="000000">
                      <a:alpha val="43137"/>
                    </a:srgbClr>
                  </a:outerShdw>
                </a:effectLst>
              </a:rPr>
              <a:t>pp</a:t>
            </a:r>
            <a:r>
              <a:rPr lang="en-US" sz="4000" u="sng" dirty="0">
                <a:effectLst>
                  <a:glow rad="127000">
                    <a:srgbClr val="FF0000"/>
                  </a:glow>
                  <a:outerShdw blurRad="38100" dist="38100" dir="2700000" algn="tl">
                    <a:srgbClr val="000000">
                      <a:alpha val="43137"/>
                    </a:srgbClr>
                  </a:outerShdw>
                </a:effectLst>
              </a:rPr>
              <a:t>enstance</a:t>
            </a:r>
            <a:endParaRPr lang="en-US" sz="4000" dirty="0">
              <a:effectLst>
                <a:glow rad="127000">
                  <a:srgbClr val="FF0000"/>
                </a:glow>
                <a:outerShdw blurRad="38100" dist="38100" dir="2700000" algn="tl">
                  <a:srgbClr val="000000">
                    <a:alpha val="43137"/>
                  </a:srgbClr>
                </a:outerShdw>
              </a:effectLst>
            </a:endParaRPr>
          </a:p>
          <a:p>
            <a:pPr algn="ctr"/>
            <a:r>
              <a:rPr lang="en-US" sz="4000" dirty="0"/>
              <a:t> </a:t>
            </a:r>
          </a:p>
          <a:p>
            <a:pPr algn="ctr"/>
            <a:endParaRPr lang="en-US" dirty="0"/>
          </a:p>
        </p:txBody>
      </p:sp>
      <p:grpSp>
        <p:nvGrpSpPr>
          <p:cNvPr id="5" name="Group 23"/>
          <p:cNvGrpSpPr/>
          <p:nvPr/>
        </p:nvGrpSpPr>
        <p:grpSpPr>
          <a:xfrm>
            <a:off x="9090104" y="3226413"/>
            <a:ext cx="2909118" cy="4135911"/>
            <a:chOff x="4421580" y="2714153"/>
            <a:chExt cx="2909118" cy="4135911"/>
          </a:xfrm>
          <a:effectLst>
            <a:glow rad="127000">
              <a:schemeClr val="bg1"/>
            </a:glow>
          </a:effectLst>
        </p:grpSpPr>
        <p:pic>
          <p:nvPicPr>
            <p:cNvPr id="6" name="Picture 62" descr="body-temple-2"/>
            <p:cNvPicPr>
              <a:picLocks noChangeAspect="1" noChangeArrowheads="1"/>
            </p:cNvPicPr>
            <p:nvPr/>
          </p:nvPicPr>
          <p:blipFill>
            <a:blip r:embed="rId4" cstate="print"/>
            <a:srcRect/>
            <a:stretch>
              <a:fillRect/>
            </a:stretch>
          </p:blipFill>
          <p:spPr bwMode="auto">
            <a:xfrm>
              <a:off x="5199455" y="4105711"/>
              <a:ext cx="1042988" cy="2108656"/>
            </a:xfrm>
            <a:prstGeom prst="rect">
              <a:avLst/>
            </a:prstGeom>
            <a:noFill/>
            <a:ln w="9525">
              <a:noFill/>
              <a:miter lim="800000"/>
              <a:headEnd/>
              <a:tailEnd/>
            </a:ln>
          </p:spPr>
        </p:pic>
        <p:pic>
          <p:nvPicPr>
            <p:cNvPr id="7" name="Picture 63" descr="halo"/>
            <p:cNvPicPr>
              <a:picLocks noChangeAspect="1" noChangeArrowheads="1"/>
            </p:cNvPicPr>
            <p:nvPr/>
          </p:nvPicPr>
          <p:blipFill>
            <a:blip r:embed="rId5" cstate="print"/>
            <a:srcRect/>
            <a:stretch>
              <a:fillRect/>
            </a:stretch>
          </p:blipFill>
          <p:spPr bwMode="auto">
            <a:xfrm>
              <a:off x="5199455" y="2714153"/>
              <a:ext cx="938213" cy="594998"/>
            </a:xfrm>
            <a:prstGeom prst="rect">
              <a:avLst/>
            </a:prstGeom>
            <a:noFill/>
            <a:ln w="9525">
              <a:noFill/>
              <a:miter lim="800000"/>
              <a:headEnd/>
              <a:tailEnd/>
            </a:ln>
          </p:spPr>
        </p:pic>
        <p:pic>
          <p:nvPicPr>
            <p:cNvPr id="8" name="Picture 64" descr="body-temple-1"/>
            <p:cNvPicPr>
              <a:picLocks noChangeAspect="1" noChangeArrowheads="1"/>
            </p:cNvPicPr>
            <p:nvPr/>
          </p:nvPicPr>
          <p:blipFill>
            <a:blip r:embed="rId3" cstate="print"/>
            <a:srcRect r="782" b="8484"/>
            <a:stretch>
              <a:fillRect/>
            </a:stretch>
          </p:blipFill>
          <p:spPr bwMode="auto">
            <a:xfrm>
              <a:off x="4421580" y="2840130"/>
              <a:ext cx="2909118" cy="4009934"/>
            </a:xfrm>
            <a:prstGeom prst="rect">
              <a:avLst/>
            </a:prstGeom>
            <a:noFill/>
            <a:ln w="9525">
              <a:noFill/>
              <a:miter lim="800000"/>
              <a:headEnd/>
              <a:tailEnd/>
            </a:ln>
          </p:spPr>
        </p:pic>
      </p:grpSp>
      <p:sp>
        <p:nvSpPr>
          <p:cNvPr id="12" name="Left-Right Arrow 11"/>
          <p:cNvSpPr/>
          <p:nvPr/>
        </p:nvSpPr>
        <p:spPr>
          <a:xfrm>
            <a:off x="445770" y="5094514"/>
            <a:ext cx="7762059" cy="1068322"/>
          </a:xfrm>
          <a:prstGeom prst="leftRightArrow">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7" name="TextBox 16"/>
          <p:cNvSpPr txBox="1"/>
          <p:nvPr/>
        </p:nvSpPr>
        <p:spPr>
          <a:xfrm>
            <a:off x="2422559" y="5320431"/>
            <a:ext cx="5710788" cy="553998"/>
          </a:xfrm>
          <a:prstGeom prst="rect">
            <a:avLst/>
          </a:prstGeom>
          <a:noFill/>
        </p:spPr>
        <p:txBody>
          <a:bodyPr wrap="square" rtlCol="0">
            <a:spAutoFit/>
          </a:bodyPr>
          <a:lstStyle/>
          <a:p>
            <a:r>
              <a:rPr lang="en-US" sz="3000" b="1" dirty="0">
                <a:solidFill>
                  <a:schemeClr val="bg1"/>
                </a:solidFill>
              </a:rPr>
              <a:t>IN POSITIVE CIRCUMSTANCES</a:t>
            </a:r>
          </a:p>
        </p:txBody>
      </p:sp>
      <p:sp>
        <p:nvSpPr>
          <p:cNvPr id="13" name="Left-Right Arrow 12"/>
          <p:cNvSpPr/>
          <p:nvPr/>
        </p:nvSpPr>
        <p:spPr>
          <a:xfrm rot="5400000">
            <a:off x="9141578" y="3465193"/>
            <a:ext cx="4457700" cy="1062191"/>
          </a:xfrm>
          <a:prstGeom prst="leftRightArrow">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6" name="TextBox 15"/>
          <p:cNvSpPr txBox="1"/>
          <p:nvPr/>
        </p:nvSpPr>
        <p:spPr>
          <a:xfrm>
            <a:off x="11128643" y="2093872"/>
            <a:ext cx="473386" cy="3916072"/>
          </a:xfrm>
          <a:prstGeom prst="rect">
            <a:avLst/>
          </a:prstGeom>
          <a:noFill/>
        </p:spPr>
        <p:txBody>
          <a:bodyPr wrap="square" rtlCol="0">
            <a:spAutoFit/>
          </a:bodyPr>
          <a:lstStyle/>
          <a:p>
            <a:pPr algn="ctr">
              <a:lnSpc>
                <a:spcPct val="75000"/>
              </a:lnSpc>
            </a:pPr>
            <a:r>
              <a:rPr lang="en-US" sz="3000" b="1" dirty="0">
                <a:solidFill>
                  <a:schemeClr val="bg1"/>
                </a:solidFill>
              </a:rPr>
              <a:t>IN</a:t>
            </a:r>
            <a:br>
              <a:rPr lang="en-US" sz="3000" b="1" dirty="0">
                <a:solidFill>
                  <a:schemeClr val="bg1"/>
                </a:solidFill>
              </a:rPr>
            </a:br>
            <a:r>
              <a:rPr lang="en-US" sz="3000" b="1" dirty="0">
                <a:solidFill>
                  <a:schemeClr val="bg1"/>
                </a:solidFill>
              </a:rPr>
              <a:t> THE</a:t>
            </a:r>
            <a:br>
              <a:rPr lang="en-US" sz="3000" b="1" dirty="0">
                <a:solidFill>
                  <a:schemeClr val="bg1"/>
                </a:solidFill>
              </a:rPr>
            </a:br>
            <a:r>
              <a:rPr lang="en-US" sz="3000" b="1" dirty="0">
                <a:solidFill>
                  <a:schemeClr val="bg1"/>
                </a:solidFill>
              </a:rPr>
              <a:t> LORD</a:t>
            </a:r>
          </a:p>
        </p:txBody>
      </p:sp>
      <p:pic>
        <p:nvPicPr>
          <p:cNvPr id="14" name="Picture 7" descr="body-temple-1"/>
          <p:cNvPicPr>
            <a:picLocks noChangeAspect="1" noChangeArrowheads="1"/>
          </p:cNvPicPr>
          <p:nvPr/>
        </p:nvPicPr>
        <p:blipFill rotWithShape="1">
          <a:blip r:embed="rId3" cstate="print"/>
          <a:srcRect l="-1953" r="66473" b="8484"/>
          <a:stretch/>
        </p:blipFill>
        <p:spPr bwMode="auto">
          <a:xfrm>
            <a:off x="1291589" y="3369955"/>
            <a:ext cx="1037441" cy="3998306"/>
          </a:xfrm>
          <a:prstGeom prst="rect">
            <a:avLst/>
          </a:prstGeom>
          <a:noFill/>
          <a:ln w="9525">
            <a:noFill/>
            <a:miter lim="800000"/>
            <a:headEnd/>
            <a:tailEnd/>
          </a:ln>
        </p:spPr>
      </p:pic>
    </p:spTree>
    <p:extLst>
      <p:ext uri="{BB962C8B-B14F-4D97-AF65-F5344CB8AC3E}">
        <p14:creationId xmlns:p14="http://schemas.microsoft.com/office/powerpoint/2010/main" val="1709957015"/>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22225"/>
            <a:ext cx="12287250" cy="690403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Joy: </a:t>
            </a:r>
            <a:r>
              <a:rPr lang="en-US" u="sng" dirty="0">
                <a:effectLst>
                  <a:glow rad="127000">
                    <a:srgbClr val="FF0000"/>
                  </a:glow>
                  <a:outerShdw blurRad="38100" dist="38100" dir="2700000" algn="tl">
                    <a:srgbClr val="000000">
                      <a:alpha val="43137"/>
                    </a:srgbClr>
                  </a:outerShdw>
                </a:effectLst>
              </a:rPr>
              <a:t>Where</a:t>
            </a:r>
            <a:r>
              <a:rPr lang="en-US" dirty="0">
                <a:effectLst>
                  <a:glow rad="127000">
                    <a:srgbClr val="FF0000"/>
                  </a:glow>
                  <a:outerShdw blurRad="38100" dist="38100" dir="2700000" algn="tl">
                    <a:srgbClr val="000000">
                      <a:alpha val="43137"/>
                    </a:srgbClr>
                  </a:outerShdw>
                </a:effectLst>
              </a:rPr>
              <a:t> </a:t>
            </a:r>
            <a:r>
              <a:rPr lang="en-US" dirty="0"/>
              <a:t>does it come from?</a:t>
            </a: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140950050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22225"/>
            <a:ext cx="12287250" cy="690403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Joy: </a:t>
            </a:r>
            <a:r>
              <a:rPr lang="en-US" u="sng" dirty="0">
                <a:effectLst>
                  <a:glow rad="127000">
                    <a:srgbClr val="FF0000"/>
                  </a:glow>
                  <a:outerShdw blurRad="38100" dist="38100" dir="2700000" algn="tl">
                    <a:srgbClr val="000000">
                      <a:alpha val="43137"/>
                    </a:srgbClr>
                  </a:outerShdw>
                </a:effectLst>
              </a:rPr>
              <a:t>Where</a:t>
            </a:r>
            <a:r>
              <a:rPr lang="en-US" dirty="0">
                <a:effectLst>
                  <a:glow rad="127000">
                    <a:srgbClr val="FF0000"/>
                  </a:glow>
                  <a:outerShdw blurRad="38100" dist="38100" dir="2700000" algn="tl">
                    <a:srgbClr val="000000">
                      <a:alpha val="43137"/>
                    </a:srgbClr>
                  </a:outerShdw>
                </a:effectLst>
              </a:rPr>
              <a:t> </a:t>
            </a:r>
            <a:r>
              <a:rPr lang="en-US" dirty="0"/>
              <a:t>does it come from?</a:t>
            </a:r>
          </a:p>
        </p:txBody>
      </p:sp>
      <p:sp>
        <p:nvSpPr>
          <p:cNvPr id="3" name="Content Placeholder 2"/>
          <p:cNvSpPr>
            <a:spLocks noGrp="1"/>
          </p:cNvSpPr>
          <p:nvPr>
            <p:ph idx="1"/>
          </p:nvPr>
        </p:nvSpPr>
        <p:spPr>
          <a:xfrm>
            <a:off x="0" y="4869187"/>
            <a:ext cx="12192000" cy="1439863"/>
          </a:xfrm>
        </p:spPr>
        <p:txBody>
          <a:bodyPr/>
          <a:lstStyle/>
          <a:p>
            <a:pPr algn="ctr">
              <a:lnSpc>
                <a:spcPts val="3600"/>
              </a:lnSpc>
            </a:pPr>
            <a:r>
              <a:rPr lang="en-US" dirty="0"/>
              <a:t>“Joy in the Spirit”  Luke 10:21; Rom 14:17</a:t>
            </a:r>
          </a:p>
        </p:txBody>
      </p:sp>
    </p:spTree>
    <p:extLst>
      <p:ext uri="{BB962C8B-B14F-4D97-AF65-F5344CB8AC3E}">
        <p14:creationId xmlns:p14="http://schemas.microsoft.com/office/powerpoint/2010/main" val="243869275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22225"/>
            <a:ext cx="12287250" cy="690403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Joy: </a:t>
            </a:r>
            <a:r>
              <a:rPr lang="en-US" u="sng" dirty="0">
                <a:effectLst>
                  <a:glow rad="127000">
                    <a:srgbClr val="FF0000"/>
                  </a:glow>
                  <a:outerShdw blurRad="38100" dist="38100" dir="2700000" algn="tl">
                    <a:srgbClr val="000000">
                      <a:alpha val="43137"/>
                    </a:srgbClr>
                  </a:outerShdw>
                </a:effectLst>
              </a:rPr>
              <a:t>Where</a:t>
            </a:r>
            <a:r>
              <a:rPr lang="en-US" dirty="0">
                <a:effectLst>
                  <a:glow rad="127000">
                    <a:srgbClr val="FF0000"/>
                  </a:glow>
                  <a:outerShdw blurRad="38100" dist="38100" dir="2700000" algn="tl">
                    <a:srgbClr val="000000">
                      <a:alpha val="43137"/>
                    </a:srgbClr>
                  </a:outerShdw>
                </a:effectLst>
              </a:rPr>
              <a:t> </a:t>
            </a:r>
            <a:r>
              <a:rPr lang="en-US" dirty="0"/>
              <a:t>does it come from?</a:t>
            </a:r>
          </a:p>
        </p:txBody>
      </p:sp>
      <p:sp>
        <p:nvSpPr>
          <p:cNvPr id="3" name="Content Placeholder 2"/>
          <p:cNvSpPr>
            <a:spLocks noGrp="1"/>
          </p:cNvSpPr>
          <p:nvPr>
            <p:ph idx="1"/>
          </p:nvPr>
        </p:nvSpPr>
        <p:spPr>
          <a:xfrm>
            <a:off x="0" y="4869187"/>
            <a:ext cx="12192000" cy="1439863"/>
          </a:xfrm>
        </p:spPr>
        <p:txBody>
          <a:bodyPr/>
          <a:lstStyle/>
          <a:p>
            <a:pPr algn="ctr">
              <a:lnSpc>
                <a:spcPts val="3600"/>
              </a:lnSpc>
            </a:pPr>
            <a:r>
              <a:rPr lang="en-US" dirty="0"/>
              <a:t>“Joy in the Spirit”  Luke 10:21; Rom 14:17</a:t>
            </a:r>
          </a:p>
          <a:p>
            <a:pPr algn="ctr">
              <a:lnSpc>
                <a:spcPts val="3600"/>
              </a:lnSpc>
            </a:pPr>
            <a:r>
              <a:rPr lang="en-US" dirty="0"/>
              <a:t>“Joy given by the Spirit”  1 </a:t>
            </a:r>
            <a:r>
              <a:rPr lang="en-US" dirty="0" err="1"/>
              <a:t>Thess</a:t>
            </a:r>
            <a:r>
              <a:rPr lang="en-US" dirty="0"/>
              <a:t> 1:6 </a:t>
            </a:r>
          </a:p>
        </p:txBody>
      </p:sp>
    </p:spTree>
    <p:extLst>
      <p:ext uri="{BB962C8B-B14F-4D97-AF65-F5344CB8AC3E}">
        <p14:creationId xmlns:p14="http://schemas.microsoft.com/office/powerpoint/2010/main" val="316408666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22225"/>
            <a:ext cx="12287250" cy="690403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Joy: </a:t>
            </a:r>
            <a:r>
              <a:rPr lang="en-US" u="sng" dirty="0">
                <a:effectLst>
                  <a:glow rad="127000">
                    <a:srgbClr val="FF0000"/>
                  </a:glow>
                  <a:outerShdw blurRad="38100" dist="38100" dir="2700000" algn="tl">
                    <a:srgbClr val="000000">
                      <a:alpha val="43137"/>
                    </a:srgbClr>
                  </a:outerShdw>
                </a:effectLst>
              </a:rPr>
              <a:t>Where</a:t>
            </a:r>
            <a:r>
              <a:rPr lang="en-US" dirty="0">
                <a:effectLst>
                  <a:glow rad="127000">
                    <a:srgbClr val="FF0000"/>
                  </a:glow>
                  <a:outerShdw blurRad="38100" dist="38100" dir="2700000" algn="tl">
                    <a:srgbClr val="000000">
                      <a:alpha val="43137"/>
                    </a:srgbClr>
                  </a:outerShdw>
                </a:effectLst>
              </a:rPr>
              <a:t> </a:t>
            </a:r>
            <a:r>
              <a:rPr lang="en-US" dirty="0"/>
              <a:t>does it come from?</a:t>
            </a:r>
          </a:p>
        </p:txBody>
      </p:sp>
      <p:sp>
        <p:nvSpPr>
          <p:cNvPr id="3" name="Content Placeholder 2"/>
          <p:cNvSpPr>
            <a:spLocks noGrp="1"/>
          </p:cNvSpPr>
          <p:nvPr>
            <p:ph idx="1"/>
          </p:nvPr>
        </p:nvSpPr>
        <p:spPr>
          <a:xfrm>
            <a:off x="0" y="4869187"/>
            <a:ext cx="12192000" cy="1439863"/>
          </a:xfrm>
        </p:spPr>
        <p:txBody>
          <a:bodyPr/>
          <a:lstStyle/>
          <a:p>
            <a:pPr algn="ctr">
              <a:lnSpc>
                <a:spcPts val="3600"/>
              </a:lnSpc>
            </a:pPr>
            <a:r>
              <a:rPr lang="en-US" dirty="0"/>
              <a:t>“Joy in the Spirit”  Luke 10:21; Rom 14:17</a:t>
            </a:r>
          </a:p>
          <a:p>
            <a:pPr algn="ctr">
              <a:lnSpc>
                <a:spcPts val="3600"/>
              </a:lnSpc>
            </a:pPr>
            <a:r>
              <a:rPr lang="en-US" dirty="0"/>
              <a:t>“Joy given by the Spirit”  1 </a:t>
            </a:r>
            <a:r>
              <a:rPr lang="en-US" dirty="0" err="1"/>
              <a:t>Thess</a:t>
            </a:r>
            <a:r>
              <a:rPr lang="en-US" dirty="0"/>
              <a:t> 1:6 </a:t>
            </a:r>
          </a:p>
          <a:p>
            <a:pPr algn="ctr">
              <a:lnSpc>
                <a:spcPts val="3600"/>
              </a:lnSpc>
            </a:pPr>
            <a:r>
              <a:rPr lang="en-US" dirty="0"/>
              <a:t>“Fruit of the Spirit” Gal 5:22</a:t>
            </a:r>
          </a:p>
          <a:p>
            <a:pPr algn="ctr"/>
            <a:r>
              <a:rPr lang="en-US" dirty="0"/>
              <a:t> </a:t>
            </a:r>
          </a:p>
        </p:txBody>
      </p:sp>
    </p:spTree>
    <p:extLst>
      <p:ext uri="{BB962C8B-B14F-4D97-AF65-F5344CB8AC3E}">
        <p14:creationId xmlns:p14="http://schemas.microsoft.com/office/powerpoint/2010/main" val="350258914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r="2756" b="13291"/>
          <a:stretch>
            <a:fillRect/>
          </a:stretch>
        </p:blipFill>
        <p:spPr bwMode="auto">
          <a:xfrm>
            <a:off x="6236237" y="1259767"/>
            <a:ext cx="5955763" cy="5598233"/>
          </a:xfrm>
          <a:prstGeom prst="rect">
            <a:avLst/>
          </a:prstGeom>
          <a:noFill/>
          <a:ln w="9525">
            <a:noFill/>
            <a:miter lim="800000"/>
            <a:headEnd/>
            <a:tailEnd/>
          </a:ln>
          <a:effectLst/>
        </p:spPr>
      </p:pic>
      <p:sp>
        <p:nvSpPr>
          <p:cNvPr id="5" name="Rectangular Callout 4"/>
          <p:cNvSpPr/>
          <p:nvPr/>
        </p:nvSpPr>
        <p:spPr>
          <a:xfrm>
            <a:off x="2297723" y="2715064"/>
            <a:ext cx="3685735" cy="2497015"/>
          </a:xfrm>
          <a:prstGeom prst="wedgeRectCallout">
            <a:avLst>
              <a:gd name="adj1" fmla="val 132488"/>
              <a:gd name="adj2" fmla="val 10862"/>
            </a:avLst>
          </a:prstGeom>
          <a:solidFill>
            <a:schemeClr val="accent4">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Joy: </a:t>
            </a:r>
            <a:r>
              <a:rPr lang="en-US" u="sng" dirty="0">
                <a:effectLst>
                  <a:glow rad="127000">
                    <a:srgbClr val="FF0000"/>
                  </a:glow>
                  <a:outerShdw blurRad="38100" dist="38100" dir="2700000" algn="tl">
                    <a:srgbClr val="000000">
                      <a:alpha val="43137"/>
                    </a:srgbClr>
                  </a:outerShdw>
                </a:effectLst>
              </a:rPr>
              <a:t>When</a:t>
            </a:r>
            <a:r>
              <a:rPr lang="en-US" dirty="0">
                <a:effectLst>
                  <a:glow rad="127000">
                    <a:srgbClr val="FF0000"/>
                  </a:glow>
                  <a:outerShdw blurRad="38100" dist="38100" dir="2700000" algn="tl">
                    <a:srgbClr val="000000">
                      <a:alpha val="43137"/>
                    </a:srgbClr>
                  </a:outerShdw>
                </a:effectLst>
              </a:rPr>
              <a:t> </a:t>
            </a:r>
            <a:r>
              <a:rPr lang="en-US" dirty="0"/>
              <a:t>do you get it? </a:t>
            </a:r>
            <a:endParaRPr lang="en-US" sz="2800" dirty="0"/>
          </a:p>
        </p:txBody>
      </p:sp>
      <p:sp>
        <p:nvSpPr>
          <p:cNvPr id="3" name="Content Placeholder 2"/>
          <p:cNvSpPr>
            <a:spLocks noGrp="1"/>
          </p:cNvSpPr>
          <p:nvPr>
            <p:ph idx="1"/>
          </p:nvPr>
        </p:nvSpPr>
        <p:spPr>
          <a:xfrm>
            <a:off x="742950" y="1524000"/>
            <a:ext cx="6686550" cy="2696308"/>
          </a:xfrm>
        </p:spPr>
        <p:txBody>
          <a:bodyPr>
            <a:noAutofit/>
          </a:bodyPr>
          <a:lstStyle/>
          <a:p>
            <a:pPr algn="ctr"/>
            <a:r>
              <a:rPr lang="en-US" sz="4000" dirty="0"/>
              <a:t>King David sings us the answer:</a:t>
            </a:r>
          </a:p>
          <a:p>
            <a:pPr algn="ctr"/>
            <a:endParaRPr lang="en-US" sz="4000" dirty="0"/>
          </a:p>
          <a:p>
            <a:pPr algn="ctr"/>
            <a:r>
              <a:rPr lang="en-US" sz="4000" dirty="0"/>
              <a:t>“... the joy of </a:t>
            </a:r>
            <a:br>
              <a:rPr lang="en-US" sz="4000" dirty="0"/>
            </a:br>
            <a:r>
              <a:rPr lang="en-US" sz="4000" dirty="0"/>
              <a:t>your </a:t>
            </a:r>
            <a:r>
              <a:rPr lang="en-US" sz="4000" u="sng" dirty="0">
                <a:effectLst>
                  <a:glow rad="127000">
                    <a:srgbClr val="FF0000"/>
                  </a:glow>
                  <a:outerShdw blurRad="38100" dist="38100" dir="2700000" algn="tl">
                    <a:srgbClr val="000000">
                      <a:alpha val="43137"/>
                    </a:srgbClr>
                  </a:outerShdw>
                </a:effectLst>
              </a:rPr>
              <a:t>salvation</a:t>
            </a:r>
            <a:r>
              <a:rPr lang="en-US" sz="4000" dirty="0"/>
              <a:t>”  </a:t>
            </a:r>
            <a:br>
              <a:rPr lang="en-US" sz="4000" dirty="0"/>
            </a:br>
            <a:r>
              <a:rPr lang="en-US" sz="4000" dirty="0"/>
              <a:t>Psalm 51:12</a:t>
            </a:r>
          </a:p>
        </p:txBody>
      </p:sp>
    </p:spTree>
    <p:extLst>
      <p:ext uri="{BB962C8B-B14F-4D97-AF65-F5344CB8AC3E}">
        <p14:creationId xmlns:p14="http://schemas.microsoft.com/office/powerpoint/2010/main" val="13601616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b="13801"/>
          <a:stretch>
            <a:fillRect/>
          </a:stretch>
        </p:blipFill>
        <p:spPr bwMode="auto">
          <a:xfrm>
            <a:off x="0" y="157701"/>
            <a:ext cx="12192000" cy="670029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Joy: </a:t>
            </a:r>
            <a:r>
              <a:rPr lang="en-US" u="sng" dirty="0"/>
              <a:t>When</a:t>
            </a:r>
            <a:r>
              <a:rPr lang="en-US" dirty="0"/>
              <a:t> do you get it? </a:t>
            </a:r>
            <a:endParaRPr lang="en-US" sz="2800" dirty="0"/>
          </a:p>
        </p:txBody>
      </p:sp>
      <p:sp>
        <p:nvSpPr>
          <p:cNvPr id="5" name="Rectangle 4"/>
          <p:cNvSpPr/>
          <p:nvPr/>
        </p:nvSpPr>
        <p:spPr>
          <a:xfrm>
            <a:off x="2157047" y="1603717"/>
            <a:ext cx="4079631" cy="2841674"/>
          </a:xfrm>
          <a:prstGeom prst="rect">
            <a:avLst/>
          </a:prstGeom>
          <a:solidFill>
            <a:schemeClr val="accent4">
              <a:lumMod val="50000"/>
              <a:alpha val="44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0010" y="1350499"/>
            <a:ext cx="6353615" cy="2250831"/>
          </a:xfrm>
        </p:spPr>
        <p:txBody>
          <a:bodyPr/>
          <a:lstStyle/>
          <a:p>
            <a:pPr algn="ctr">
              <a:lnSpc>
                <a:spcPts val="3600"/>
              </a:lnSpc>
            </a:pPr>
            <a:r>
              <a:rPr lang="en-US" dirty="0"/>
              <a:t>Paul agrees in a letter:</a:t>
            </a:r>
          </a:p>
          <a:p>
            <a:pPr algn="ctr">
              <a:lnSpc>
                <a:spcPts val="3600"/>
              </a:lnSpc>
            </a:pPr>
            <a:r>
              <a:rPr lang="en-US" dirty="0">
                <a:effectLst>
                  <a:glow rad="76200">
                    <a:srgbClr val="3C1753"/>
                  </a:glow>
                  <a:outerShdw blurRad="38100" dist="38100" dir="2700000" algn="tl">
                    <a:srgbClr val="000000">
                      <a:alpha val="43137"/>
                    </a:srgbClr>
                  </a:outerShdw>
                </a:effectLst>
              </a:rPr>
              <a:t>... if anyone does not have the Spirit of Christ, he does not belong to Christ. </a:t>
            </a:r>
            <a:br>
              <a:rPr lang="en-US" dirty="0">
                <a:effectLst>
                  <a:glow rad="76200">
                    <a:srgbClr val="3C1753"/>
                  </a:glow>
                  <a:outerShdw blurRad="38100" dist="38100" dir="2700000" algn="tl">
                    <a:srgbClr val="000000">
                      <a:alpha val="43137"/>
                    </a:srgbClr>
                  </a:outerShdw>
                </a:effectLst>
              </a:rPr>
            </a:br>
            <a:r>
              <a:rPr lang="en-US" dirty="0">
                <a:effectLst>
                  <a:glow rad="76200">
                    <a:srgbClr val="3C1753"/>
                  </a:glow>
                  <a:outerShdw blurRad="38100" dist="38100" dir="2700000" algn="tl">
                    <a:srgbClr val="000000">
                      <a:alpha val="43137"/>
                    </a:srgbClr>
                  </a:outerShdw>
                </a:effectLst>
              </a:rPr>
              <a:t>Romans 8:9</a:t>
            </a:r>
          </a:p>
        </p:txBody>
      </p:sp>
    </p:spTree>
    <p:extLst>
      <p:ext uri="{BB962C8B-B14F-4D97-AF65-F5344CB8AC3E}">
        <p14:creationId xmlns:p14="http://schemas.microsoft.com/office/powerpoint/2010/main" val="4248491216"/>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3798277"/>
            <a:ext cx="9144000" cy="1322363"/>
          </a:xfrm>
          <a:prstGeom prst="rect">
            <a:avLst/>
          </a:prstGeom>
          <a:solidFill>
            <a:schemeClr val="accent4">
              <a:lumMod val="50000"/>
              <a:alpha val="44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6274" y="3615398"/>
            <a:ext cx="10575758" cy="1619250"/>
          </a:xfrm>
        </p:spPr>
        <p:txBody>
          <a:bodyPr>
            <a:noAutofit/>
          </a:bodyPr>
          <a:lstStyle/>
          <a:p>
            <a:r>
              <a:rPr lang="en-US" sz="6600" dirty="0"/>
              <a:t>Four JOYFUL Principles</a:t>
            </a:r>
          </a:p>
        </p:txBody>
      </p:sp>
    </p:spTree>
    <p:extLst>
      <p:ext uri="{BB962C8B-B14F-4D97-AF65-F5344CB8AC3E}">
        <p14:creationId xmlns:p14="http://schemas.microsoft.com/office/powerpoint/2010/main" val="3548554566"/>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619250"/>
          </a:xfrm>
        </p:spPr>
        <p:txBody>
          <a:bodyPr/>
          <a:lstStyle/>
          <a:p>
            <a:r>
              <a:rPr lang="en-US" dirty="0"/>
              <a:t>1—You can </a:t>
            </a:r>
            <a:r>
              <a:rPr lang="en-US" u="sng" dirty="0">
                <a:effectLst>
                  <a:glow rad="127000">
                    <a:srgbClr val="FF0000"/>
                  </a:glow>
                  <a:outerShdw blurRad="38100" dist="38100" dir="2700000" algn="tl">
                    <a:srgbClr val="000000">
                      <a:alpha val="43137"/>
                    </a:srgbClr>
                  </a:outerShdw>
                </a:effectLst>
              </a:rPr>
              <a:t>Find</a:t>
            </a:r>
            <a:r>
              <a:rPr lang="en-US" dirty="0">
                <a:effectLst>
                  <a:glow rad="127000">
                    <a:srgbClr val="FF0000"/>
                  </a:glow>
                  <a:outerShdw blurRad="38100" dist="38100" dir="2700000" algn="tl">
                    <a:srgbClr val="000000">
                      <a:alpha val="43137"/>
                    </a:srgbClr>
                  </a:outerShdw>
                </a:effectLst>
              </a:rPr>
              <a:t> </a:t>
            </a:r>
            <a:r>
              <a:rPr lang="en-US" dirty="0"/>
              <a:t>Joy: Rom 15:13</a:t>
            </a: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2356754095"/>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619250"/>
          </a:xfrm>
        </p:spPr>
        <p:txBody>
          <a:bodyPr/>
          <a:lstStyle/>
          <a:p>
            <a:r>
              <a:rPr lang="en-US" dirty="0"/>
              <a:t>1—You can </a:t>
            </a:r>
            <a:r>
              <a:rPr lang="en-US" u="sng" dirty="0">
                <a:effectLst>
                  <a:glow rad="127000">
                    <a:srgbClr val="FF0000"/>
                  </a:glow>
                  <a:outerShdw blurRad="38100" dist="38100" dir="2700000" algn="tl">
                    <a:srgbClr val="000000">
                      <a:alpha val="43137"/>
                    </a:srgbClr>
                  </a:outerShdw>
                </a:effectLst>
              </a:rPr>
              <a:t>Find</a:t>
            </a:r>
            <a:r>
              <a:rPr lang="en-US" dirty="0">
                <a:effectLst>
                  <a:glow rad="127000">
                    <a:srgbClr val="FF0000"/>
                  </a:glow>
                  <a:outerShdw blurRad="38100" dist="38100" dir="2700000" algn="tl">
                    <a:srgbClr val="000000">
                      <a:alpha val="43137"/>
                    </a:srgbClr>
                  </a:outerShdw>
                </a:effectLst>
              </a:rPr>
              <a:t> </a:t>
            </a:r>
            <a:r>
              <a:rPr lang="en-US" dirty="0"/>
              <a:t>Joy: Rom 15:13</a:t>
            </a:r>
          </a:p>
        </p:txBody>
      </p:sp>
      <p:sp>
        <p:nvSpPr>
          <p:cNvPr id="3" name="Content Placeholder 2"/>
          <p:cNvSpPr>
            <a:spLocks noGrp="1"/>
          </p:cNvSpPr>
          <p:nvPr>
            <p:ph idx="1"/>
          </p:nvPr>
        </p:nvSpPr>
        <p:spPr>
          <a:xfrm>
            <a:off x="1972315" y="1464845"/>
            <a:ext cx="2407179" cy="4468813"/>
          </a:xfrm>
        </p:spPr>
        <p:txBody>
          <a:bodyPr>
            <a:normAutofit/>
          </a:bodyPr>
          <a:lstStyle/>
          <a:p>
            <a:r>
              <a:rPr lang="en-US" sz="4800" dirty="0"/>
              <a:t> </a:t>
            </a:r>
            <a:r>
              <a:rPr lang="en-US" sz="6000" dirty="0"/>
              <a:t>How?  </a:t>
            </a:r>
          </a:p>
        </p:txBody>
      </p:sp>
    </p:spTree>
    <p:extLst>
      <p:ext uri="{BB962C8B-B14F-4D97-AF65-F5344CB8AC3E}">
        <p14:creationId xmlns:p14="http://schemas.microsoft.com/office/powerpoint/2010/main" val="176587278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3" cstate="print"/>
          <a:srcRect/>
          <a:stretch>
            <a:fillRect/>
          </a:stretch>
        </p:blipFill>
        <p:spPr bwMode="auto">
          <a:xfrm>
            <a:off x="0" y="-357"/>
            <a:ext cx="12192000" cy="6858357"/>
          </a:xfrm>
          <a:prstGeom prst="rect">
            <a:avLst/>
          </a:prstGeom>
          <a:noFill/>
          <a:ln w="9525">
            <a:noFill/>
            <a:miter lim="800000"/>
            <a:headEnd/>
            <a:tailEnd/>
          </a:ln>
          <a:effectLst/>
        </p:spPr>
      </p:pic>
      <p:sp>
        <p:nvSpPr>
          <p:cNvPr id="5" name="TextBox 4"/>
          <p:cNvSpPr txBox="1"/>
          <p:nvPr/>
        </p:nvSpPr>
        <p:spPr>
          <a:xfrm>
            <a:off x="2631441" y="4919008"/>
            <a:ext cx="6888479" cy="3170099"/>
          </a:xfrm>
          <a:prstGeom prst="rect">
            <a:avLst/>
          </a:prstGeom>
          <a:noFill/>
        </p:spPr>
        <p:txBody>
          <a:bodyPr wrap="square" rtlCol="0">
            <a:spAutoFit/>
          </a:bodyPr>
          <a:lstStyle/>
          <a:p>
            <a:pPr algn="ctr"/>
            <a:r>
              <a:rPr lang="en-US" sz="10000" dirty="0">
                <a:solidFill>
                  <a:schemeClr val="bg1"/>
                </a:solidFill>
                <a:effectLst>
                  <a:outerShdw blurRad="38100" dist="38100" dir="2700000" algn="tl">
                    <a:srgbClr val="000000">
                      <a:alpha val="43137"/>
                    </a:srgbClr>
                  </a:outerShdw>
                </a:effectLst>
                <a:latin typeface="Mistral" pitchFamily="66" charset="0"/>
              </a:rPr>
              <a:t>Joy</a:t>
            </a:r>
          </a:p>
          <a:p>
            <a:pPr algn="ctr"/>
            <a:endParaRPr lang="en-US" sz="10000" dirty="0">
              <a:solidFill>
                <a:schemeClr val="bg1"/>
              </a:solidFill>
              <a:effectLst>
                <a:outerShdw blurRad="38100" dist="38100" dir="2700000" algn="tl">
                  <a:srgbClr val="000000">
                    <a:alpha val="43137"/>
                  </a:srgbClr>
                </a:outerShdw>
              </a:effectLst>
              <a:latin typeface="Mistral" pitchFamily="66" charset="0"/>
            </a:endParaRPr>
          </a:p>
        </p:txBody>
      </p:sp>
    </p:spTree>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71"/>
          <p:cNvGrpSpPr>
            <a:grpSpLocks/>
          </p:cNvGrpSpPr>
          <p:nvPr/>
        </p:nvGrpSpPr>
        <p:grpSpPr bwMode="auto">
          <a:xfrm>
            <a:off x="3344319" y="2832561"/>
            <a:ext cx="2803525" cy="4025439"/>
            <a:chOff x="3045" y="1122"/>
            <a:chExt cx="2715" cy="3193"/>
          </a:xfrm>
          <a:effectLst>
            <a:glow rad="127000">
              <a:schemeClr val="bg1"/>
            </a:glow>
          </a:effectLst>
        </p:grpSpPr>
        <p:pic>
          <p:nvPicPr>
            <p:cNvPr id="15" name="Picture 67" descr="body-temple-2"/>
            <p:cNvPicPr>
              <a:picLocks noChangeAspect="1" noChangeArrowheads="1"/>
            </p:cNvPicPr>
            <p:nvPr/>
          </p:nvPicPr>
          <p:blipFill>
            <a:blip r:embed="rId2" cstate="print"/>
            <a:srcRect/>
            <a:stretch>
              <a:fillRect/>
            </a:stretch>
          </p:blipFill>
          <p:spPr bwMode="auto">
            <a:xfrm>
              <a:off x="3779" y="2191"/>
              <a:ext cx="982" cy="1628"/>
            </a:xfrm>
            <a:prstGeom prst="rect">
              <a:avLst/>
            </a:prstGeom>
            <a:noFill/>
            <a:ln w="9525">
              <a:noFill/>
              <a:miter lim="800000"/>
              <a:headEnd/>
              <a:tailEnd/>
            </a:ln>
          </p:spPr>
        </p:pic>
        <p:pic>
          <p:nvPicPr>
            <p:cNvPr id="16" name="Picture 68" descr="halo"/>
            <p:cNvPicPr>
              <a:picLocks noChangeAspect="1" noChangeArrowheads="1"/>
            </p:cNvPicPr>
            <p:nvPr/>
          </p:nvPicPr>
          <p:blipFill>
            <a:blip r:embed="rId3" cstate="print"/>
            <a:srcRect/>
            <a:stretch>
              <a:fillRect/>
            </a:stretch>
          </p:blipFill>
          <p:spPr bwMode="auto">
            <a:xfrm>
              <a:off x="3779" y="1122"/>
              <a:ext cx="884" cy="460"/>
            </a:xfrm>
            <a:prstGeom prst="rect">
              <a:avLst/>
            </a:prstGeom>
            <a:noFill/>
            <a:ln w="9525">
              <a:noFill/>
              <a:miter lim="800000"/>
              <a:headEnd/>
              <a:tailEnd/>
            </a:ln>
          </p:spPr>
        </p:pic>
        <p:pic>
          <p:nvPicPr>
            <p:cNvPr id="17" name="Picture 69" descr="body-temple-1"/>
            <p:cNvPicPr>
              <a:picLocks noChangeAspect="1" noChangeArrowheads="1"/>
            </p:cNvPicPr>
            <p:nvPr/>
          </p:nvPicPr>
          <p:blipFill>
            <a:blip r:embed="rId4" cstate="print"/>
            <a:srcRect r="1785" b="8484"/>
            <a:stretch>
              <a:fillRect/>
            </a:stretch>
          </p:blipFill>
          <p:spPr bwMode="auto">
            <a:xfrm>
              <a:off x="3045" y="1219"/>
              <a:ext cx="2715" cy="3096"/>
            </a:xfrm>
            <a:prstGeom prst="rect">
              <a:avLst/>
            </a:prstGeom>
            <a:noFill/>
            <a:ln w="9525">
              <a:noFill/>
              <a:miter lim="800000"/>
              <a:headEnd/>
              <a:tailEnd/>
            </a:ln>
          </p:spPr>
        </p:pic>
        <p:pic>
          <p:nvPicPr>
            <p:cNvPr id="18" name="Picture 70" descr="Pacifier2"/>
            <p:cNvPicPr>
              <a:picLocks noChangeAspect="1" noChangeArrowheads="1"/>
            </p:cNvPicPr>
            <p:nvPr/>
          </p:nvPicPr>
          <p:blipFill>
            <a:blip r:embed="rId5" cstate="print"/>
            <a:srcRect/>
            <a:stretch>
              <a:fillRect/>
            </a:stretch>
          </p:blipFill>
          <p:spPr bwMode="auto">
            <a:xfrm>
              <a:off x="3920" y="1888"/>
              <a:ext cx="371" cy="418"/>
            </a:xfrm>
            <a:prstGeom prst="rect">
              <a:avLst/>
            </a:prstGeom>
            <a:noFill/>
            <a:ln w="9525">
              <a:noFill/>
              <a:miter lim="800000"/>
              <a:headEnd/>
              <a:tailEnd/>
            </a:ln>
          </p:spPr>
        </p:pic>
      </p:grpSp>
      <p:sp>
        <p:nvSpPr>
          <p:cNvPr id="2" name="Title 1"/>
          <p:cNvSpPr>
            <a:spLocks noGrp="1"/>
          </p:cNvSpPr>
          <p:nvPr>
            <p:ph type="title"/>
          </p:nvPr>
        </p:nvSpPr>
        <p:spPr>
          <a:xfrm>
            <a:off x="0" y="0"/>
            <a:ext cx="12192000" cy="1619250"/>
          </a:xfrm>
        </p:spPr>
        <p:txBody>
          <a:bodyPr/>
          <a:lstStyle/>
          <a:p>
            <a:r>
              <a:rPr lang="en-US" dirty="0"/>
              <a:t>1—You can </a:t>
            </a:r>
            <a:r>
              <a:rPr lang="en-US" u="sng" dirty="0">
                <a:effectLst>
                  <a:glow rad="127000">
                    <a:srgbClr val="FF0000"/>
                  </a:glow>
                  <a:outerShdw blurRad="38100" dist="38100" dir="2700000" algn="tl">
                    <a:srgbClr val="000000">
                      <a:alpha val="43137"/>
                    </a:srgbClr>
                  </a:outerShdw>
                </a:effectLst>
              </a:rPr>
              <a:t>Find</a:t>
            </a:r>
            <a:r>
              <a:rPr lang="en-US" dirty="0">
                <a:effectLst>
                  <a:glow rad="127000">
                    <a:srgbClr val="FF0000"/>
                  </a:glow>
                  <a:outerShdw blurRad="38100" dist="38100" dir="2700000" algn="tl">
                    <a:srgbClr val="000000">
                      <a:alpha val="43137"/>
                    </a:srgbClr>
                  </a:outerShdw>
                </a:effectLst>
              </a:rPr>
              <a:t> </a:t>
            </a:r>
            <a:r>
              <a:rPr lang="en-US" dirty="0"/>
              <a:t>Joy: Rom 15:13</a:t>
            </a:r>
          </a:p>
        </p:txBody>
      </p:sp>
      <p:sp>
        <p:nvSpPr>
          <p:cNvPr id="3" name="Content Placeholder 2"/>
          <p:cNvSpPr>
            <a:spLocks noGrp="1"/>
          </p:cNvSpPr>
          <p:nvPr>
            <p:ph idx="1"/>
          </p:nvPr>
        </p:nvSpPr>
        <p:spPr>
          <a:xfrm>
            <a:off x="1972315" y="1464845"/>
            <a:ext cx="2407179" cy="4468813"/>
          </a:xfrm>
        </p:spPr>
        <p:txBody>
          <a:bodyPr>
            <a:normAutofit/>
          </a:bodyPr>
          <a:lstStyle/>
          <a:p>
            <a:r>
              <a:rPr lang="en-US" sz="4800" dirty="0"/>
              <a:t> </a:t>
            </a:r>
            <a:r>
              <a:rPr lang="en-US" sz="6000" dirty="0"/>
              <a:t>How?  </a:t>
            </a:r>
          </a:p>
        </p:txBody>
      </p:sp>
      <p:sp>
        <p:nvSpPr>
          <p:cNvPr id="10" name="Right Arrow 9"/>
          <p:cNvSpPr/>
          <p:nvPr/>
        </p:nvSpPr>
        <p:spPr>
          <a:xfrm>
            <a:off x="2621718" y="2543224"/>
            <a:ext cx="872197" cy="1252024"/>
          </a:xfrm>
          <a:prstGeom prst="rightArrow">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7" descr="body-temple-1"/>
          <p:cNvPicPr>
            <a:picLocks noChangeAspect="1" noChangeArrowheads="1"/>
          </p:cNvPicPr>
          <p:nvPr/>
        </p:nvPicPr>
        <p:blipFill rotWithShape="1">
          <a:blip r:embed="rId4" cstate="print"/>
          <a:srcRect l="-1041" r="-882" b="8484"/>
          <a:stretch/>
        </p:blipFill>
        <p:spPr bwMode="auto">
          <a:xfrm>
            <a:off x="111894" y="2859694"/>
            <a:ext cx="2980222" cy="3998306"/>
          </a:xfrm>
          <a:prstGeom prst="rect">
            <a:avLst/>
          </a:prstGeom>
          <a:noFill/>
          <a:ln w="9525">
            <a:noFill/>
            <a:miter lim="800000"/>
            <a:headEnd/>
            <a:tailEnd/>
          </a:ln>
          <a:effectLst>
            <a:glow rad="127000">
              <a:schemeClr val="bg1"/>
            </a:glow>
          </a:effectLst>
        </p:spPr>
      </p:pic>
    </p:spTree>
    <p:extLst>
      <p:ext uri="{BB962C8B-B14F-4D97-AF65-F5344CB8AC3E}">
        <p14:creationId xmlns:p14="http://schemas.microsoft.com/office/powerpoint/2010/main" val="889352259"/>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71"/>
          <p:cNvGrpSpPr>
            <a:grpSpLocks/>
          </p:cNvGrpSpPr>
          <p:nvPr/>
        </p:nvGrpSpPr>
        <p:grpSpPr bwMode="auto">
          <a:xfrm>
            <a:off x="3344319" y="2832561"/>
            <a:ext cx="2803525" cy="4025439"/>
            <a:chOff x="3045" y="1122"/>
            <a:chExt cx="2715" cy="3193"/>
          </a:xfrm>
          <a:effectLst>
            <a:glow rad="127000">
              <a:schemeClr val="bg1"/>
            </a:glow>
          </a:effectLst>
        </p:grpSpPr>
        <p:pic>
          <p:nvPicPr>
            <p:cNvPr id="15" name="Picture 67" descr="body-temple-2"/>
            <p:cNvPicPr>
              <a:picLocks noChangeAspect="1" noChangeArrowheads="1"/>
            </p:cNvPicPr>
            <p:nvPr/>
          </p:nvPicPr>
          <p:blipFill>
            <a:blip r:embed="rId2" cstate="print"/>
            <a:srcRect/>
            <a:stretch>
              <a:fillRect/>
            </a:stretch>
          </p:blipFill>
          <p:spPr bwMode="auto">
            <a:xfrm>
              <a:off x="3779" y="2191"/>
              <a:ext cx="982" cy="1628"/>
            </a:xfrm>
            <a:prstGeom prst="rect">
              <a:avLst/>
            </a:prstGeom>
            <a:noFill/>
            <a:ln w="9525">
              <a:noFill/>
              <a:miter lim="800000"/>
              <a:headEnd/>
              <a:tailEnd/>
            </a:ln>
          </p:spPr>
        </p:pic>
        <p:pic>
          <p:nvPicPr>
            <p:cNvPr id="16" name="Picture 68" descr="halo"/>
            <p:cNvPicPr>
              <a:picLocks noChangeAspect="1" noChangeArrowheads="1"/>
            </p:cNvPicPr>
            <p:nvPr/>
          </p:nvPicPr>
          <p:blipFill>
            <a:blip r:embed="rId3" cstate="print"/>
            <a:srcRect/>
            <a:stretch>
              <a:fillRect/>
            </a:stretch>
          </p:blipFill>
          <p:spPr bwMode="auto">
            <a:xfrm>
              <a:off x="3779" y="1122"/>
              <a:ext cx="884" cy="460"/>
            </a:xfrm>
            <a:prstGeom prst="rect">
              <a:avLst/>
            </a:prstGeom>
            <a:noFill/>
            <a:ln w="9525">
              <a:noFill/>
              <a:miter lim="800000"/>
              <a:headEnd/>
              <a:tailEnd/>
            </a:ln>
          </p:spPr>
        </p:pic>
        <p:pic>
          <p:nvPicPr>
            <p:cNvPr id="17" name="Picture 69" descr="body-temple-1"/>
            <p:cNvPicPr>
              <a:picLocks noChangeAspect="1" noChangeArrowheads="1"/>
            </p:cNvPicPr>
            <p:nvPr/>
          </p:nvPicPr>
          <p:blipFill>
            <a:blip r:embed="rId4" cstate="print"/>
            <a:srcRect r="1785" b="8484"/>
            <a:stretch>
              <a:fillRect/>
            </a:stretch>
          </p:blipFill>
          <p:spPr bwMode="auto">
            <a:xfrm>
              <a:off x="3045" y="1219"/>
              <a:ext cx="2715" cy="3096"/>
            </a:xfrm>
            <a:prstGeom prst="rect">
              <a:avLst/>
            </a:prstGeom>
            <a:noFill/>
            <a:ln w="9525">
              <a:noFill/>
              <a:miter lim="800000"/>
              <a:headEnd/>
              <a:tailEnd/>
            </a:ln>
          </p:spPr>
        </p:pic>
        <p:pic>
          <p:nvPicPr>
            <p:cNvPr id="18" name="Picture 70" descr="Pacifier2"/>
            <p:cNvPicPr>
              <a:picLocks noChangeAspect="1" noChangeArrowheads="1"/>
            </p:cNvPicPr>
            <p:nvPr/>
          </p:nvPicPr>
          <p:blipFill>
            <a:blip r:embed="rId5" cstate="print"/>
            <a:srcRect/>
            <a:stretch>
              <a:fillRect/>
            </a:stretch>
          </p:blipFill>
          <p:spPr bwMode="auto">
            <a:xfrm>
              <a:off x="3920" y="1888"/>
              <a:ext cx="371" cy="418"/>
            </a:xfrm>
            <a:prstGeom prst="rect">
              <a:avLst/>
            </a:prstGeom>
            <a:noFill/>
            <a:ln w="9525">
              <a:noFill/>
              <a:miter lim="800000"/>
              <a:headEnd/>
              <a:tailEnd/>
            </a:ln>
          </p:spPr>
        </p:pic>
      </p:grpSp>
      <p:sp>
        <p:nvSpPr>
          <p:cNvPr id="2" name="Title 1"/>
          <p:cNvSpPr>
            <a:spLocks noGrp="1"/>
          </p:cNvSpPr>
          <p:nvPr>
            <p:ph type="title"/>
          </p:nvPr>
        </p:nvSpPr>
        <p:spPr>
          <a:xfrm>
            <a:off x="0" y="0"/>
            <a:ext cx="12192000" cy="1619250"/>
          </a:xfrm>
        </p:spPr>
        <p:txBody>
          <a:bodyPr/>
          <a:lstStyle/>
          <a:p>
            <a:r>
              <a:rPr lang="en-US" dirty="0"/>
              <a:t>1—You can </a:t>
            </a:r>
            <a:r>
              <a:rPr lang="en-US" u="sng" dirty="0">
                <a:effectLst>
                  <a:glow rad="127000">
                    <a:srgbClr val="FF0000"/>
                  </a:glow>
                  <a:outerShdw blurRad="38100" dist="38100" dir="2700000" algn="tl">
                    <a:srgbClr val="000000">
                      <a:alpha val="43137"/>
                    </a:srgbClr>
                  </a:outerShdw>
                </a:effectLst>
              </a:rPr>
              <a:t>Find</a:t>
            </a:r>
            <a:r>
              <a:rPr lang="en-US" dirty="0">
                <a:effectLst>
                  <a:glow rad="127000">
                    <a:srgbClr val="FF0000"/>
                  </a:glow>
                  <a:outerShdw blurRad="38100" dist="38100" dir="2700000" algn="tl">
                    <a:srgbClr val="000000">
                      <a:alpha val="43137"/>
                    </a:srgbClr>
                  </a:outerShdw>
                </a:effectLst>
              </a:rPr>
              <a:t> </a:t>
            </a:r>
            <a:r>
              <a:rPr lang="en-US" dirty="0"/>
              <a:t>Joy: Rom 15:13</a:t>
            </a:r>
          </a:p>
        </p:txBody>
      </p:sp>
      <p:sp>
        <p:nvSpPr>
          <p:cNvPr id="3" name="Content Placeholder 2"/>
          <p:cNvSpPr>
            <a:spLocks noGrp="1"/>
          </p:cNvSpPr>
          <p:nvPr>
            <p:ph idx="1"/>
          </p:nvPr>
        </p:nvSpPr>
        <p:spPr>
          <a:xfrm>
            <a:off x="1972315" y="1464845"/>
            <a:ext cx="2407179" cy="4468813"/>
          </a:xfrm>
        </p:spPr>
        <p:txBody>
          <a:bodyPr>
            <a:normAutofit/>
          </a:bodyPr>
          <a:lstStyle/>
          <a:p>
            <a:r>
              <a:rPr lang="en-US" sz="4800" dirty="0"/>
              <a:t> </a:t>
            </a:r>
            <a:r>
              <a:rPr lang="en-US" sz="6000" dirty="0"/>
              <a:t>How?  </a:t>
            </a:r>
          </a:p>
        </p:txBody>
      </p:sp>
      <p:sp>
        <p:nvSpPr>
          <p:cNvPr id="10" name="Right Arrow 9"/>
          <p:cNvSpPr/>
          <p:nvPr/>
        </p:nvSpPr>
        <p:spPr>
          <a:xfrm>
            <a:off x="2621718" y="2543224"/>
            <a:ext cx="872197" cy="1252024"/>
          </a:xfrm>
          <a:prstGeom prst="rightArrow">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518033" y="1653076"/>
            <a:ext cx="4923999" cy="4401205"/>
          </a:xfrm>
          <a:prstGeom prst="rect">
            <a:avLst/>
          </a:prstGeom>
          <a:noFill/>
        </p:spPr>
        <p:txBody>
          <a:bodyPr wrap="square" rtlCol="0">
            <a:spAutoFit/>
          </a:bodyPr>
          <a:lstStyle/>
          <a:p>
            <a:r>
              <a:rPr lang="en-US" sz="4000" b="1" baseline="30000" dirty="0">
                <a:solidFill>
                  <a:schemeClr val="bg1"/>
                </a:solidFill>
                <a:effectLst>
                  <a:outerShdw blurRad="38100" dist="38100" dir="2700000" algn="tl">
                    <a:srgbClr val="000000">
                      <a:alpha val="43137"/>
                    </a:srgbClr>
                  </a:outerShdw>
                </a:effectLst>
                <a:latin typeface="Arial Narrow" pitchFamily="34" charset="0"/>
              </a:rPr>
              <a:t>13</a:t>
            </a:r>
            <a:r>
              <a:rPr lang="en-US" sz="4000" b="1" dirty="0">
                <a:solidFill>
                  <a:schemeClr val="bg1"/>
                </a:solidFill>
                <a:effectLst>
                  <a:outerShdw blurRad="38100" dist="38100" dir="2700000" algn="tl">
                    <a:srgbClr val="000000">
                      <a:alpha val="43137"/>
                    </a:srgbClr>
                  </a:outerShdw>
                </a:effectLst>
                <a:latin typeface="Arial Narrow" pitchFamily="34" charset="0"/>
              </a:rPr>
              <a:t> May the God of hope fill you with all joy and peace </a:t>
            </a:r>
            <a:r>
              <a:rPr lang="en-US" sz="40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as you trust in him</a:t>
            </a:r>
            <a:r>
              <a:rPr lang="en-US" sz="4000" b="1" dirty="0">
                <a:solidFill>
                  <a:schemeClr val="bg1"/>
                </a:solidFill>
                <a:effectLst>
                  <a:outerShdw blurRad="38100" dist="38100" dir="2700000" algn="tl">
                    <a:srgbClr val="000000">
                      <a:alpha val="43137"/>
                    </a:srgbClr>
                  </a:outerShdw>
                </a:effectLst>
                <a:latin typeface="Arial Narrow" pitchFamily="34" charset="0"/>
              </a:rPr>
              <a:t>, so that you may overflow with hope by the power of the Holy Spirit. Romans 15:13 </a:t>
            </a:r>
          </a:p>
        </p:txBody>
      </p:sp>
      <p:pic>
        <p:nvPicPr>
          <p:cNvPr id="25" name="Picture 7" descr="body-temple-1"/>
          <p:cNvPicPr>
            <a:picLocks noChangeAspect="1" noChangeArrowheads="1"/>
          </p:cNvPicPr>
          <p:nvPr/>
        </p:nvPicPr>
        <p:blipFill rotWithShape="1">
          <a:blip r:embed="rId4" cstate="print"/>
          <a:srcRect l="-1041" r="-882" b="8484"/>
          <a:stretch/>
        </p:blipFill>
        <p:spPr bwMode="auto">
          <a:xfrm>
            <a:off x="111894" y="2859694"/>
            <a:ext cx="2980222" cy="3998306"/>
          </a:xfrm>
          <a:prstGeom prst="rect">
            <a:avLst/>
          </a:prstGeom>
          <a:noFill/>
          <a:ln w="9525">
            <a:noFill/>
            <a:miter lim="800000"/>
            <a:headEnd/>
            <a:tailEnd/>
          </a:ln>
          <a:effectLst>
            <a:glow rad="127000">
              <a:schemeClr val="bg1"/>
            </a:glow>
          </a:effectLst>
        </p:spPr>
      </p:pic>
    </p:spTree>
    <p:extLst>
      <p:ext uri="{BB962C8B-B14F-4D97-AF65-F5344CB8AC3E}">
        <p14:creationId xmlns:p14="http://schemas.microsoft.com/office/powerpoint/2010/main" val="2904975160"/>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6220"/>
          </a:xfrm>
        </p:spPr>
        <p:txBody>
          <a:bodyPr/>
          <a:lstStyle/>
          <a:p>
            <a:r>
              <a:rPr lang="en-US" dirty="0"/>
              <a:t>2—You can </a:t>
            </a:r>
            <a:r>
              <a:rPr lang="en-US" u="sng" dirty="0">
                <a:effectLst>
                  <a:glow rad="127000">
                    <a:srgbClr val="FF0000"/>
                  </a:glow>
                  <a:outerShdw blurRad="38100" dist="38100" dir="2700000" algn="tl">
                    <a:srgbClr val="000000">
                      <a:alpha val="43137"/>
                    </a:srgbClr>
                  </a:outerShdw>
                </a:effectLst>
              </a:rPr>
              <a:t>Lose</a:t>
            </a:r>
            <a:r>
              <a:rPr lang="en-US" dirty="0">
                <a:effectLst>
                  <a:glow rad="127000">
                    <a:srgbClr val="FF0000"/>
                  </a:glow>
                  <a:outerShdw blurRad="38100" dist="38100" dir="2700000" algn="tl">
                    <a:srgbClr val="000000">
                      <a:alpha val="43137"/>
                    </a:srgbClr>
                  </a:outerShdw>
                </a:effectLst>
              </a:rPr>
              <a:t> </a:t>
            </a:r>
            <a:r>
              <a:rPr lang="en-US" dirty="0"/>
              <a:t>Joy:  Psalm 51:12</a:t>
            </a: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3671329193"/>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6220"/>
          </a:xfrm>
        </p:spPr>
        <p:txBody>
          <a:bodyPr/>
          <a:lstStyle/>
          <a:p>
            <a:r>
              <a:rPr lang="en-US" dirty="0"/>
              <a:t>2—You can </a:t>
            </a:r>
            <a:r>
              <a:rPr lang="en-US" u="sng" dirty="0">
                <a:effectLst>
                  <a:glow rad="127000">
                    <a:srgbClr val="FF0000"/>
                  </a:glow>
                  <a:outerShdw blurRad="38100" dist="38100" dir="2700000" algn="tl">
                    <a:srgbClr val="000000">
                      <a:alpha val="43137"/>
                    </a:srgbClr>
                  </a:outerShdw>
                </a:effectLst>
              </a:rPr>
              <a:t>Lose</a:t>
            </a:r>
            <a:r>
              <a:rPr lang="en-US" dirty="0">
                <a:effectLst>
                  <a:glow rad="127000">
                    <a:srgbClr val="FF0000"/>
                  </a:glow>
                  <a:outerShdw blurRad="38100" dist="38100" dir="2700000" algn="tl">
                    <a:srgbClr val="000000">
                      <a:alpha val="43137"/>
                    </a:srgbClr>
                  </a:outerShdw>
                </a:effectLst>
              </a:rPr>
              <a:t> </a:t>
            </a:r>
            <a:r>
              <a:rPr lang="en-US" dirty="0"/>
              <a:t>Joy:  Psalm 51:12</a:t>
            </a:r>
          </a:p>
        </p:txBody>
      </p:sp>
      <p:sp>
        <p:nvSpPr>
          <p:cNvPr id="3" name="Content Placeholder 2"/>
          <p:cNvSpPr>
            <a:spLocks noGrp="1"/>
          </p:cNvSpPr>
          <p:nvPr>
            <p:ph idx="1"/>
          </p:nvPr>
        </p:nvSpPr>
        <p:spPr>
          <a:xfrm>
            <a:off x="1981200" y="1390652"/>
            <a:ext cx="8229600" cy="1757498"/>
          </a:xfrm>
        </p:spPr>
        <p:txBody>
          <a:bodyPr/>
          <a:lstStyle/>
          <a:p>
            <a:pPr algn="ctr">
              <a:lnSpc>
                <a:spcPct val="80000"/>
              </a:lnSpc>
            </a:pPr>
            <a:r>
              <a:rPr lang="en-US" dirty="0"/>
              <a:t> “Restore the joy” Psalm 51:12 </a:t>
            </a:r>
          </a:p>
          <a:p>
            <a:r>
              <a:rPr lang="en-US" dirty="0"/>
              <a:t> </a:t>
            </a:r>
          </a:p>
          <a:p>
            <a:r>
              <a:rPr lang="en-US" dirty="0"/>
              <a:t> </a:t>
            </a:r>
          </a:p>
          <a:p>
            <a:r>
              <a:rPr lang="en-US" dirty="0"/>
              <a:t> </a:t>
            </a:r>
          </a:p>
          <a:p>
            <a:r>
              <a:rPr lang="en-US" dirty="0"/>
              <a:t> </a:t>
            </a:r>
          </a:p>
          <a:p>
            <a:r>
              <a:rPr lang="en-US" dirty="0"/>
              <a:t>	</a:t>
            </a:r>
            <a:br>
              <a:rPr lang="en-US" dirty="0"/>
            </a:br>
            <a:r>
              <a:rPr lang="en-US" dirty="0"/>
              <a:t>	</a:t>
            </a:r>
          </a:p>
        </p:txBody>
      </p:sp>
      <p:grpSp>
        <p:nvGrpSpPr>
          <p:cNvPr id="13" name="Group 71"/>
          <p:cNvGrpSpPr>
            <a:grpSpLocks/>
          </p:cNvGrpSpPr>
          <p:nvPr/>
        </p:nvGrpSpPr>
        <p:grpSpPr bwMode="auto">
          <a:xfrm>
            <a:off x="4546102" y="2832561"/>
            <a:ext cx="2803525" cy="4025439"/>
            <a:chOff x="3045" y="1122"/>
            <a:chExt cx="2715" cy="3193"/>
          </a:xfrm>
          <a:effectLst>
            <a:glow rad="127000">
              <a:schemeClr val="bg1"/>
            </a:glow>
          </a:effectLst>
        </p:grpSpPr>
        <p:pic>
          <p:nvPicPr>
            <p:cNvPr id="14" name="Picture 67" descr="body-temple-2"/>
            <p:cNvPicPr>
              <a:picLocks noChangeAspect="1" noChangeArrowheads="1"/>
            </p:cNvPicPr>
            <p:nvPr/>
          </p:nvPicPr>
          <p:blipFill>
            <a:blip r:embed="rId2" cstate="print"/>
            <a:srcRect/>
            <a:stretch>
              <a:fillRect/>
            </a:stretch>
          </p:blipFill>
          <p:spPr bwMode="auto">
            <a:xfrm>
              <a:off x="3779" y="2191"/>
              <a:ext cx="982" cy="1628"/>
            </a:xfrm>
            <a:prstGeom prst="rect">
              <a:avLst/>
            </a:prstGeom>
            <a:noFill/>
            <a:ln w="9525">
              <a:noFill/>
              <a:miter lim="800000"/>
              <a:headEnd/>
              <a:tailEnd/>
            </a:ln>
          </p:spPr>
        </p:pic>
        <p:pic>
          <p:nvPicPr>
            <p:cNvPr id="15" name="Picture 68" descr="halo"/>
            <p:cNvPicPr>
              <a:picLocks noChangeAspect="1" noChangeArrowheads="1"/>
            </p:cNvPicPr>
            <p:nvPr/>
          </p:nvPicPr>
          <p:blipFill>
            <a:blip r:embed="rId3" cstate="print"/>
            <a:srcRect/>
            <a:stretch>
              <a:fillRect/>
            </a:stretch>
          </p:blipFill>
          <p:spPr bwMode="auto">
            <a:xfrm>
              <a:off x="3779" y="1122"/>
              <a:ext cx="884" cy="460"/>
            </a:xfrm>
            <a:prstGeom prst="rect">
              <a:avLst/>
            </a:prstGeom>
            <a:noFill/>
            <a:ln w="9525">
              <a:noFill/>
              <a:miter lim="800000"/>
              <a:headEnd/>
              <a:tailEnd/>
            </a:ln>
          </p:spPr>
        </p:pic>
        <p:pic>
          <p:nvPicPr>
            <p:cNvPr id="16" name="Picture 69" descr="body-temple-1"/>
            <p:cNvPicPr>
              <a:picLocks noChangeAspect="1" noChangeArrowheads="1"/>
            </p:cNvPicPr>
            <p:nvPr/>
          </p:nvPicPr>
          <p:blipFill>
            <a:blip r:embed="rId4" cstate="print"/>
            <a:srcRect r="1785" b="8484"/>
            <a:stretch>
              <a:fillRect/>
            </a:stretch>
          </p:blipFill>
          <p:spPr bwMode="auto">
            <a:xfrm>
              <a:off x="3045" y="1219"/>
              <a:ext cx="2715" cy="3096"/>
            </a:xfrm>
            <a:prstGeom prst="rect">
              <a:avLst/>
            </a:prstGeom>
            <a:noFill/>
            <a:ln w="9525">
              <a:noFill/>
              <a:miter lim="800000"/>
              <a:headEnd/>
              <a:tailEnd/>
            </a:ln>
          </p:spPr>
        </p:pic>
        <p:pic>
          <p:nvPicPr>
            <p:cNvPr id="17" name="Picture 70" descr="Pacifier2"/>
            <p:cNvPicPr>
              <a:picLocks noChangeAspect="1" noChangeArrowheads="1"/>
            </p:cNvPicPr>
            <p:nvPr/>
          </p:nvPicPr>
          <p:blipFill>
            <a:blip r:embed="rId5" cstate="print"/>
            <a:srcRect/>
            <a:stretch>
              <a:fillRect/>
            </a:stretch>
          </p:blipFill>
          <p:spPr bwMode="auto">
            <a:xfrm>
              <a:off x="3920" y="1888"/>
              <a:ext cx="371" cy="418"/>
            </a:xfrm>
            <a:prstGeom prst="rect">
              <a:avLst/>
            </a:prstGeom>
            <a:noFill/>
            <a:ln w="9525">
              <a:noFill/>
              <a:miter lim="800000"/>
              <a:headEnd/>
              <a:tailEnd/>
            </a:ln>
          </p:spPr>
        </p:pic>
      </p:grpSp>
      <p:grpSp>
        <p:nvGrpSpPr>
          <p:cNvPr id="18" name="Group 23"/>
          <p:cNvGrpSpPr/>
          <p:nvPr/>
        </p:nvGrpSpPr>
        <p:grpSpPr>
          <a:xfrm>
            <a:off x="7488044" y="2714153"/>
            <a:ext cx="2909118" cy="4135911"/>
            <a:chOff x="4421580" y="2714153"/>
            <a:chExt cx="2909118" cy="4135911"/>
          </a:xfrm>
          <a:effectLst>
            <a:glow rad="127000">
              <a:schemeClr val="bg1"/>
            </a:glow>
          </a:effectLst>
        </p:grpSpPr>
        <p:pic>
          <p:nvPicPr>
            <p:cNvPr id="19" name="Picture 62" descr="body-temple-2"/>
            <p:cNvPicPr>
              <a:picLocks noChangeAspect="1" noChangeArrowheads="1"/>
            </p:cNvPicPr>
            <p:nvPr/>
          </p:nvPicPr>
          <p:blipFill>
            <a:blip r:embed="rId2" cstate="print"/>
            <a:srcRect/>
            <a:stretch>
              <a:fillRect/>
            </a:stretch>
          </p:blipFill>
          <p:spPr bwMode="auto">
            <a:xfrm>
              <a:off x="5199455" y="4105711"/>
              <a:ext cx="1042988" cy="2108656"/>
            </a:xfrm>
            <a:prstGeom prst="rect">
              <a:avLst/>
            </a:prstGeom>
            <a:noFill/>
            <a:ln w="9525">
              <a:noFill/>
              <a:miter lim="800000"/>
              <a:headEnd/>
              <a:tailEnd/>
            </a:ln>
          </p:spPr>
        </p:pic>
        <p:pic>
          <p:nvPicPr>
            <p:cNvPr id="20" name="Picture 63" descr="halo"/>
            <p:cNvPicPr>
              <a:picLocks noChangeAspect="1" noChangeArrowheads="1"/>
            </p:cNvPicPr>
            <p:nvPr/>
          </p:nvPicPr>
          <p:blipFill>
            <a:blip r:embed="rId3" cstate="print"/>
            <a:srcRect/>
            <a:stretch>
              <a:fillRect/>
            </a:stretch>
          </p:blipFill>
          <p:spPr bwMode="auto">
            <a:xfrm>
              <a:off x="5199455" y="2714153"/>
              <a:ext cx="938213" cy="594998"/>
            </a:xfrm>
            <a:prstGeom prst="rect">
              <a:avLst/>
            </a:prstGeom>
            <a:noFill/>
            <a:ln w="9525">
              <a:noFill/>
              <a:miter lim="800000"/>
              <a:headEnd/>
              <a:tailEnd/>
            </a:ln>
          </p:spPr>
        </p:pic>
        <p:pic>
          <p:nvPicPr>
            <p:cNvPr id="21" name="Picture 64" descr="body-temple-1"/>
            <p:cNvPicPr>
              <a:picLocks noChangeAspect="1" noChangeArrowheads="1"/>
            </p:cNvPicPr>
            <p:nvPr/>
          </p:nvPicPr>
          <p:blipFill>
            <a:blip r:embed="rId4" cstate="print"/>
            <a:srcRect r="782" b="8484"/>
            <a:stretch>
              <a:fillRect/>
            </a:stretch>
          </p:blipFill>
          <p:spPr bwMode="auto">
            <a:xfrm>
              <a:off x="4421580" y="2840130"/>
              <a:ext cx="2909118" cy="4009934"/>
            </a:xfrm>
            <a:prstGeom prst="rect">
              <a:avLst/>
            </a:prstGeom>
            <a:noFill/>
            <a:ln w="9525">
              <a:noFill/>
              <a:miter lim="800000"/>
              <a:headEnd/>
              <a:tailEnd/>
            </a:ln>
          </p:spPr>
        </p:pic>
      </p:grpSp>
    </p:spTree>
    <p:extLst>
      <p:ext uri="{BB962C8B-B14F-4D97-AF65-F5344CB8AC3E}">
        <p14:creationId xmlns:p14="http://schemas.microsoft.com/office/powerpoint/2010/main" val="1494575608"/>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72"/>
          <p:cNvGrpSpPr>
            <a:grpSpLocks/>
          </p:cNvGrpSpPr>
          <p:nvPr/>
        </p:nvGrpSpPr>
        <p:grpSpPr bwMode="auto">
          <a:xfrm>
            <a:off x="261257" y="2247254"/>
            <a:ext cx="2878137" cy="4610746"/>
            <a:chOff x="2967" y="656"/>
            <a:chExt cx="2793" cy="3664"/>
          </a:xfrm>
          <a:effectLst>
            <a:glow rad="127000">
              <a:schemeClr val="bg1"/>
            </a:glow>
          </a:effectLst>
        </p:grpSpPr>
        <p:pic>
          <p:nvPicPr>
            <p:cNvPr id="24" name="Picture 73" descr="body-temple-2"/>
            <p:cNvPicPr>
              <a:picLocks noChangeAspect="1" noChangeArrowheads="1"/>
            </p:cNvPicPr>
            <p:nvPr/>
          </p:nvPicPr>
          <p:blipFill>
            <a:blip r:embed="rId2" cstate="print"/>
            <a:srcRect/>
            <a:stretch>
              <a:fillRect/>
            </a:stretch>
          </p:blipFill>
          <p:spPr bwMode="auto">
            <a:xfrm>
              <a:off x="3779" y="2196"/>
              <a:ext cx="982" cy="1628"/>
            </a:xfrm>
            <a:prstGeom prst="rect">
              <a:avLst/>
            </a:prstGeom>
            <a:noFill/>
            <a:ln w="9525">
              <a:noFill/>
              <a:miter lim="800000"/>
              <a:headEnd/>
              <a:tailEnd/>
            </a:ln>
          </p:spPr>
        </p:pic>
        <p:pic>
          <p:nvPicPr>
            <p:cNvPr id="25" name="Picture 74" descr="halo"/>
            <p:cNvPicPr>
              <a:picLocks noChangeAspect="1" noChangeArrowheads="1"/>
            </p:cNvPicPr>
            <p:nvPr/>
          </p:nvPicPr>
          <p:blipFill>
            <a:blip r:embed="rId3" cstate="print"/>
            <a:srcRect/>
            <a:stretch>
              <a:fillRect/>
            </a:stretch>
          </p:blipFill>
          <p:spPr bwMode="auto">
            <a:xfrm>
              <a:off x="3779" y="1127"/>
              <a:ext cx="884" cy="460"/>
            </a:xfrm>
            <a:prstGeom prst="rect">
              <a:avLst/>
            </a:prstGeom>
            <a:noFill/>
            <a:ln w="9525">
              <a:noFill/>
              <a:miter lim="800000"/>
              <a:headEnd/>
              <a:tailEnd/>
            </a:ln>
          </p:spPr>
        </p:pic>
        <p:pic>
          <p:nvPicPr>
            <p:cNvPr id="26" name="Picture 75" descr="body-temple-1"/>
            <p:cNvPicPr>
              <a:picLocks noChangeAspect="1" noChangeArrowheads="1"/>
            </p:cNvPicPr>
            <p:nvPr/>
          </p:nvPicPr>
          <p:blipFill>
            <a:blip r:embed="rId4" cstate="print"/>
            <a:srcRect r="1785" b="8484"/>
            <a:stretch>
              <a:fillRect/>
            </a:stretch>
          </p:blipFill>
          <p:spPr bwMode="auto">
            <a:xfrm>
              <a:off x="3045" y="1224"/>
              <a:ext cx="2715" cy="3096"/>
            </a:xfrm>
            <a:prstGeom prst="rect">
              <a:avLst/>
            </a:prstGeom>
            <a:noFill/>
            <a:ln w="9525">
              <a:noFill/>
              <a:miter lim="800000"/>
              <a:headEnd/>
              <a:tailEnd/>
            </a:ln>
          </p:spPr>
        </p:pic>
        <p:pic>
          <p:nvPicPr>
            <p:cNvPr id="27" name="Picture 76" descr="Pacifier2"/>
            <p:cNvPicPr>
              <a:picLocks noChangeAspect="1" noChangeArrowheads="1"/>
            </p:cNvPicPr>
            <p:nvPr/>
          </p:nvPicPr>
          <p:blipFill>
            <a:blip r:embed="rId5" cstate="print"/>
            <a:srcRect/>
            <a:stretch>
              <a:fillRect/>
            </a:stretch>
          </p:blipFill>
          <p:spPr bwMode="auto">
            <a:xfrm>
              <a:off x="3920" y="1893"/>
              <a:ext cx="371" cy="418"/>
            </a:xfrm>
            <a:prstGeom prst="rect">
              <a:avLst/>
            </a:prstGeom>
            <a:noFill/>
            <a:ln w="9525">
              <a:noFill/>
              <a:miter lim="800000"/>
              <a:headEnd/>
              <a:tailEnd/>
            </a:ln>
          </p:spPr>
        </p:pic>
        <p:pic>
          <p:nvPicPr>
            <p:cNvPr id="29" name="Picture 77" descr="balloon"/>
            <p:cNvPicPr>
              <a:picLocks noChangeAspect="1" noChangeArrowheads="1"/>
            </p:cNvPicPr>
            <p:nvPr/>
          </p:nvPicPr>
          <p:blipFill>
            <a:blip r:embed="rId6" cstate="print"/>
            <a:srcRect/>
            <a:stretch>
              <a:fillRect/>
            </a:stretch>
          </p:blipFill>
          <p:spPr bwMode="auto">
            <a:xfrm>
              <a:off x="4725" y="656"/>
              <a:ext cx="867" cy="2440"/>
            </a:xfrm>
            <a:prstGeom prst="rect">
              <a:avLst/>
            </a:prstGeom>
            <a:noFill/>
            <a:ln w="9525">
              <a:noFill/>
              <a:miter lim="800000"/>
              <a:headEnd/>
              <a:tailEnd/>
            </a:ln>
          </p:spPr>
        </p:pic>
        <p:pic>
          <p:nvPicPr>
            <p:cNvPr id="30" name="Picture 78" descr="teddybear"/>
            <p:cNvPicPr>
              <a:picLocks noChangeAspect="1" noChangeArrowheads="1"/>
            </p:cNvPicPr>
            <p:nvPr/>
          </p:nvPicPr>
          <p:blipFill>
            <a:blip r:embed="rId7" cstate="print"/>
            <a:srcRect/>
            <a:stretch>
              <a:fillRect/>
            </a:stretch>
          </p:blipFill>
          <p:spPr bwMode="auto">
            <a:xfrm>
              <a:off x="2967" y="2069"/>
              <a:ext cx="1167" cy="1017"/>
            </a:xfrm>
            <a:prstGeom prst="rect">
              <a:avLst/>
            </a:prstGeom>
            <a:noFill/>
            <a:ln w="9525">
              <a:noFill/>
              <a:miter lim="800000"/>
              <a:headEnd/>
              <a:tailEnd/>
            </a:ln>
          </p:spPr>
        </p:pic>
      </p:grpSp>
      <p:sp>
        <p:nvSpPr>
          <p:cNvPr id="2" name="Title 1"/>
          <p:cNvSpPr>
            <a:spLocks noGrp="1"/>
          </p:cNvSpPr>
          <p:nvPr>
            <p:ph type="title"/>
          </p:nvPr>
        </p:nvSpPr>
        <p:spPr>
          <a:xfrm>
            <a:off x="0" y="0"/>
            <a:ext cx="12192000" cy="1146220"/>
          </a:xfrm>
        </p:spPr>
        <p:txBody>
          <a:bodyPr/>
          <a:lstStyle/>
          <a:p>
            <a:r>
              <a:rPr lang="en-US" dirty="0"/>
              <a:t>2—You can </a:t>
            </a:r>
            <a:r>
              <a:rPr lang="en-US" u="sng" dirty="0">
                <a:effectLst>
                  <a:glow rad="127000">
                    <a:srgbClr val="FF0000"/>
                  </a:glow>
                  <a:outerShdw blurRad="38100" dist="38100" dir="2700000" algn="tl">
                    <a:srgbClr val="000000">
                      <a:alpha val="43137"/>
                    </a:srgbClr>
                  </a:outerShdw>
                </a:effectLst>
              </a:rPr>
              <a:t>Lose</a:t>
            </a:r>
            <a:r>
              <a:rPr lang="en-US" dirty="0">
                <a:effectLst>
                  <a:glow rad="127000">
                    <a:srgbClr val="FF0000"/>
                  </a:glow>
                  <a:outerShdw blurRad="38100" dist="38100" dir="2700000" algn="tl">
                    <a:srgbClr val="000000">
                      <a:alpha val="43137"/>
                    </a:srgbClr>
                  </a:outerShdw>
                </a:effectLst>
              </a:rPr>
              <a:t> </a:t>
            </a:r>
            <a:r>
              <a:rPr lang="en-US" dirty="0"/>
              <a:t>Joy:  Psalm 51:12</a:t>
            </a:r>
          </a:p>
        </p:txBody>
      </p:sp>
      <p:sp>
        <p:nvSpPr>
          <p:cNvPr id="3" name="Content Placeholder 2"/>
          <p:cNvSpPr>
            <a:spLocks noGrp="1"/>
          </p:cNvSpPr>
          <p:nvPr>
            <p:ph idx="1"/>
          </p:nvPr>
        </p:nvSpPr>
        <p:spPr>
          <a:xfrm>
            <a:off x="1981200" y="1390652"/>
            <a:ext cx="8229600" cy="1757498"/>
          </a:xfrm>
        </p:spPr>
        <p:txBody>
          <a:bodyPr/>
          <a:lstStyle/>
          <a:p>
            <a:pPr algn="ctr">
              <a:lnSpc>
                <a:spcPct val="80000"/>
              </a:lnSpc>
            </a:pPr>
            <a:r>
              <a:rPr lang="en-US" dirty="0"/>
              <a:t> “Restore the joy” Psalm 51:12 </a:t>
            </a:r>
          </a:p>
          <a:p>
            <a:pPr algn="ctr">
              <a:lnSpc>
                <a:spcPct val="80000"/>
              </a:lnSpc>
            </a:pPr>
            <a:r>
              <a:rPr lang="en-US" dirty="0"/>
              <a:t>You only restore what was </a:t>
            </a:r>
            <a:r>
              <a:rPr lang="en-US" u="sng" dirty="0"/>
              <a:t>lost</a:t>
            </a:r>
            <a:r>
              <a:rPr lang="en-US" dirty="0"/>
              <a:t>!</a:t>
            </a:r>
          </a:p>
          <a:p>
            <a:r>
              <a:rPr lang="en-US" dirty="0"/>
              <a:t> </a:t>
            </a:r>
          </a:p>
          <a:p>
            <a:r>
              <a:rPr lang="en-US" dirty="0"/>
              <a:t> </a:t>
            </a:r>
          </a:p>
          <a:p>
            <a:r>
              <a:rPr lang="en-US" dirty="0"/>
              <a:t> </a:t>
            </a:r>
          </a:p>
          <a:p>
            <a:r>
              <a:rPr lang="en-US" dirty="0"/>
              <a:t> </a:t>
            </a:r>
          </a:p>
          <a:p>
            <a:r>
              <a:rPr lang="en-US" dirty="0"/>
              <a:t> </a:t>
            </a:r>
          </a:p>
          <a:p>
            <a:r>
              <a:rPr lang="en-US" dirty="0"/>
              <a:t>	</a:t>
            </a:r>
            <a:br>
              <a:rPr lang="en-US" dirty="0"/>
            </a:br>
            <a:r>
              <a:rPr lang="en-US" dirty="0"/>
              <a:t>	</a:t>
            </a:r>
          </a:p>
        </p:txBody>
      </p:sp>
      <p:grpSp>
        <p:nvGrpSpPr>
          <p:cNvPr id="13" name="Group 71"/>
          <p:cNvGrpSpPr>
            <a:grpSpLocks/>
          </p:cNvGrpSpPr>
          <p:nvPr/>
        </p:nvGrpSpPr>
        <p:grpSpPr bwMode="auto">
          <a:xfrm>
            <a:off x="4546102" y="2832561"/>
            <a:ext cx="2803525" cy="4025439"/>
            <a:chOff x="3045" y="1122"/>
            <a:chExt cx="2715" cy="3193"/>
          </a:xfrm>
          <a:effectLst>
            <a:glow rad="127000">
              <a:schemeClr val="bg1"/>
            </a:glow>
          </a:effectLst>
        </p:grpSpPr>
        <p:pic>
          <p:nvPicPr>
            <p:cNvPr id="14" name="Picture 67" descr="body-temple-2"/>
            <p:cNvPicPr>
              <a:picLocks noChangeAspect="1" noChangeArrowheads="1"/>
            </p:cNvPicPr>
            <p:nvPr/>
          </p:nvPicPr>
          <p:blipFill>
            <a:blip r:embed="rId2" cstate="print"/>
            <a:srcRect/>
            <a:stretch>
              <a:fillRect/>
            </a:stretch>
          </p:blipFill>
          <p:spPr bwMode="auto">
            <a:xfrm>
              <a:off x="3779" y="2191"/>
              <a:ext cx="982" cy="1628"/>
            </a:xfrm>
            <a:prstGeom prst="rect">
              <a:avLst/>
            </a:prstGeom>
            <a:noFill/>
            <a:ln w="9525">
              <a:noFill/>
              <a:miter lim="800000"/>
              <a:headEnd/>
              <a:tailEnd/>
            </a:ln>
          </p:spPr>
        </p:pic>
        <p:pic>
          <p:nvPicPr>
            <p:cNvPr id="15" name="Picture 68" descr="halo"/>
            <p:cNvPicPr>
              <a:picLocks noChangeAspect="1" noChangeArrowheads="1"/>
            </p:cNvPicPr>
            <p:nvPr/>
          </p:nvPicPr>
          <p:blipFill>
            <a:blip r:embed="rId3" cstate="print"/>
            <a:srcRect/>
            <a:stretch>
              <a:fillRect/>
            </a:stretch>
          </p:blipFill>
          <p:spPr bwMode="auto">
            <a:xfrm>
              <a:off x="3779" y="1122"/>
              <a:ext cx="884" cy="460"/>
            </a:xfrm>
            <a:prstGeom prst="rect">
              <a:avLst/>
            </a:prstGeom>
            <a:noFill/>
            <a:ln w="9525">
              <a:noFill/>
              <a:miter lim="800000"/>
              <a:headEnd/>
              <a:tailEnd/>
            </a:ln>
          </p:spPr>
        </p:pic>
        <p:pic>
          <p:nvPicPr>
            <p:cNvPr id="16" name="Picture 69" descr="body-temple-1"/>
            <p:cNvPicPr>
              <a:picLocks noChangeAspect="1" noChangeArrowheads="1"/>
            </p:cNvPicPr>
            <p:nvPr/>
          </p:nvPicPr>
          <p:blipFill>
            <a:blip r:embed="rId4" cstate="print"/>
            <a:srcRect r="1785" b="8484"/>
            <a:stretch>
              <a:fillRect/>
            </a:stretch>
          </p:blipFill>
          <p:spPr bwMode="auto">
            <a:xfrm>
              <a:off x="3045" y="1219"/>
              <a:ext cx="2715" cy="3096"/>
            </a:xfrm>
            <a:prstGeom prst="rect">
              <a:avLst/>
            </a:prstGeom>
            <a:noFill/>
            <a:ln w="9525">
              <a:noFill/>
              <a:miter lim="800000"/>
              <a:headEnd/>
              <a:tailEnd/>
            </a:ln>
          </p:spPr>
        </p:pic>
        <p:pic>
          <p:nvPicPr>
            <p:cNvPr id="17" name="Picture 70" descr="Pacifier2"/>
            <p:cNvPicPr>
              <a:picLocks noChangeAspect="1" noChangeArrowheads="1"/>
            </p:cNvPicPr>
            <p:nvPr/>
          </p:nvPicPr>
          <p:blipFill>
            <a:blip r:embed="rId5" cstate="print"/>
            <a:srcRect/>
            <a:stretch>
              <a:fillRect/>
            </a:stretch>
          </p:blipFill>
          <p:spPr bwMode="auto">
            <a:xfrm>
              <a:off x="3920" y="1888"/>
              <a:ext cx="371" cy="418"/>
            </a:xfrm>
            <a:prstGeom prst="rect">
              <a:avLst/>
            </a:prstGeom>
            <a:noFill/>
            <a:ln w="9525">
              <a:noFill/>
              <a:miter lim="800000"/>
              <a:headEnd/>
              <a:tailEnd/>
            </a:ln>
          </p:spPr>
        </p:pic>
      </p:grpSp>
      <p:grpSp>
        <p:nvGrpSpPr>
          <p:cNvPr id="18" name="Group 23"/>
          <p:cNvGrpSpPr/>
          <p:nvPr/>
        </p:nvGrpSpPr>
        <p:grpSpPr>
          <a:xfrm>
            <a:off x="7488044" y="2714153"/>
            <a:ext cx="2909118" cy="4135911"/>
            <a:chOff x="4421580" y="2714153"/>
            <a:chExt cx="2909118" cy="4135911"/>
          </a:xfrm>
          <a:effectLst>
            <a:glow rad="127000">
              <a:schemeClr val="bg1"/>
            </a:glow>
          </a:effectLst>
        </p:grpSpPr>
        <p:pic>
          <p:nvPicPr>
            <p:cNvPr id="19" name="Picture 62" descr="body-temple-2"/>
            <p:cNvPicPr>
              <a:picLocks noChangeAspect="1" noChangeArrowheads="1"/>
            </p:cNvPicPr>
            <p:nvPr/>
          </p:nvPicPr>
          <p:blipFill>
            <a:blip r:embed="rId2" cstate="print"/>
            <a:srcRect/>
            <a:stretch>
              <a:fillRect/>
            </a:stretch>
          </p:blipFill>
          <p:spPr bwMode="auto">
            <a:xfrm>
              <a:off x="5199455" y="4105711"/>
              <a:ext cx="1042988" cy="2108656"/>
            </a:xfrm>
            <a:prstGeom prst="rect">
              <a:avLst/>
            </a:prstGeom>
            <a:noFill/>
            <a:ln w="9525">
              <a:noFill/>
              <a:miter lim="800000"/>
              <a:headEnd/>
              <a:tailEnd/>
            </a:ln>
          </p:spPr>
        </p:pic>
        <p:pic>
          <p:nvPicPr>
            <p:cNvPr id="20" name="Picture 63" descr="halo"/>
            <p:cNvPicPr>
              <a:picLocks noChangeAspect="1" noChangeArrowheads="1"/>
            </p:cNvPicPr>
            <p:nvPr/>
          </p:nvPicPr>
          <p:blipFill>
            <a:blip r:embed="rId3" cstate="print"/>
            <a:srcRect/>
            <a:stretch>
              <a:fillRect/>
            </a:stretch>
          </p:blipFill>
          <p:spPr bwMode="auto">
            <a:xfrm>
              <a:off x="5199455" y="2714153"/>
              <a:ext cx="938213" cy="594998"/>
            </a:xfrm>
            <a:prstGeom prst="rect">
              <a:avLst/>
            </a:prstGeom>
            <a:noFill/>
            <a:ln w="9525">
              <a:noFill/>
              <a:miter lim="800000"/>
              <a:headEnd/>
              <a:tailEnd/>
            </a:ln>
          </p:spPr>
        </p:pic>
        <p:pic>
          <p:nvPicPr>
            <p:cNvPr id="21" name="Picture 64" descr="body-temple-1"/>
            <p:cNvPicPr>
              <a:picLocks noChangeAspect="1" noChangeArrowheads="1"/>
            </p:cNvPicPr>
            <p:nvPr/>
          </p:nvPicPr>
          <p:blipFill>
            <a:blip r:embed="rId4" cstate="print"/>
            <a:srcRect r="782" b="8484"/>
            <a:stretch>
              <a:fillRect/>
            </a:stretch>
          </p:blipFill>
          <p:spPr bwMode="auto">
            <a:xfrm>
              <a:off x="4421580" y="2840130"/>
              <a:ext cx="2909118" cy="4009934"/>
            </a:xfrm>
            <a:prstGeom prst="rect">
              <a:avLst/>
            </a:prstGeom>
            <a:noFill/>
            <a:ln w="9525">
              <a:noFill/>
              <a:miter lim="800000"/>
              <a:headEnd/>
              <a:tailEnd/>
            </a:ln>
          </p:spPr>
        </p:pic>
      </p:grpSp>
      <p:sp>
        <p:nvSpPr>
          <p:cNvPr id="22" name="Right Arrow 21"/>
          <p:cNvSpPr/>
          <p:nvPr/>
        </p:nvSpPr>
        <p:spPr>
          <a:xfrm rot="10800000">
            <a:off x="3300986" y="4084641"/>
            <a:ext cx="872197" cy="1252024"/>
          </a:xfrm>
          <a:prstGeom prst="rightArrow">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6426506"/>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72"/>
          <p:cNvGrpSpPr>
            <a:grpSpLocks/>
          </p:cNvGrpSpPr>
          <p:nvPr/>
        </p:nvGrpSpPr>
        <p:grpSpPr bwMode="auto">
          <a:xfrm>
            <a:off x="261257" y="2247254"/>
            <a:ext cx="2878137" cy="4610746"/>
            <a:chOff x="2967" y="656"/>
            <a:chExt cx="2793" cy="3664"/>
          </a:xfrm>
          <a:effectLst>
            <a:glow rad="127000">
              <a:schemeClr val="bg1"/>
            </a:glow>
          </a:effectLst>
        </p:grpSpPr>
        <p:pic>
          <p:nvPicPr>
            <p:cNvPr id="24" name="Picture 73" descr="body-temple-2"/>
            <p:cNvPicPr>
              <a:picLocks noChangeAspect="1" noChangeArrowheads="1"/>
            </p:cNvPicPr>
            <p:nvPr/>
          </p:nvPicPr>
          <p:blipFill>
            <a:blip r:embed="rId2" cstate="print"/>
            <a:srcRect/>
            <a:stretch>
              <a:fillRect/>
            </a:stretch>
          </p:blipFill>
          <p:spPr bwMode="auto">
            <a:xfrm>
              <a:off x="3779" y="2196"/>
              <a:ext cx="982" cy="1628"/>
            </a:xfrm>
            <a:prstGeom prst="rect">
              <a:avLst/>
            </a:prstGeom>
            <a:noFill/>
            <a:ln w="9525">
              <a:noFill/>
              <a:miter lim="800000"/>
              <a:headEnd/>
              <a:tailEnd/>
            </a:ln>
          </p:spPr>
        </p:pic>
        <p:pic>
          <p:nvPicPr>
            <p:cNvPr id="25" name="Picture 74" descr="halo"/>
            <p:cNvPicPr>
              <a:picLocks noChangeAspect="1" noChangeArrowheads="1"/>
            </p:cNvPicPr>
            <p:nvPr/>
          </p:nvPicPr>
          <p:blipFill>
            <a:blip r:embed="rId3" cstate="print"/>
            <a:srcRect/>
            <a:stretch>
              <a:fillRect/>
            </a:stretch>
          </p:blipFill>
          <p:spPr bwMode="auto">
            <a:xfrm>
              <a:off x="3779" y="1127"/>
              <a:ext cx="884" cy="460"/>
            </a:xfrm>
            <a:prstGeom prst="rect">
              <a:avLst/>
            </a:prstGeom>
            <a:noFill/>
            <a:ln w="9525">
              <a:noFill/>
              <a:miter lim="800000"/>
              <a:headEnd/>
              <a:tailEnd/>
            </a:ln>
          </p:spPr>
        </p:pic>
        <p:pic>
          <p:nvPicPr>
            <p:cNvPr id="26" name="Picture 75" descr="body-temple-1"/>
            <p:cNvPicPr>
              <a:picLocks noChangeAspect="1" noChangeArrowheads="1"/>
            </p:cNvPicPr>
            <p:nvPr/>
          </p:nvPicPr>
          <p:blipFill>
            <a:blip r:embed="rId4" cstate="print"/>
            <a:srcRect r="1785" b="8484"/>
            <a:stretch>
              <a:fillRect/>
            </a:stretch>
          </p:blipFill>
          <p:spPr bwMode="auto">
            <a:xfrm>
              <a:off x="3045" y="1224"/>
              <a:ext cx="2715" cy="3096"/>
            </a:xfrm>
            <a:prstGeom prst="rect">
              <a:avLst/>
            </a:prstGeom>
            <a:noFill/>
            <a:ln w="9525">
              <a:noFill/>
              <a:miter lim="800000"/>
              <a:headEnd/>
              <a:tailEnd/>
            </a:ln>
          </p:spPr>
        </p:pic>
        <p:pic>
          <p:nvPicPr>
            <p:cNvPr id="27" name="Picture 76" descr="Pacifier2"/>
            <p:cNvPicPr>
              <a:picLocks noChangeAspect="1" noChangeArrowheads="1"/>
            </p:cNvPicPr>
            <p:nvPr/>
          </p:nvPicPr>
          <p:blipFill>
            <a:blip r:embed="rId5" cstate="print"/>
            <a:srcRect/>
            <a:stretch>
              <a:fillRect/>
            </a:stretch>
          </p:blipFill>
          <p:spPr bwMode="auto">
            <a:xfrm>
              <a:off x="3920" y="1893"/>
              <a:ext cx="371" cy="418"/>
            </a:xfrm>
            <a:prstGeom prst="rect">
              <a:avLst/>
            </a:prstGeom>
            <a:noFill/>
            <a:ln w="9525">
              <a:noFill/>
              <a:miter lim="800000"/>
              <a:headEnd/>
              <a:tailEnd/>
            </a:ln>
          </p:spPr>
        </p:pic>
        <p:pic>
          <p:nvPicPr>
            <p:cNvPr id="29" name="Picture 77" descr="balloon"/>
            <p:cNvPicPr>
              <a:picLocks noChangeAspect="1" noChangeArrowheads="1"/>
            </p:cNvPicPr>
            <p:nvPr/>
          </p:nvPicPr>
          <p:blipFill>
            <a:blip r:embed="rId6" cstate="print"/>
            <a:srcRect/>
            <a:stretch>
              <a:fillRect/>
            </a:stretch>
          </p:blipFill>
          <p:spPr bwMode="auto">
            <a:xfrm>
              <a:off x="4725" y="656"/>
              <a:ext cx="867" cy="2440"/>
            </a:xfrm>
            <a:prstGeom prst="rect">
              <a:avLst/>
            </a:prstGeom>
            <a:noFill/>
            <a:ln w="9525">
              <a:noFill/>
              <a:miter lim="800000"/>
              <a:headEnd/>
              <a:tailEnd/>
            </a:ln>
          </p:spPr>
        </p:pic>
        <p:pic>
          <p:nvPicPr>
            <p:cNvPr id="30" name="Picture 78" descr="teddybear"/>
            <p:cNvPicPr>
              <a:picLocks noChangeAspect="1" noChangeArrowheads="1"/>
            </p:cNvPicPr>
            <p:nvPr/>
          </p:nvPicPr>
          <p:blipFill>
            <a:blip r:embed="rId7" cstate="print"/>
            <a:srcRect/>
            <a:stretch>
              <a:fillRect/>
            </a:stretch>
          </p:blipFill>
          <p:spPr bwMode="auto">
            <a:xfrm>
              <a:off x="2967" y="2069"/>
              <a:ext cx="1167" cy="1017"/>
            </a:xfrm>
            <a:prstGeom prst="rect">
              <a:avLst/>
            </a:prstGeom>
            <a:noFill/>
            <a:ln w="9525">
              <a:noFill/>
              <a:miter lim="800000"/>
              <a:headEnd/>
              <a:tailEnd/>
            </a:ln>
          </p:spPr>
        </p:pic>
      </p:grpSp>
      <p:sp>
        <p:nvSpPr>
          <p:cNvPr id="2" name="Title 1"/>
          <p:cNvSpPr>
            <a:spLocks noGrp="1"/>
          </p:cNvSpPr>
          <p:nvPr>
            <p:ph type="title"/>
          </p:nvPr>
        </p:nvSpPr>
        <p:spPr>
          <a:xfrm>
            <a:off x="0" y="0"/>
            <a:ext cx="12192000" cy="1146220"/>
          </a:xfrm>
        </p:spPr>
        <p:txBody>
          <a:bodyPr/>
          <a:lstStyle/>
          <a:p>
            <a:r>
              <a:rPr lang="en-US" dirty="0"/>
              <a:t>2—You can </a:t>
            </a:r>
            <a:r>
              <a:rPr lang="en-US" u="sng" dirty="0">
                <a:effectLst>
                  <a:glow rad="127000">
                    <a:srgbClr val="FF0000"/>
                  </a:glow>
                  <a:outerShdw blurRad="38100" dist="38100" dir="2700000" algn="tl">
                    <a:srgbClr val="000000">
                      <a:alpha val="43137"/>
                    </a:srgbClr>
                  </a:outerShdw>
                </a:effectLst>
              </a:rPr>
              <a:t>Lose</a:t>
            </a:r>
            <a:r>
              <a:rPr lang="en-US" dirty="0">
                <a:effectLst>
                  <a:glow rad="127000">
                    <a:srgbClr val="FF0000"/>
                  </a:glow>
                  <a:outerShdw blurRad="38100" dist="38100" dir="2700000" algn="tl">
                    <a:srgbClr val="000000">
                      <a:alpha val="43137"/>
                    </a:srgbClr>
                  </a:outerShdw>
                </a:effectLst>
              </a:rPr>
              <a:t> </a:t>
            </a:r>
            <a:r>
              <a:rPr lang="en-US" dirty="0"/>
              <a:t>Joy:  Psalm 51:12</a:t>
            </a:r>
          </a:p>
        </p:txBody>
      </p:sp>
      <p:sp>
        <p:nvSpPr>
          <p:cNvPr id="3" name="Content Placeholder 2"/>
          <p:cNvSpPr>
            <a:spLocks noGrp="1"/>
          </p:cNvSpPr>
          <p:nvPr>
            <p:ph idx="1"/>
          </p:nvPr>
        </p:nvSpPr>
        <p:spPr>
          <a:xfrm>
            <a:off x="1981200" y="1390652"/>
            <a:ext cx="8229600" cy="1757498"/>
          </a:xfrm>
        </p:spPr>
        <p:txBody>
          <a:bodyPr/>
          <a:lstStyle/>
          <a:p>
            <a:pPr algn="ctr">
              <a:lnSpc>
                <a:spcPct val="80000"/>
              </a:lnSpc>
            </a:pPr>
            <a:r>
              <a:rPr lang="en-US" dirty="0"/>
              <a:t> “Restore the joy” Psalm 51:12 </a:t>
            </a:r>
          </a:p>
          <a:p>
            <a:pPr algn="ctr">
              <a:lnSpc>
                <a:spcPct val="80000"/>
              </a:lnSpc>
            </a:pPr>
            <a:r>
              <a:rPr lang="en-US" dirty="0"/>
              <a:t>You only restore what was </a:t>
            </a:r>
            <a:r>
              <a:rPr lang="en-US" u="sng" dirty="0"/>
              <a:t>lost</a:t>
            </a:r>
            <a:r>
              <a:rPr lang="en-US" dirty="0"/>
              <a:t>!</a:t>
            </a:r>
          </a:p>
          <a:p>
            <a:r>
              <a:rPr lang="en-US" dirty="0"/>
              <a:t> </a:t>
            </a:r>
          </a:p>
          <a:p>
            <a:r>
              <a:rPr lang="en-US" dirty="0"/>
              <a:t> </a:t>
            </a:r>
          </a:p>
          <a:p>
            <a:r>
              <a:rPr lang="en-US" dirty="0"/>
              <a:t> </a:t>
            </a:r>
          </a:p>
          <a:p>
            <a:r>
              <a:rPr lang="en-US" dirty="0"/>
              <a:t> </a:t>
            </a:r>
          </a:p>
          <a:p>
            <a:r>
              <a:rPr lang="en-US" dirty="0"/>
              <a:t> </a:t>
            </a:r>
          </a:p>
          <a:p>
            <a:r>
              <a:rPr lang="en-US" dirty="0"/>
              <a:t>	</a:t>
            </a:r>
            <a:br>
              <a:rPr lang="en-US" dirty="0"/>
            </a:br>
            <a:r>
              <a:rPr lang="en-US" dirty="0"/>
              <a:t>	</a:t>
            </a:r>
          </a:p>
        </p:txBody>
      </p:sp>
      <p:grpSp>
        <p:nvGrpSpPr>
          <p:cNvPr id="13" name="Group 71"/>
          <p:cNvGrpSpPr>
            <a:grpSpLocks/>
          </p:cNvGrpSpPr>
          <p:nvPr/>
        </p:nvGrpSpPr>
        <p:grpSpPr bwMode="auto">
          <a:xfrm>
            <a:off x="4546102" y="2832561"/>
            <a:ext cx="2803525" cy="4025439"/>
            <a:chOff x="3045" y="1122"/>
            <a:chExt cx="2715" cy="3193"/>
          </a:xfrm>
          <a:effectLst>
            <a:glow rad="127000">
              <a:schemeClr val="bg1"/>
            </a:glow>
          </a:effectLst>
        </p:grpSpPr>
        <p:pic>
          <p:nvPicPr>
            <p:cNvPr id="14" name="Picture 67" descr="body-temple-2"/>
            <p:cNvPicPr>
              <a:picLocks noChangeAspect="1" noChangeArrowheads="1"/>
            </p:cNvPicPr>
            <p:nvPr/>
          </p:nvPicPr>
          <p:blipFill>
            <a:blip r:embed="rId2" cstate="print"/>
            <a:srcRect/>
            <a:stretch>
              <a:fillRect/>
            </a:stretch>
          </p:blipFill>
          <p:spPr bwMode="auto">
            <a:xfrm>
              <a:off x="3779" y="2191"/>
              <a:ext cx="982" cy="1628"/>
            </a:xfrm>
            <a:prstGeom prst="rect">
              <a:avLst/>
            </a:prstGeom>
            <a:noFill/>
            <a:ln w="9525">
              <a:noFill/>
              <a:miter lim="800000"/>
              <a:headEnd/>
              <a:tailEnd/>
            </a:ln>
          </p:spPr>
        </p:pic>
        <p:pic>
          <p:nvPicPr>
            <p:cNvPr id="15" name="Picture 68" descr="halo"/>
            <p:cNvPicPr>
              <a:picLocks noChangeAspect="1" noChangeArrowheads="1"/>
            </p:cNvPicPr>
            <p:nvPr/>
          </p:nvPicPr>
          <p:blipFill>
            <a:blip r:embed="rId3" cstate="print"/>
            <a:srcRect/>
            <a:stretch>
              <a:fillRect/>
            </a:stretch>
          </p:blipFill>
          <p:spPr bwMode="auto">
            <a:xfrm>
              <a:off x="3779" y="1122"/>
              <a:ext cx="884" cy="460"/>
            </a:xfrm>
            <a:prstGeom prst="rect">
              <a:avLst/>
            </a:prstGeom>
            <a:noFill/>
            <a:ln w="9525">
              <a:noFill/>
              <a:miter lim="800000"/>
              <a:headEnd/>
              <a:tailEnd/>
            </a:ln>
          </p:spPr>
        </p:pic>
        <p:pic>
          <p:nvPicPr>
            <p:cNvPr id="16" name="Picture 69" descr="body-temple-1"/>
            <p:cNvPicPr>
              <a:picLocks noChangeAspect="1" noChangeArrowheads="1"/>
            </p:cNvPicPr>
            <p:nvPr/>
          </p:nvPicPr>
          <p:blipFill>
            <a:blip r:embed="rId4" cstate="print"/>
            <a:srcRect r="1785" b="8484"/>
            <a:stretch>
              <a:fillRect/>
            </a:stretch>
          </p:blipFill>
          <p:spPr bwMode="auto">
            <a:xfrm>
              <a:off x="3045" y="1219"/>
              <a:ext cx="2715" cy="3096"/>
            </a:xfrm>
            <a:prstGeom prst="rect">
              <a:avLst/>
            </a:prstGeom>
            <a:noFill/>
            <a:ln w="9525">
              <a:noFill/>
              <a:miter lim="800000"/>
              <a:headEnd/>
              <a:tailEnd/>
            </a:ln>
          </p:spPr>
        </p:pic>
        <p:pic>
          <p:nvPicPr>
            <p:cNvPr id="17" name="Picture 70" descr="Pacifier2"/>
            <p:cNvPicPr>
              <a:picLocks noChangeAspect="1" noChangeArrowheads="1"/>
            </p:cNvPicPr>
            <p:nvPr/>
          </p:nvPicPr>
          <p:blipFill>
            <a:blip r:embed="rId5" cstate="print"/>
            <a:srcRect/>
            <a:stretch>
              <a:fillRect/>
            </a:stretch>
          </p:blipFill>
          <p:spPr bwMode="auto">
            <a:xfrm>
              <a:off x="3920" y="1888"/>
              <a:ext cx="371" cy="418"/>
            </a:xfrm>
            <a:prstGeom prst="rect">
              <a:avLst/>
            </a:prstGeom>
            <a:noFill/>
            <a:ln w="9525">
              <a:noFill/>
              <a:miter lim="800000"/>
              <a:headEnd/>
              <a:tailEnd/>
            </a:ln>
          </p:spPr>
        </p:pic>
      </p:grpSp>
      <p:grpSp>
        <p:nvGrpSpPr>
          <p:cNvPr id="18" name="Group 23"/>
          <p:cNvGrpSpPr/>
          <p:nvPr/>
        </p:nvGrpSpPr>
        <p:grpSpPr>
          <a:xfrm>
            <a:off x="7488044" y="2714153"/>
            <a:ext cx="2909118" cy="4135911"/>
            <a:chOff x="4421580" y="2714153"/>
            <a:chExt cx="2909118" cy="4135911"/>
          </a:xfrm>
          <a:effectLst>
            <a:glow rad="127000">
              <a:schemeClr val="bg1"/>
            </a:glow>
          </a:effectLst>
        </p:grpSpPr>
        <p:pic>
          <p:nvPicPr>
            <p:cNvPr id="19" name="Picture 62" descr="body-temple-2"/>
            <p:cNvPicPr>
              <a:picLocks noChangeAspect="1" noChangeArrowheads="1"/>
            </p:cNvPicPr>
            <p:nvPr/>
          </p:nvPicPr>
          <p:blipFill>
            <a:blip r:embed="rId2" cstate="print"/>
            <a:srcRect/>
            <a:stretch>
              <a:fillRect/>
            </a:stretch>
          </p:blipFill>
          <p:spPr bwMode="auto">
            <a:xfrm>
              <a:off x="5199455" y="4105711"/>
              <a:ext cx="1042988" cy="2108656"/>
            </a:xfrm>
            <a:prstGeom prst="rect">
              <a:avLst/>
            </a:prstGeom>
            <a:noFill/>
            <a:ln w="9525">
              <a:noFill/>
              <a:miter lim="800000"/>
              <a:headEnd/>
              <a:tailEnd/>
            </a:ln>
          </p:spPr>
        </p:pic>
        <p:pic>
          <p:nvPicPr>
            <p:cNvPr id="20" name="Picture 63" descr="halo"/>
            <p:cNvPicPr>
              <a:picLocks noChangeAspect="1" noChangeArrowheads="1"/>
            </p:cNvPicPr>
            <p:nvPr/>
          </p:nvPicPr>
          <p:blipFill>
            <a:blip r:embed="rId3" cstate="print"/>
            <a:srcRect/>
            <a:stretch>
              <a:fillRect/>
            </a:stretch>
          </p:blipFill>
          <p:spPr bwMode="auto">
            <a:xfrm>
              <a:off x="5199455" y="2714153"/>
              <a:ext cx="938213" cy="594998"/>
            </a:xfrm>
            <a:prstGeom prst="rect">
              <a:avLst/>
            </a:prstGeom>
            <a:noFill/>
            <a:ln w="9525">
              <a:noFill/>
              <a:miter lim="800000"/>
              <a:headEnd/>
              <a:tailEnd/>
            </a:ln>
          </p:spPr>
        </p:pic>
        <p:pic>
          <p:nvPicPr>
            <p:cNvPr id="21" name="Picture 64" descr="body-temple-1"/>
            <p:cNvPicPr>
              <a:picLocks noChangeAspect="1" noChangeArrowheads="1"/>
            </p:cNvPicPr>
            <p:nvPr/>
          </p:nvPicPr>
          <p:blipFill>
            <a:blip r:embed="rId4" cstate="print"/>
            <a:srcRect r="782" b="8484"/>
            <a:stretch>
              <a:fillRect/>
            </a:stretch>
          </p:blipFill>
          <p:spPr bwMode="auto">
            <a:xfrm>
              <a:off x="4421580" y="2840130"/>
              <a:ext cx="2909118" cy="4009934"/>
            </a:xfrm>
            <a:prstGeom prst="rect">
              <a:avLst/>
            </a:prstGeom>
            <a:noFill/>
            <a:ln w="9525">
              <a:noFill/>
              <a:miter lim="800000"/>
              <a:headEnd/>
              <a:tailEnd/>
            </a:ln>
          </p:spPr>
        </p:pic>
      </p:grpSp>
      <p:sp>
        <p:nvSpPr>
          <p:cNvPr id="22" name="Right Arrow 21"/>
          <p:cNvSpPr/>
          <p:nvPr/>
        </p:nvSpPr>
        <p:spPr>
          <a:xfrm rot="10800000">
            <a:off x="3300986" y="4084641"/>
            <a:ext cx="872197" cy="1252024"/>
          </a:xfrm>
          <a:prstGeom prst="rightArrow">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657600" y="5303519"/>
            <a:ext cx="8125097" cy="1371601"/>
          </a:xfrm>
          <a:prstGeom prst="rect">
            <a:avLst/>
          </a:prstGeom>
          <a:solidFill>
            <a:schemeClr val="accent4">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Narrow" pitchFamily="34" charset="0"/>
              </a:rPr>
              <a:t>No lasting joy in the Lord!  Only the </a:t>
            </a:r>
          </a:p>
          <a:p>
            <a:pPr algn="ctr"/>
            <a:r>
              <a:rPr lang="en-US" sz="3600" b="1" dirty="0">
                <a:latin typeface="Arial Narrow" pitchFamily="34" charset="0"/>
              </a:rPr>
              <a:t>“... pleasures of sin for a short time.” </a:t>
            </a:r>
            <a:r>
              <a:rPr lang="en-US" sz="3600" b="1" baseline="30000" dirty="0">
                <a:latin typeface="Arial Narrow" pitchFamily="34" charset="0"/>
              </a:rPr>
              <a:t>Heb 11:25</a:t>
            </a:r>
          </a:p>
        </p:txBody>
      </p:sp>
    </p:spTree>
    <p:extLst>
      <p:ext uri="{BB962C8B-B14F-4D97-AF65-F5344CB8AC3E}">
        <p14:creationId xmlns:p14="http://schemas.microsoft.com/office/powerpoint/2010/main" val="882796177"/>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6196013" y="1562100"/>
            <a:ext cx="5995987" cy="5295900"/>
          </a:xfrm>
          <a:prstGeom prst="rect">
            <a:avLst/>
          </a:prstGeom>
          <a:noFill/>
          <a:ln w="9525">
            <a:noFill/>
            <a:miter lim="800000"/>
            <a:headEnd/>
            <a:tailEnd/>
          </a:ln>
          <a:effectLst/>
        </p:spPr>
      </p:pic>
      <p:sp>
        <p:nvSpPr>
          <p:cNvPr id="2" name="Title 1"/>
          <p:cNvSpPr>
            <a:spLocks noGrp="1"/>
          </p:cNvSpPr>
          <p:nvPr>
            <p:ph type="title"/>
          </p:nvPr>
        </p:nvSpPr>
        <p:spPr>
          <a:xfrm>
            <a:off x="0" y="0"/>
            <a:ext cx="12192000" cy="1143000"/>
          </a:xfrm>
        </p:spPr>
        <p:txBody>
          <a:bodyPr/>
          <a:lstStyle/>
          <a:p>
            <a:r>
              <a:rPr lang="en-US" dirty="0"/>
              <a:t>2—You can </a:t>
            </a:r>
            <a:r>
              <a:rPr lang="en-US" u="sng" dirty="0"/>
              <a:t>Lose</a:t>
            </a:r>
            <a:r>
              <a:rPr lang="en-US" dirty="0"/>
              <a:t> Joy:  Psalm 51:12</a:t>
            </a:r>
          </a:p>
        </p:txBody>
      </p:sp>
      <p:sp>
        <p:nvSpPr>
          <p:cNvPr id="7" name="Content Placeholder 6"/>
          <p:cNvSpPr>
            <a:spLocks noGrp="1"/>
          </p:cNvSpPr>
          <p:nvPr>
            <p:ph idx="1"/>
          </p:nvPr>
        </p:nvSpPr>
        <p:spPr>
          <a:xfrm>
            <a:off x="613611" y="1446416"/>
            <a:ext cx="9597189" cy="4679748"/>
          </a:xfrm>
        </p:spPr>
        <p:txBody>
          <a:bodyPr/>
          <a:lstStyle/>
          <a:p>
            <a:r>
              <a:rPr lang="en-US" dirty="0"/>
              <a:t>Let’s Consider King David whom God called </a:t>
            </a:r>
          </a:p>
          <a:p>
            <a:r>
              <a:rPr lang="en-US" dirty="0"/>
              <a:t>“man after his own heart”</a:t>
            </a:r>
          </a:p>
          <a:p>
            <a:r>
              <a:rPr lang="en-US" dirty="0"/>
              <a:t>1 Samuel 13:14</a:t>
            </a:r>
          </a:p>
        </p:txBody>
      </p:sp>
    </p:spTree>
    <p:extLst>
      <p:ext uri="{BB962C8B-B14F-4D97-AF65-F5344CB8AC3E}">
        <p14:creationId xmlns:p14="http://schemas.microsoft.com/office/powerpoint/2010/main" val="1994780712"/>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6196013" y="1562100"/>
            <a:ext cx="5995987" cy="5295900"/>
          </a:xfrm>
          <a:prstGeom prst="rect">
            <a:avLst/>
          </a:prstGeom>
          <a:noFill/>
          <a:ln w="9525">
            <a:noFill/>
            <a:miter lim="800000"/>
            <a:headEnd/>
            <a:tailEnd/>
          </a:ln>
          <a:effectLst/>
        </p:spPr>
      </p:pic>
      <p:sp>
        <p:nvSpPr>
          <p:cNvPr id="3" name="Content Placeholder 2"/>
          <p:cNvSpPr>
            <a:spLocks noGrp="1"/>
          </p:cNvSpPr>
          <p:nvPr>
            <p:ph idx="1"/>
          </p:nvPr>
        </p:nvSpPr>
        <p:spPr>
          <a:xfrm>
            <a:off x="601579" y="1422737"/>
            <a:ext cx="9609221" cy="4564063"/>
          </a:xfrm>
        </p:spPr>
        <p:txBody>
          <a:bodyPr/>
          <a:lstStyle/>
          <a:p>
            <a:r>
              <a:rPr lang="en-US" dirty="0"/>
              <a:t>   JOY		</a:t>
            </a:r>
          </a:p>
          <a:p>
            <a:r>
              <a:rPr lang="en-US" dirty="0"/>
              <a:t>			</a:t>
            </a:r>
          </a:p>
        </p:txBody>
      </p:sp>
      <p:sp>
        <p:nvSpPr>
          <p:cNvPr id="10" name="Freeform 9"/>
          <p:cNvSpPr/>
          <p:nvPr/>
        </p:nvSpPr>
        <p:spPr>
          <a:xfrm>
            <a:off x="806116" y="2129588"/>
            <a:ext cx="10876547" cy="216569"/>
          </a:xfrm>
          <a:custGeom>
            <a:avLst/>
            <a:gdLst>
              <a:gd name="connsiteX0" fmla="*/ 0 w 7772400"/>
              <a:gd name="connsiteY0" fmla="*/ 0 h 3638550"/>
              <a:gd name="connsiteX1" fmla="*/ 1123950 w 7772400"/>
              <a:gd name="connsiteY1" fmla="*/ 19050 h 3638550"/>
              <a:gd name="connsiteX2" fmla="*/ 3009900 w 7772400"/>
              <a:gd name="connsiteY2" fmla="*/ 165735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3886200 w 7772400"/>
              <a:gd name="connsiteY3" fmla="*/ 295275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3886200 w 7772400"/>
              <a:gd name="connsiteY3" fmla="*/ 295275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3886200 w 7772400"/>
              <a:gd name="connsiteY3" fmla="*/ 2952750 h 3638550"/>
              <a:gd name="connsiteX4" fmla="*/ 5029200 w 7772400"/>
              <a:gd name="connsiteY4" fmla="*/ 3638550 h 3638550"/>
              <a:gd name="connsiteX5" fmla="*/ 7772400 w 7772400"/>
              <a:gd name="connsiteY5" fmla="*/ 3600450 h 3638550"/>
              <a:gd name="connsiteX0" fmla="*/ 0 w 7753350"/>
              <a:gd name="connsiteY0" fmla="*/ 0 h 3657600"/>
              <a:gd name="connsiteX1" fmla="*/ 1123950 w 7753350"/>
              <a:gd name="connsiteY1" fmla="*/ 19050 h 3657600"/>
              <a:gd name="connsiteX2" fmla="*/ 2914650 w 7753350"/>
              <a:gd name="connsiteY2" fmla="*/ 1600200 h 3657600"/>
              <a:gd name="connsiteX3" fmla="*/ 3886200 w 7753350"/>
              <a:gd name="connsiteY3" fmla="*/ 2952750 h 3657600"/>
              <a:gd name="connsiteX4" fmla="*/ 5029200 w 7753350"/>
              <a:gd name="connsiteY4" fmla="*/ 3638550 h 3657600"/>
              <a:gd name="connsiteX5" fmla="*/ 7753350 w 7753350"/>
              <a:gd name="connsiteY5" fmla="*/ 3657600 h 3657600"/>
              <a:gd name="connsiteX0" fmla="*/ 0 w 7753350"/>
              <a:gd name="connsiteY0" fmla="*/ 0 h 3657600"/>
              <a:gd name="connsiteX1" fmla="*/ 1123950 w 7753350"/>
              <a:gd name="connsiteY1" fmla="*/ 19050 h 3657600"/>
              <a:gd name="connsiteX2" fmla="*/ 2914650 w 7753350"/>
              <a:gd name="connsiteY2" fmla="*/ 1600200 h 3657600"/>
              <a:gd name="connsiteX3" fmla="*/ 3886200 w 7753350"/>
              <a:gd name="connsiteY3" fmla="*/ 2952750 h 3657600"/>
              <a:gd name="connsiteX4" fmla="*/ 5029200 w 7753350"/>
              <a:gd name="connsiteY4" fmla="*/ 3638550 h 3657600"/>
              <a:gd name="connsiteX5" fmla="*/ 7753350 w 7753350"/>
              <a:gd name="connsiteY5" fmla="*/ 3657600 h 3657600"/>
              <a:gd name="connsiteX0" fmla="*/ 0 w 7753350"/>
              <a:gd name="connsiteY0" fmla="*/ 0 h 3657600"/>
              <a:gd name="connsiteX1" fmla="*/ 1123950 w 7753350"/>
              <a:gd name="connsiteY1" fmla="*/ 19050 h 3657600"/>
              <a:gd name="connsiteX2" fmla="*/ 2914650 w 7753350"/>
              <a:gd name="connsiteY2" fmla="*/ 1600200 h 3657600"/>
              <a:gd name="connsiteX3" fmla="*/ 3886200 w 7753350"/>
              <a:gd name="connsiteY3" fmla="*/ 2952750 h 3657600"/>
              <a:gd name="connsiteX4" fmla="*/ 5029200 w 7753350"/>
              <a:gd name="connsiteY4" fmla="*/ 3638550 h 3657600"/>
              <a:gd name="connsiteX5" fmla="*/ 7753350 w 7753350"/>
              <a:gd name="connsiteY5" fmla="*/ 3657600 h 3657600"/>
              <a:gd name="connsiteX0" fmla="*/ 0 w 7753350"/>
              <a:gd name="connsiteY0" fmla="*/ 0 h 3657600"/>
              <a:gd name="connsiteX1" fmla="*/ 1123950 w 7753350"/>
              <a:gd name="connsiteY1" fmla="*/ 19050 h 3657600"/>
              <a:gd name="connsiteX2" fmla="*/ 2000250 w 7753350"/>
              <a:gd name="connsiteY2" fmla="*/ 666750 h 3657600"/>
              <a:gd name="connsiteX3" fmla="*/ 2914650 w 7753350"/>
              <a:gd name="connsiteY3" fmla="*/ 1600200 h 3657600"/>
              <a:gd name="connsiteX4" fmla="*/ 3886200 w 7753350"/>
              <a:gd name="connsiteY4" fmla="*/ 2952750 h 3657600"/>
              <a:gd name="connsiteX5" fmla="*/ 5029200 w 7753350"/>
              <a:gd name="connsiteY5" fmla="*/ 3638550 h 3657600"/>
              <a:gd name="connsiteX6" fmla="*/ 7753350 w 7753350"/>
              <a:gd name="connsiteY6" fmla="*/ 3657600 h 3657600"/>
              <a:gd name="connsiteX0" fmla="*/ 0 w 7753350"/>
              <a:gd name="connsiteY0" fmla="*/ 0 h 3657600"/>
              <a:gd name="connsiteX1" fmla="*/ 1123950 w 7753350"/>
              <a:gd name="connsiteY1" fmla="*/ 19050 h 3657600"/>
              <a:gd name="connsiteX2" fmla="*/ 2155825 w 7753350"/>
              <a:gd name="connsiteY2" fmla="*/ 628650 h 3657600"/>
              <a:gd name="connsiteX3" fmla="*/ 2914650 w 7753350"/>
              <a:gd name="connsiteY3" fmla="*/ 1600200 h 3657600"/>
              <a:gd name="connsiteX4" fmla="*/ 3886200 w 7753350"/>
              <a:gd name="connsiteY4" fmla="*/ 2952750 h 3657600"/>
              <a:gd name="connsiteX5" fmla="*/ 5029200 w 7753350"/>
              <a:gd name="connsiteY5" fmla="*/ 3638550 h 3657600"/>
              <a:gd name="connsiteX6" fmla="*/ 7753350 w 7753350"/>
              <a:gd name="connsiteY6" fmla="*/ 3657600 h 3657600"/>
              <a:gd name="connsiteX0" fmla="*/ 0 w 7753350"/>
              <a:gd name="connsiteY0" fmla="*/ 0 h 3657600"/>
              <a:gd name="connsiteX1" fmla="*/ 1123950 w 7753350"/>
              <a:gd name="connsiteY1" fmla="*/ 19050 h 3657600"/>
              <a:gd name="connsiteX2" fmla="*/ 2155825 w 7753350"/>
              <a:gd name="connsiteY2" fmla="*/ 628650 h 3657600"/>
              <a:gd name="connsiteX3" fmla="*/ 3086100 w 7753350"/>
              <a:gd name="connsiteY3" fmla="*/ 1790700 h 3657600"/>
              <a:gd name="connsiteX4" fmla="*/ 3886200 w 7753350"/>
              <a:gd name="connsiteY4" fmla="*/ 2952750 h 3657600"/>
              <a:gd name="connsiteX5" fmla="*/ 5029200 w 7753350"/>
              <a:gd name="connsiteY5" fmla="*/ 3638550 h 3657600"/>
              <a:gd name="connsiteX6" fmla="*/ 7753350 w 7753350"/>
              <a:gd name="connsiteY6" fmla="*/ 3657600 h 3657600"/>
              <a:gd name="connsiteX0" fmla="*/ 0 w 7753350"/>
              <a:gd name="connsiteY0" fmla="*/ 25400 h 3683000"/>
              <a:gd name="connsiteX1" fmla="*/ 1123950 w 7753350"/>
              <a:gd name="connsiteY1" fmla="*/ 44450 h 3683000"/>
              <a:gd name="connsiteX2" fmla="*/ 2155825 w 7753350"/>
              <a:gd name="connsiteY2" fmla="*/ 654050 h 3683000"/>
              <a:gd name="connsiteX3" fmla="*/ 3086100 w 7753350"/>
              <a:gd name="connsiteY3" fmla="*/ 1816100 h 3683000"/>
              <a:gd name="connsiteX4" fmla="*/ 3886200 w 7753350"/>
              <a:gd name="connsiteY4" fmla="*/ 2978150 h 3683000"/>
              <a:gd name="connsiteX5" fmla="*/ 5029200 w 7753350"/>
              <a:gd name="connsiteY5" fmla="*/ 3663950 h 3683000"/>
              <a:gd name="connsiteX6" fmla="*/ 7753350 w 7753350"/>
              <a:gd name="connsiteY6" fmla="*/ 3683000 h 3683000"/>
              <a:gd name="connsiteX0" fmla="*/ 0 w 5029200"/>
              <a:gd name="connsiteY0" fmla="*/ 25400 h 3663950"/>
              <a:gd name="connsiteX1" fmla="*/ 1123950 w 5029200"/>
              <a:gd name="connsiteY1" fmla="*/ 44450 h 3663950"/>
              <a:gd name="connsiteX2" fmla="*/ 2155825 w 5029200"/>
              <a:gd name="connsiteY2" fmla="*/ 654050 h 3663950"/>
              <a:gd name="connsiteX3" fmla="*/ 3086100 w 5029200"/>
              <a:gd name="connsiteY3" fmla="*/ 1816100 h 3663950"/>
              <a:gd name="connsiteX4" fmla="*/ 3886200 w 5029200"/>
              <a:gd name="connsiteY4" fmla="*/ 2978150 h 3663950"/>
              <a:gd name="connsiteX5" fmla="*/ 5029200 w 5029200"/>
              <a:gd name="connsiteY5" fmla="*/ 3663950 h 3663950"/>
              <a:gd name="connsiteX0" fmla="*/ 0 w 3886200"/>
              <a:gd name="connsiteY0" fmla="*/ 25400 h 2978150"/>
              <a:gd name="connsiteX1" fmla="*/ 1123950 w 3886200"/>
              <a:gd name="connsiteY1" fmla="*/ 44450 h 2978150"/>
              <a:gd name="connsiteX2" fmla="*/ 2155825 w 3886200"/>
              <a:gd name="connsiteY2" fmla="*/ 654050 h 2978150"/>
              <a:gd name="connsiteX3" fmla="*/ 3086100 w 3886200"/>
              <a:gd name="connsiteY3" fmla="*/ 1816100 h 2978150"/>
              <a:gd name="connsiteX4" fmla="*/ 3886200 w 3886200"/>
              <a:gd name="connsiteY4" fmla="*/ 2978150 h 2978150"/>
              <a:gd name="connsiteX0" fmla="*/ 0 w 3086100"/>
              <a:gd name="connsiteY0" fmla="*/ 25400 h 1816100"/>
              <a:gd name="connsiteX1" fmla="*/ 1123950 w 3086100"/>
              <a:gd name="connsiteY1" fmla="*/ 44450 h 1816100"/>
              <a:gd name="connsiteX2" fmla="*/ 2155825 w 3086100"/>
              <a:gd name="connsiteY2" fmla="*/ 654050 h 1816100"/>
              <a:gd name="connsiteX3" fmla="*/ 3086100 w 3086100"/>
              <a:gd name="connsiteY3" fmla="*/ 1816100 h 1816100"/>
              <a:gd name="connsiteX0" fmla="*/ 0 w 2155825"/>
              <a:gd name="connsiteY0" fmla="*/ 25400 h 654050"/>
              <a:gd name="connsiteX1" fmla="*/ 1123950 w 2155825"/>
              <a:gd name="connsiteY1" fmla="*/ 44450 h 654050"/>
              <a:gd name="connsiteX2" fmla="*/ 2155825 w 2155825"/>
              <a:gd name="connsiteY2" fmla="*/ 654050 h 654050"/>
              <a:gd name="connsiteX0" fmla="*/ 0 w 7586403"/>
              <a:gd name="connsiteY0" fmla="*/ 233846 h 364021"/>
              <a:gd name="connsiteX1" fmla="*/ 1123950 w 7586403"/>
              <a:gd name="connsiteY1" fmla="*/ 252896 h 364021"/>
              <a:gd name="connsiteX2" fmla="*/ 7586403 w 7586403"/>
              <a:gd name="connsiteY2" fmla="*/ 295275 h 364021"/>
              <a:gd name="connsiteX0" fmla="*/ 0 w 7586403"/>
              <a:gd name="connsiteY0" fmla="*/ 25400 h 155575"/>
              <a:gd name="connsiteX1" fmla="*/ 1123950 w 7586403"/>
              <a:gd name="connsiteY1" fmla="*/ 44450 h 155575"/>
              <a:gd name="connsiteX2" fmla="*/ 7586403 w 7586403"/>
              <a:gd name="connsiteY2" fmla="*/ 86829 h 155575"/>
              <a:gd name="connsiteX0" fmla="*/ 0 w 7586403"/>
              <a:gd name="connsiteY0" fmla="*/ 25400 h 155575"/>
              <a:gd name="connsiteX1" fmla="*/ 1123950 w 7586403"/>
              <a:gd name="connsiteY1" fmla="*/ 44450 h 155575"/>
              <a:gd name="connsiteX2" fmla="*/ 7586403 w 7586403"/>
              <a:gd name="connsiteY2" fmla="*/ 33653 h 155575"/>
              <a:gd name="connsiteX0" fmla="*/ 0 w 7586403"/>
              <a:gd name="connsiteY0" fmla="*/ -1 h 147900"/>
              <a:gd name="connsiteX1" fmla="*/ 3418263 w 7586403"/>
              <a:gd name="connsiteY1" fmla="*/ 36774 h 147900"/>
              <a:gd name="connsiteX2" fmla="*/ 7586403 w 7586403"/>
              <a:gd name="connsiteY2" fmla="*/ 8252 h 147900"/>
              <a:gd name="connsiteX0" fmla="*/ 0 w 7586403"/>
              <a:gd name="connsiteY0" fmla="*/ 117985 h 154760"/>
              <a:gd name="connsiteX1" fmla="*/ 3418263 w 7586403"/>
              <a:gd name="connsiteY1" fmla="*/ 154760 h 154760"/>
              <a:gd name="connsiteX2" fmla="*/ 7586403 w 7586403"/>
              <a:gd name="connsiteY2" fmla="*/ 126238 h 154760"/>
              <a:gd name="connsiteX0" fmla="*/ 0 w 7586403"/>
              <a:gd name="connsiteY0" fmla="*/ 117985 h 284308"/>
              <a:gd name="connsiteX1" fmla="*/ 3418263 w 7586403"/>
              <a:gd name="connsiteY1" fmla="*/ 154760 h 284308"/>
              <a:gd name="connsiteX2" fmla="*/ 7586403 w 7586403"/>
              <a:gd name="connsiteY2" fmla="*/ 126238 h 284308"/>
              <a:gd name="connsiteX0" fmla="*/ 0 w 7586403"/>
              <a:gd name="connsiteY0" fmla="*/ 100259 h 266582"/>
              <a:gd name="connsiteX1" fmla="*/ 3418263 w 7586403"/>
              <a:gd name="connsiteY1" fmla="*/ 137034 h 266582"/>
              <a:gd name="connsiteX2" fmla="*/ 7586403 w 7586403"/>
              <a:gd name="connsiteY2" fmla="*/ 108512 h 266582"/>
            </a:gdLst>
            <a:ahLst/>
            <a:cxnLst>
              <a:cxn ang="0">
                <a:pos x="connsiteX0" y="connsiteY0"/>
              </a:cxn>
              <a:cxn ang="0">
                <a:pos x="connsiteX1" y="connsiteY1"/>
              </a:cxn>
              <a:cxn ang="0">
                <a:pos x="connsiteX2" y="connsiteY2"/>
              </a:cxn>
            </a:cxnLst>
            <a:rect l="l" t="t" r="r" b="b"/>
            <a:pathLst>
              <a:path w="7586403" h="266582">
                <a:moveTo>
                  <a:pt x="0" y="100259"/>
                </a:moveTo>
                <a:cubicBezTo>
                  <a:pt x="1139421" y="112517"/>
                  <a:pt x="1807383" y="266582"/>
                  <a:pt x="3418263" y="137034"/>
                </a:cubicBezTo>
                <a:cubicBezTo>
                  <a:pt x="4632787" y="0"/>
                  <a:pt x="7009996" y="114573"/>
                  <a:pt x="7586403" y="108512"/>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a:xfrm>
            <a:off x="0" y="0"/>
            <a:ext cx="12192000" cy="1143000"/>
          </a:xfrm>
        </p:spPr>
        <p:txBody>
          <a:bodyPr/>
          <a:lstStyle/>
          <a:p>
            <a:r>
              <a:rPr lang="en-US" dirty="0"/>
              <a:t>2—You can </a:t>
            </a:r>
            <a:r>
              <a:rPr lang="en-US" u="sng" dirty="0"/>
              <a:t>Lose</a:t>
            </a:r>
            <a:r>
              <a:rPr lang="en-US" dirty="0"/>
              <a:t> Joy:  Psalm 51:12</a:t>
            </a:r>
          </a:p>
        </p:txBody>
      </p:sp>
      <p:sp>
        <p:nvSpPr>
          <p:cNvPr id="12" name="TextBox 11"/>
          <p:cNvSpPr txBox="1"/>
          <p:nvPr/>
        </p:nvSpPr>
        <p:spPr>
          <a:xfrm>
            <a:off x="601579" y="2610853"/>
            <a:ext cx="8073189" cy="3170099"/>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Arial Narrow" pitchFamily="34" charset="0"/>
              </a:rPr>
              <a:t>He was enjoying </a:t>
            </a:r>
            <a:br>
              <a:rPr lang="en-US" sz="4000" b="1" dirty="0">
                <a:solidFill>
                  <a:schemeClr val="bg1"/>
                </a:solidFill>
                <a:effectLst>
                  <a:outerShdw blurRad="38100" dist="38100" dir="2700000" algn="tl">
                    <a:srgbClr val="000000">
                      <a:alpha val="43137"/>
                    </a:srgbClr>
                  </a:outerShdw>
                </a:effectLst>
                <a:latin typeface="Arial Narrow" pitchFamily="34" charset="0"/>
              </a:rPr>
            </a:br>
            <a:r>
              <a:rPr lang="en-US" sz="4000" b="1" dirty="0">
                <a:solidFill>
                  <a:schemeClr val="bg1"/>
                </a:solidFill>
                <a:effectLst>
                  <a:outerShdw blurRad="38100" dist="38100" dir="2700000" algn="tl">
                    <a:srgbClr val="000000">
                      <a:alpha val="43137"/>
                    </a:srgbClr>
                  </a:outerShdw>
                </a:effectLst>
                <a:latin typeface="Arial Narrow" pitchFamily="34" charset="0"/>
              </a:rPr>
              <a:t>“... the joy of your </a:t>
            </a:r>
            <a:r>
              <a:rPr lang="en-US" sz="4000" b="1" u="sng" dirty="0">
                <a:solidFill>
                  <a:schemeClr val="bg1"/>
                </a:solidFill>
                <a:effectLst>
                  <a:outerShdw blurRad="38100" dist="38100" dir="2700000" algn="tl">
                    <a:srgbClr val="000000">
                      <a:alpha val="43137"/>
                    </a:srgbClr>
                  </a:outerShdw>
                </a:effectLst>
                <a:latin typeface="Arial Narrow" pitchFamily="34" charset="0"/>
              </a:rPr>
              <a:t>salvation</a:t>
            </a:r>
            <a:r>
              <a:rPr lang="en-US" sz="4000" b="1" dirty="0">
                <a:solidFill>
                  <a:schemeClr val="bg1"/>
                </a:solidFill>
                <a:effectLst>
                  <a:outerShdw blurRad="38100" dist="38100" dir="2700000" algn="tl">
                    <a:srgbClr val="000000">
                      <a:alpha val="43137"/>
                    </a:srgbClr>
                  </a:outerShdw>
                </a:effectLst>
                <a:latin typeface="Arial Narrow" pitchFamily="34" charset="0"/>
              </a:rPr>
              <a:t>”  </a:t>
            </a:r>
            <a:br>
              <a:rPr lang="en-US" sz="4000" b="1" dirty="0">
                <a:solidFill>
                  <a:schemeClr val="bg1"/>
                </a:solidFill>
                <a:effectLst>
                  <a:outerShdw blurRad="38100" dist="38100" dir="2700000" algn="tl">
                    <a:srgbClr val="000000">
                      <a:alpha val="43137"/>
                    </a:srgbClr>
                  </a:outerShdw>
                </a:effectLst>
                <a:latin typeface="Arial Narrow" pitchFamily="34" charset="0"/>
              </a:rPr>
            </a:br>
            <a:r>
              <a:rPr lang="en-US" sz="4000" b="1" dirty="0">
                <a:solidFill>
                  <a:schemeClr val="bg1"/>
                </a:solidFill>
                <a:effectLst>
                  <a:outerShdw blurRad="38100" dist="38100" dir="2700000" algn="tl">
                    <a:srgbClr val="000000">
                      <a:alpha val="43137"/>
                    </a:srgbClr>
                  </a:outerShdw>
                </a:effectLst>
                <a:latin typeface="Arial Narrow" pitchFamily="34" charset="0"/>
              </a:rPr>
              <a:t>Psalm 51:12</a:t>
            </a:r>
          </a:p>
          <a:p>
            <a:endParaRPr lang="en-US" sz="4000" b="1" dirty="0">
              <a:solidFill>
                <a:schemeClr val="bg1"/>
              </a:solidFill>
              <a:effectLst>
                <a:outerShdw blurRad="38100" dist="38100" dir="2700000" algn="tl">
                  <a:srgbClr val="000000">
                    <a:alpha val="43137"/>
                  </a:srgbClr>
                </a:outerShdw>
              </a:effectLst>
              <a:latin typeface="Arial Narrow" pitchFamily="34" charset="0"/>
            </a:endParaRPr>
          </a:p>
          <a:p>
            <a:r>
              <a:rPr lang="en-US" sz="4000" b="1" dirty="0">
                <a:solidFill>
                  <a:schemeClr val="bg1"/>
                </a:solidFill>
                <a:effectLst>
                  <a:outerShdw blurRad="38100" dist="38100" dir="2700000" algn="tl">
                    <a:srgbClr val="000000">
                      <a:alpha val="43137"/>
                    </a:srgbClr>
                  </a:outerShdw>
                </a:effectLst>
                <a:latin typeface="Arial Narrow" pitchFamily="34" charset="0"/>
              </a:rPr>
              <a:t> </a:t>
            </a:r>
          </a:p>
        </p:txBody>
      </p:sp>
    </p:spTree>
    <p:extLst>
      <p:ext uri="{BB962C8B-B14F-4D97-AF65-F5344CB8AC3E}">
        <p14:creationId xmlns:p14="http://schemas.microsoft.com/office/powerpoint/2010/main" val="2419120868"/>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cstate="print"/>
          <a:srcRect/>
          <a:stretch>
            <a:fillRect/>
          </a:stretch>
        </p:blipFill>
        <p:spPr bwMode="auto">
          <a:xfrm>
            <a:off x="6196013" y="1562100"/>
            <a:ext cx="5995987" cy="5295900"/>
          </a:xfrm>
          <a:prstGeom prst="rect">
            <a:avLst/>
          </a:prstGeom>
          <a:noFill/>
          <a:ln w="9525">
            <a:noFill/>
            <a:miter lim="800000"/>
            <a:headEnd/>
            <a:tailEnd/>
          </a:ln>
          <a:effectLst/>
        </p:spPr>
      </p:pic>
      <p:sp>
        <p:nvSpPr>
          <p:cNvPr id="11" name="Content Placeholder 2"/>
          <p:cNvSpPr>
            <a:spLocks noGrp="1"/>
          </p:cNvSpPr>
          <p:nvPr>
            <p:ph idx="1"/>
          </p:nvPr>
        </p:nvSpPr>
        <p:spPr>
          <a:xfrm>
            <a:off x="601579" y="1431757"/>
            <a:ext cx="9609221" cy="4675357"/>
          </a:xfrm>
          <a:effectLst>
            <a:glow rad="127000">
              <a:srgbClr val="FF0000"/>
            </a:glow>
          </a:effectLst>
        </p:spPr>
        <p:txBody>
          <a:bodyPr/>
          <a:lstStyle/>
          <a:p>
            <a:r>
              <a:rPr lang="en-US" dirty="0"/>
              <a:t>   JOY		</a:t>
            </a:r>
          </a:p>
          <a:p>
            <a:r>
              <a:rPr lang="en-US" dirty="0"/>
              <a:t>				   Innocent </a:t>
            </a:r>
            <a:r>
              <a:rPr lang="en-US" u="sng" dirty="0">
                <a:effectLst>
                  <a:glow rad="127000">
                    <a:srgbClr val="FF0000"/>
                  </a:glow>
                  <a:outerShdw blurRad="38100" dist="38100" dir="2700000" algn="tl">
                    <a:srgbClr val="000000">
                      <a:alpha val="43137"/>
                    </a:srgbClr>
                  </a:outerShdw>
                </a:effectLst>
              </a:rPr>
              <a:t>Look</a:t>
            </a:r>
          </a:p>
          <a:p>
            <a:r>
              <a:rPr lang="en-US" dirty="0"/>
              <a:t>					     				    		  						</a:t>
            </a:r>
            <a:endParaRPr lang="en-US" sz="600" u="sng" dirty="0">
              <a:solidFill>
                <a:srgbClr val="FFFF00"/>
              </a:solidFill>
            </a:endParaRPr>
          </a:p>
          <a:p>
            <a:r>
              <a:rPr lang="en-US" dirty="0"/>
              <a:t>					</a:t>
            </a:r>
          </a:p>
        </p:txBody>
      </p:sp>
      <p:sp>
        <p:nvSpPr>
          <p:cNvPr id="12" name="TextBox 11"/>
          <p:cNvSpPr txBox="1"/>
          <p:nvPr/>
        </p:nvSpPr>
        <p:spPr>
          <a:xfrm>
            <a:off x="505327" y="2655263"/>
            <a:ext cx="10996862" cy="3170099"/>
          </a:xfrm>
          <a:prstGeom prst="rect">
            <a:avLst/>
          </a:prstGeom>
          <a:noFill/>
        </p:spPr>
        <p:txBody>
          <a:bodyPr wrap="square" rtlCol="0">
            <a:spAutoFit/>
          </a:bodyPr>
          <a:lstStyle/>
          <a:p>
            <a:r>
              <a:rPr lang="en-US" sz="4000" b="1" baseline="30000" dirty="0">
                <a:solidFill>
                  <a:schemeClr val="bg1"/>
                </a:solidFill>
                <a:effectLst>
                  <a:outerShdw blurRad="38100" dist="38100" dir="2700000" algn="tl">
                    <a:srgbClr val="000000">
                      <a:alpha val="43137"/>
                    </a:srgbClr>
                  </a:outerShdw>
                </a:effectLst>
                <a:latin typeface="Arial Narrow" pitchFamily="34" charset="0"/>
              </a:rPr>
              <a:t> 2 Samuel 11:2</a:t>
            </a:r>
            <a:r>
              <a:rPr lang="en-US" sz="4000" b="1" dirty="0">
                <a:solidFill>
                  <a:schemeClr val="bg1"/>
                </a:solidFill>
                <a:effectLst>
                  <a:outerShdw blurRad="38100" dist="38100" dir="2700000" algn="tl">
                    <a:srgbClr val="000000">
                      <a:alpha val="43137"/>
                    </a:srgbClr>
                  </a:outerShdw>
                </a:effectLst>
                <a:latin typeface="Arial Narrow" pitchFamily="34" charset="0"/>
              </a:rPr>
              <a:t> </a:t>
            </a:r>
            <a:br>
              <a:rPr lang="en-US" sz="4000" b="1" dirty="0">
                <a:solidFill>
                  <a:schemeClr val="bg1"/>
                </a:solidFill>
                <a:effectLst>
                  <a:outerShdw blurRad="38100" dist="38100" dir="2700000" algn="tl">
                    <a:srgbClr val="000000">
                      <a:alpha val="43137"/>
                    </a:srgbClr>
                  </a:outerShdw>
                </a:effectLst>
                <a:latin typeface="Arial Narrow" pitchFamily="34" charset="0"/>
              </a:rPr>
            </a:br>
            <a:r>
              <a:rPr lang="en-US" sz="4000" b="1" dirty="0">
                <a:solidFill>
                  <a:schemeClr val="bg1"/>
                </a:solidFill>
                <a:effectLst>
                  <a:outerShdw blurRad="38100" dist="38100" dir="2700000" algn="tl">
                    <a:srgbClr val="000000">
                      <a:alpha val="43137"/>
                    </a:srgbClr>
                  </a:outerShdw>
                </a:effectLst>
                <a:latin typeface="Arial Narrow" pitchFamily="34" charset="0"/>
              </a:rPr>
              <a:t>One evening </a:t>
            </a:r>
            <a:br>
              <a:rPr lang="en-US" sz="4000" b="1" dirty="0">
                <a:solidFill>
                  <a:schemeClr val="bg1"/>
                </a:solidFill>
                <a:effectLst>
                  <a:outerShdw blurRad="38100" dist="38100" dir="2700000" algn="tl">
                    <a:srgbClr val="000000">
                      <a:alpha val="43137"/>
                    </a:srgbClr>
                  </a:outerShdw>
                </a:effectLst>
                <a:latin typeface="Arial Narrow" pitchFamily="34" charset="0"/>
              </a:rPr>
            </a:br>
            <a:r>
              <a:rPr lang="en-US" sz="4000" b="1" dirty="0">
                <a:solidFill>
                  <a:schemeClr val="bg1"/>
                </a:solidFill>
                <a:effectLst>
                  <a:outerShdw blurRad="38100" dist="38100" dir="2700000" algn="tl">
                    <a:srgbClr val="000000">
                      <a:alpha val="43137"/>
                    </a:srgbClr>
                  </a:outerShdw>
                </a:effectLst>
                <a:latin typeface="Arial Narrow" pitchFamily="34" charset="0"/>
              </a:rPr>
              <a:t>David got up from his bed and walked around on the roof of the palace. From the roof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he saw </a:t>
            </a:r>
            <a:r>
              <a:rPr lang="en-US" sz="4000" b="1" dirty="0">
                <a:solidFill>
                  <a:schemeClr val="bg1"/>
                </a:solidFill>
                <a:effectLst>
                  <a:outerShdw blurRad="38100" dist="38100" dir="2700000" algn="tl">
                    <a:srgbClr val="000000">
                      <a:alpha val="43137"/>
                    </a:srgbClr>
                  </a:outerShdw>
                </a:effectLst>
                <a:latin typeface="Arial Narrow" pitchFamily="34" charset="0"/>
              </a:rPr>
              <a:t>a woman bathing. The woman was very beautiful,</a:t>
            </a:r>
          </a:p>
        </p:txBody>
      </p:sp>
      <p:sp>
        <p:nvSpPr>
          <p:cNvPr id="2" name="Title 1"/>
          <p:cNvSpPr>
            <a:spLocks noGrp="1"/>
          </p:cNvSpPr>
          <p:nvPr>
            <p:ph type="title"/>
          </p:nvPr>
        </p:nvSpPr>
        <p:spPr>
          <a:xfrm>
            <a:off x="0" y="0"/>
            <a:ext cx="12192000" cy="1143000"/>
          </a:xfrm>
        </p:spPr>
        <p:txBody>
          <a:bodyPr/>
          <a:lstStyle/>
          <a:p>
            <a:r>
              <a:rPr lang="en-US" dirty="0"/>
              <a:t>2—You can </a:t>
            </a:r>
            <a:r>
              <a:rPr lang="en-US" u="sng" dirty="0"/>
              <a:t>Lose</a:t>
            </a:r>
            <a:r>
              <a:rPr lang="en-US" dirty="0"/>
              <a:t> Joy:  Psalm 51:12</a:t>
            </a:r>
          </a:p>
        </p:txBody>
      </p:sp>
      <p:sp>
        <p:nvSpPr>
          <p:cNvPr id="19" name="Freeform 18"/>
          <p:cNvSpPr/>
          <p:nvPr/>
        </p:nvSpPr>
        <p:spPr>
          <a:xfrm>
            <a:off x="895350" y="2134267"/>
            <a:ext cx="3026945" cy="861337"/>
          </a:xfrm>
          <a:custGeom>
            <a:avLst/>
            <a:gdLst>
              <a:gd name="connsiteX0" fmla="*/ 0 w 7772400"/>
              <a:gd name="connsiteY0" fmla="*/ 0 h 3638550"/>
              <a:gd name="connsiteX1" fmla="*/ 1123950 w 7772400"/>
              <a:gd name="connsiteY1" fmla="*/ 19050 h 3638550"/>
              <a:gd name="connsiteX2" fmla="*/ 3009900 w 7772400"/>
              <a:gd name="connsiteY2" fmla="*/ 165735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3886200 w 7772400"/>
              <a:gd name="connsiteY3" fmla="*/ 295275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3886200 w 7772400"/>
              <a:gd name="connsiteY3" fmla="*/ 295275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3886200 w 7772400"/>
              <a:gd name="connsiteY3" fmla="*/ 2952750 h 3638550"/>
              <a:gd name="connsiteX4" fmla="*/ 5029200 w 7772400"/>
              <a:gd name="connsiteY4" fmla="*/ 3638550 h 3638550"/>
              <a:gd name="connsiteX5" fmla="*/ 7772400 w 7772400"/>
              <a:gd name="connsiteY5" fmla="*/ 3600450 h 3638550"/>
              <a:gd name="connsiteX0" fmla="*/ 0 w 7753350"/>
              <a:gd name="connsiteY0" fmla="*/ 0 h 3657600"/>
              <a:gd name="connsiteX1" fmla="*/ 1123950 w 7753350"/>
              <a:gd name="connsiteY1" fmla="*/ 19050 h 3657600"/>
              <a:gd name="connsiteX2" fmla="*/ 2914650 w 7753350"/>
              <a:gd name="connsiteY2" fmla="*/ 1600200 h 3657600"/>
              <a:gd name="connsiteX3" fmla="*/ 3886200 w 7753350"/>
              <a:gd name="connsiteY3" fmla="*/ 2952750 h 3657600"/>
              <a:gd name="connsiteX4" fmla="*/ 5029200 w 7753350"/>
              <a:gd name="connsiteY4" fmla="*/ 3638550 h 3657600"/>
              <a:gd name="connsiteX5" fmla="*/ 7753350 w 7753350"/>
              <a:gd name="connsiteY5" fmla="*/ 3657600 h 3657600"/>
              <a:gd name="connsiteX0" fmla="*/ 0 w 7753350"/>
              <a:gd name="connsiteY0" fmla="*/ 0 h 3657600"/>
              <a:gd name="connsiteX1" fmla="*/ 1123950 w 7753350"/>
              <a:gd name="connsiteY1" fmla="*/ 19050 h 3657600"/>
              <a:gd name="connsiteX2" fmla="*/ 2914650 w 7753350"/>
              <a:gd name="connsiteY2" fmla="*/ 1600200 h 3657600"/>
              <a:gd name="connsiteX3" fmla="*/ 3886200 w 7753350"/>
              <a:gd name="connsiteY3" fmla="*/ 2952750 h 3657600"/>
              <a:gd name="connsiteX4" fmla="*/ 5029200 w 7753350"/>
              <a:gd name="connsiteY4" fmla="*/ 3638550 h 3657600"/>
              <a:gd name="connsiteX5" fmla="*/ 7753350 w 7753350"/>
              <a:gd name="connsiteY5" fmla="*/ 3657600 h 3657600"/>
              <a:gd name="connsiteX0" fmla="*/ 0 w 7753350"/>
              <a:gd name="connsiteY0" fmla="*/ 0 h 3657600"/>
              <a:gd name="connsiteX1" fmla="*/ 1123950 w 7753350"/>
              <a:gd name="connsiteY1" fmla="*/ 19050 h 3657600"/>
              <a:gd name="connsiteX2" fmla="*/ 2914650 w 7753350"/>
              <a:gd name="connsiteY2" fmla="*/ 1600200 h 3657600"/>
              <a:gd name="connsiteX3" fmla="*/ 3886200 w 7753350"/>
              <a:gd name="connsiteY3" fmla="*/ 2952750 h 3657600"/>
              <a:gd name="connsiteX4" fmla="*/ 5029200 w 7753350"/>
              <a:gd name="connsiteY4" fmla="*/ 3638550 h 3657600"/>
              <a:gd name="connsiteX5" fmla="*/ 7753350 w 7753350"/>
              <a:gd name="connsiteY5" fmla="*/ 3657600 h 3657600"/>
              <a:gd name="connsiteX0" fmla="*/ 0 w 7753350"/>
              <a:gd name="connsiteY0" fmla="*/ 0 h 3657600"/>
              <a:gd name="connsiteX1" fmla="*/ 1123950 w 7753350"/>
              <a:gd name="connsiteY1" fmla="*/ 19050 h 3657600"/>
              <a:gd name="connsiteX2" fmla="*/ 2000250 w 7753350"/>
              <a:gd name="connsiteY2" fmla="*/ 666750 h 3657600"/>
              <a:gd name="connsiteX3" fmla="*/ 2914650 w 7753350"/>
              <a:gd name="connsiteY3" fmla="*/ 1600200 h 3657600"/>
              <a:gd name="connsiteX4" fmla="*/ 3886200 w 7753350"/>
              <a:gd name="connsiteY4" fmla="*/ 2952750 h 3657600"/>
              <a:gd name="connsiteX5" fmla="*/ 5029200 w 7753350"/>
              <a:gd name="connsiteY5" fmla="*/ 3638550 h 3657600"/>
              <a:gd name="connsiteX6" fmla="*/ 7753350 w 7753350"/>
              <a:gd name="connsiteY6" fmla="*/ 3657600 h 3657600"/>
              <a:gd name="connsiteX0" fmla="*/ 0 w 7753350"/>
              <a:gd name="connsiteY0" fmla="*/ 0 h 3657600"/>
              <a:gd name="connsiteX1" fmla="*/ 1123950 w 7753350"/>
              <a:gd name="connsiteY1" fmla="*/ 19050 h 3657600"/>
              <a:gd name="connsiteX2" fmla="*/ 2155825 w 7753350"/>
              <a:gd name="connsiteY2" fmla="*/ 628650 h 3657600"/>
              <a:gd name="connsiteX3" fmla="*/ 2914650 w 7753350"/>
              <a:gd name="connsiteY3" fmla="*/ 1600200 h 3657600"/>
              <a:gd name="connsiteX4" fmla="*/ 3886200 w 7753350"/>
              <a:gd name="connsiteY4" fmla="*/ 2952750 h 3657600"/>
              <a:gd name="connsiteX5" fmla="*/ 5029200 w 7753350"/>
              <a:gd name="connsiteY5" fmla="*/ 3638550 h 3657600"/>
              <a:gd name="connsiteX6" fmla="*/ 7753350 w 7753350"/>
              <a:gd name="connsiteY6" fmla="*/ 3657600 h 3657600"/>
              <a:gd name="connsiteX0" fmla="*/ 0 w 7753350"/>
              <a:gd name="connsiteY0" fmla="*/ 0 h 3657600"/>
              <a:gd name="connsiteX1" fmla="*/ 1123950 w 7753350"/>
              <a:gd name="connsiteY1" fmla="*/ 19050 h 3657600"/>
              <a:gd name="connsiteX2" fmla="*/ 2155825 w 7753350"/>
              <a:gd name="connsiteY2" fmla="*/ 628650 h 3657600"/>
              <a:gd name="connsiteX3" fmla="*/ 3086100 w 7753350"/>
              <a:gd name="connsiteY3" fmla="*/ 1790700 h 3657600"/>
              <a:gd name="connsiteX4" fmla="*/ 3886200 w 7753350"/>
              <a:gd name="connsiteY4" fmla="*/ 2952750 h 3657600"/>
              <a:gd name="connsiteX5" fmla="*/ 5029200 w 7753350"/>
              <a:gd name="connsiteY5" fmla="*/ 3638550 h 3657600"/>
              <a:gd name="connsiteX6" fmla="*/ 7753350 w 7753350"/>
              <a:gd name="connsiteY6" fmla="*/ 3657600 h 3657600"/>
              <a:gd name="connsiteX0" fmla="*/ 0 w 7753350"/>
              <a:gd name="connsiteY0" fmla="*/ 25400 h 3683000"/>
              <a:gd name="connsiteX1" fmla="*/ 1123950 w 7753350"/>
              <a:gd name="connsiteY1" fmla="*/ 44450 h 3683000"/>
              <a:gd name="connsiteX2" fmla="*/ 2155825 w 7753350"/>
              <a:gd name="connsiteY2" fmla="*/ 654050 h 3683000"/>
              <a:gd name="connsiteX3" fmla="*/ 3086100 w 7753350"/>
              <a:gd name="connsiteY3" fmla="*/ 1816100 h 3683000"/>
              <a:gd name="connsiteX4" fmla="*/ 3886200 w 7753350"/>
              <a:gd name="connsiteY4" fmla="*/ 2978150 h 3683000"/>
              <a:gd name="connsiteX5" fmla="*/ 5029200 w 7753350"/>
              <a:gd name="connsiteY5" fmla="*/ 3663950 h 3683000"/>
              <a:gd name="connsiteX6" fmla="*/ 7753350 w 7753350"/>
              <a:gd name="connsiteY6" fmla="*/ 3683000 h 3683000"/>
              <a:gd name="connsiteX0" fmla="*/ 0 w 5029200"/>
              <a:gd name="connsiteY0" fmla="*/ 25400 h 3663950"/>
              <a:gd name="connsiteX1" fmla="*/ 1123950 w 5029200"/>
              <a:gd name="connsiteY1" fmla="*/ 44450 h 3663950"/>
              <a:gd name="connsiteX2" fmla="*/ 2155825 w 5029200"/>
              <a:gd name="connsiteY2" fmla="*/ 654050 h 3663950"/>
              <a:gd name="connsiteX3" fmla="*/ 3086100 w 5029200"/>
              <a:gd name="connsiteY3" fmla="*/ 1816100 h 3663950"/>
              <a:gd name="connsiteX4" fmla="*/ 3886200 w 5029200"/>
              <a:gd name="connsiteY4" fmla="*/ 2978150 h 3663950"/>
              <a:gd name="connsiteX5" fmla="*/ 5029200 w 5029200"/>
              <a:gd name="connsiteY5" fmla="*/ 3663950 h 3663950"/>
              <a:gd name="connsiteX0" fmla="*/ 0 w 3886200"/>
              <a:gd name="connsiteY0" fmla="*/ 25400 h 2978150"/>
              <a:gd name="connsiteX1" fmla="*/ 1123950 w 3886200"/>
              <a:gd name="connsiteY1" fmla="*/ 44450 h 2978150"/>
              <a:gd name="connsiteX2" fmla="*/ 2155825 w 3886200"/>
              <a:gd name="connsiteY2" fmla="*/ 654050 h 2978150"/>
              <a:gd name="connsiteX3" fmla="*/ 3086100 w 3886200"/>
              <a:gd name="connsiteY3" fmla="*/ 1816100 h 2978150"/>
              <a:gd name="connsiteX4" fmla="*/ 3886200 w 3886200"/>
              <a:gd name="connsiteY4" fmla="*/ 2978150 h 2978150"/>
              <a:gd name="connsiteX0" fmla="*/ 0 w 3086100"/>
              <a:gd name="connsiteY0" fmla="*/ 25400 h 1816100"/>
              <a:gd name="connsiteX1" fmla="*/ 1123950 w 3086100"/>
              <a:gd name="connsiteY1" fmla="*/ 44450 h 1816100"/>
              <a:gd name="connsiteX2" fmla="*/ 2155825 w 3086100"/>
              <a:gd name="connsiteY2" fmla="*/ 654050 h 1816100"/>
              <a:gd name="connsiteX3" fmla="*/ 3086100 w 3086100"/>
              <a:gd name="connsiteY3" fmla="*/ 1816100 h 1816100"/>
              <a:gd name="connsiteX0" fmla="*/ 0 w 2155825"/>
              <a:gd name="connsiteY0" fmla="*/ 25400 h 654050"/>
              <a:gd name="connsiteX1" fmla="*/ 1123950 w 2155825"/>
              <a:gd name="connsiteY1" fmla="*/ 44450 h 654050"/>
              <a:gd name="connsiteX2" fmla="*/ 2155825 w 2155825"/>
              <a:gd name="connsiteY2" fmla="*/ 654050 h 654050"/>
            </a:gdLst>
            <a:ahLst/>
            <a:cxnLst>
              <a:cxn ang="0">
                <a:pos x="connsiteX0" y="connsiteY0"/>
              </a:cxn>
              <a:cxn ang="0">
                <a:pos x="connsiteX1" y="connsiteY1"/>
              </a:cxn>
              <a:cxn ang="0">
                <a:pos x="connsiteX2" y="connsiteY2"/>
              </a:cxn>
            </a:cxnLst>
            <a:rect l="l" t="t" r="r" b="b"/>
            <a:pathLst>
              <a:path w="2155825" h="654050">
                <a:moveTo>
                  <a:pt x="0" y="25400"/>
                </a:moveTo>
                <a:cubicBezTo>
                  <a:pt x="374650" y="31750"/>
                  <a:pt x="387350" y="0"/>
                  <a:pt x="1123950" y="44450"/>
                </a:cubicBezTo>
                <a:cubicBezTo>
                  <a:pt x="1457325" y="155575"/>
                  <a:pt x="1828800" y="358775"/>
                  <a:pt x="2155825" y="65405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rot="8148946">
            <a:off x="3550973" y="2727838"/>
            <a:ext cx="495300" cy="361950"/>
          </a:xfrm>
          <a:custGeom>
            <a:avLst/>
            <a:gdLst>
              <a:gd name="connsiteX0" fmla="*/ 0 w 495300"/>
              <a:gd name="connsiteY0" fmla="*/ 361950 h 361950"/>
              <a:gd name="connsiteX1" fmla="*/ 247650 w 495300"/>
              <a:gd name="connsiteY1" fmla="*/ 0 h 361950"/>
              <a:gd name="connsiteX2" fmla="*/ 495300 w 495300"/>
              <a:gd name="connsiteY2" fmla="*/ 361950 h 361950"/>
            </a:gdLst>
            <a:ahLst/>
            <a:cxnLst>
              <a:cxn ang="0">
                <a:pos x="connsiteX0" y="connsiteY0"/>
              </a:cxn>
              <a:cxn ang="0">
                <a:pos x="connsiteX1" y="connsiteY1"/>
              </a:cxn>
              <a:cxn ang="0">
                <a:pos x="connsiteX2" y="connsiteY2"/>
              </a:cxn>
            </a:cxnLst>
            <a:rect l="l" t="t" r="r" b="b"/>
            <a:pathLst>
              <a:path w="495300" h="361950">
                <a:moveTo>
                  <a:pt x="0" y="361950"/>
                </a:moveTo>
                <a:lnTo>
                  <a:pt x="247650" y="0"/>
                </a:lnTo>
                <a:lnTo>
                  <a:pt x="495300" y="361950"/>
                </a:lnTo>
              </a:path>
            </a:pathLst>
          </a:cu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74529216"/>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cstate="print"/>
          <a:srcRect/>
          <a:stretch>
            <a:fillRect/>
          </a:stretch>
        </p:blipFill>
        <p:spPr bwMode="auto">
          <a:xfrm>
            <a:off x="6196013" y="1562100"/>
            <a:ext cx="5995987" cy="5295900"/>
          </a:xfrm>
          <a:prstGeom prst="rect">
            <a:avLst/>
          </a:prstGeom>
          <a:noFill/>
          <a:ln w="9525">
            <a:noFill/>
            <a:miter lim="800000"/>
            <a:headEnd/>
            <a:tailEnd/>
          </a:ln>
          <a:effectLst/>
        </p:spPr>
      </p:pic>
      <p:sp>
        <p:nvSpPr>
          <p:cNvPr id="11" name="Content Placeholder 2"/>
          <p:cNvSpPr>
            <a:spLocks noGrp="1"/>
          </p:cNvSpPr>
          <p:nvPr>
            <p:ph idx="1"/>
          </p:nvPr>
        </p:nvSpPr>
        <p:spPr>
          <a:xfrm>
            <a:off x="601579" y="1431757"/>
            <a:ext cx="9609221" cy="4675357"/>
          </a:xfrm>
        </p:spPr>
        <p:txBody>
          <a:bodyPr/>
          <a:lstStyle/>
          <a:p>
            <a:r>
              <a:rPr lang="en-US" dirty="0"/>
              <a:t>   JOY		</a:t>
            </a:r>
          </a:p>
          <a:p>
            <a:r>
              <a:rPr lang="en-US" dirty="0"/>
              <a:t>				   Innocent Look</a:t>
            </a:r>
          </a:p>
          <a:p>
            <a:r>
              <a:rPr lang="en-US" dirty="0"/>
              <a:t>			    		Internal </a:t>
            </a:r>
            <a:r>
              <a:rPr lang="en-US" u="sng" dirty="0">
                <a:effectLst>
                  <a:glow rad="127000">
                    <a:srgbClr val="FF0000"/>
                  </a:glow>
                  <a:outerShdw blurRad="38100" dist="38100" dir="2700000" algn="tl">
                    <a:srgbClr val="000000">
                      <a:alpha val="43137"/>
                    </a:srgbClr>
                  </a:outerShdw>
                </a:effectLst>
              </a:rPr>
              <a:t>Desire</a:t>
            </a:r>
          </a:p>
          <a:p>
            <a:r>
              <a:rPr lang="en-US" dirty="0"/>
              <a:t>					     				    		  						</a:t>
            </a:r>
            <a:endParaRPr lang="en-US" sz="600" u="sng" dirty="0">
              <a:solidFill>
                <a:srgbClr val="FFFF00"/>
              </a:solidFill>
            </a:endParaRPr>
          </a:p>
          <a:p>
            <a:r>
              <a:rPr lang="en-US" dirty="0"/>
              <a:t>					</a:t>
            </a:r>
          </a:p>
        </p:txBody>
      </p:sp>
      <p:sp>
        <p:nvSpPr>
          <p:cNvPr id="12" name="TextBox 11"/>
          <p:cNvSpPr txBox="1"/>
          <p:nvPr/>
        </p:nvSpPr>
        <p:spPr>
          <a:xfrm>
            <a:off x="505327" y="2655263"/>
            <a:ext cx="7748337" cy="3785652"/>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latin typeface="Arial Narrow" pitchFamily="34" charset="0"/>
              </a:rPr>
              <a:t> </a:t>
            </a:r>
            <a:r>
              <a:rPr lang="en-US" sz="4000" b="1" baseline="30000" dirty="0">
                <a:solidFill>
                  <a:schemeClr val="bg1"/>
                </a:solidFill>
                <a:effectLst>
                  <a:outerShdw blurRad="38100" dist="38100" dir="2700000" algn="tl">
                    <a:srgbClr val="000000">
                      <a:alpha val="43137"/>
                    </a:srgbClr>
                  </a:outerShdw>
                </a:effectLst>
                <a:latin typeface="Arial Narrow" pitchFamily="34" charset="0"/>
              </a:rPr>
              <a:t>3</a:t>
            </a:r>
            <a:r>
              <a:rPr lang="en-US" sz="4000" b="1" dirty="0">
                <a:solidFill>
                  <a:schemeClr val="bg1"/>
                </a:solidFill>
                <a:effectLst>
                  <a:outerShdw blurRad="38100" dist="38100" dir="2700000" algn="tl">
                    <a:srgbClr val="000000">
                      <a:alpha val="43137"/>
                    </a:srgbClr>
                  </a:outerShdw>
                </a:effectLst>
                <a:latin typeface="Arial Narrow" pitchFamily="34" charset="0"/>
              </a:rPr>
              <a:t> and David </a:t>
            </a:r>
            <a:br>
              <a:rPr lang="en-US" sz="4000" b="1" dirty="0">
                <a:solidFill>
                  <a:schemeClr val="bg1"/>
                </a:solidFill>
                <a:effectLst>
                  <a:outerShdw blurRad="38100" dist="38100" dir="2700000" algn="tl">
                    <a:srgbClr val="000000">
                      <a:alpha val="43137"/>
                    </a:srgbClr>
                  </a:outerShdw>
                </a:effectLst>
                <a:latin typeface="Arial Narrow" pitchFamily="34" charset="0"/>
              </a:rPr>
            </a:br>
            <a:r>
              <a:rPr lang="en-US" sz="4000" b="1" dirty="0">
                <a:solidFill>
                  <a:schemeClr val="bg1"/>
                </a:solidFill>
                <a:effectLst>
                  <a:outerShdw blurRad="38100" dist="38100" dir="2700000" algn="tl">
                    <a:srgbClr val="000000">
                      <a:alpha val="43137"/>
                    </a:srgbClr>
                  </a:outerShdw>
                </a:effectLst>
                <a:latin typeface="Arial Narrow" pitchFamily="34" charset="0"/>
              </a:rPr>
              <a:t>sent someone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to </a:t>
            </a:r>
            <a:b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b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find out</a:t>
            </a:r>
            <a:r>
              <a:rPr lang="en-US" sz="4000" b="1" dirty="0">
                <a:solidFill>
                  <a:srgbClr val="FFFF00"/>
                </a:solidFill>
                <a:effectLst>
                  <a:outerShdw blurRad="38100" dist="38100" dir="2700000" algn="tl">
                    <a:srgbClr val="000000">
                      <a:alpha val="43137"/>
                    </a:srgbClr>
                  </a:outerShdw>
                </a:effectLst>
                <a:latin typeface="Arial Narrow" pitchFamily="34" charset="0"/>
              </a:rPr>
              <a:t> </a:t>
            </a:r>
            <a:r>
              <a:rPr lang="en-US" sz="4000" b="1" dirty="0">
                <a:solidFill>
                  <a:schemeClr val="bg1"/>
                </a:solidFill>
                <a:effectLst>
                  <a:outerShdw blurRad="38100" dist="38100" dir="2700000" algn="tl">
                    <a:srgbClr val="000000">
                      <a:alpha val="43137"/>
                    </a:srgbClr>
                  </a:outerShdw>
                </a:effectLst>
                <a:latin typeface="Arial Narrow" pitchFamily="34" charset="0"/>
              </a:rPr>
              <a:t>about her. </a:t>
            </a:r>
            <a:br>
              <a:rPr lang="en-US" sz="4000" b="1" dirty="0">
                <a:solidFill>
                  <a:schemeClr val="bg1"/>
                </a:solidFill>
                <a:effectLst>
                  <a:outerShdw blurRad="38100" dist="38100" dir="2700000" algn="tl">
                    <a:srgbClr val="000000">
                      <a:alpha val="43137"/>
                    </a:srgbClr>
                  </a:outerShdw>
                </a:effectLst>
                <a:latin typeface="Arial Narrow" pitchFamily="34" charset="0"/>
              </a:rPr>
            </a:br>
            <a:r>
              <a:rPr lang="en-US" sz="4000" b="1" dirty="0">
                <a:solidFill>
                  <a:schemeClr val="bg1"/>
                </a:solidFill>
                <a:effectLst>
                  <a:outerShdw blurRad="38100" dist="38100" dir="2700000" algn="tl">
                    <a:srgbClr val="000000">
                      <a:alpha val="43137"/>
                    </a:srgbClr>
                  </a:outerShdw>
                </a:effectLst>
                <a:latin typeface="Arial Narrow" pitchFamily="34" charset="0"/>
              </a:rPr>
              <a:t>The man said, "Isn't this Bathsheba, the daughter of </a:t>
            </a:r>
            <a:r>
              <a:rPr lang="en-US" sz="4000" b="1" dirty="0" err="1">
                <a:solidFill>
                  <a:schemeClr val="bg1"/>
                </a:solidFill>
                <a:effectLst>
                  <a:outerShdw blurRad="38100" dist="38100" dir="2700000" algn="tl">
                    <a:srgbClr val="000000">
                      <a:alpha val="43137"/>
                    </a:srgbClr>
                  </a:outerShdw>
                </a:effectLst>
                <a:latin typeface="Arial Narrow" pitchFamily="34" charset="0"/>
              </a:rPr>
              <a:t>Eliam</a:t>
            </a:r>
            <a:r>
              <a:rPr lang="en-US" sz="4000" b="1" dirty="0">
                <a:solidFill>
                  <a:schemeClr val="bg1"/>
                </a:solidFill>
                <a:effectLst>
                  <a:outerShdw blurRad="38100" dist="38100" dir="2700000" algn="tl">
                    <a:srgbClr val="000000">
                      <a:alpha val="43137"/>
                    </a:srgbClr>
                  </a:outerShdw>
                </a:effectLst>
                <a:latin typeface="Arial Narrow" pitchFamily="34" charset="0"/>
              </a:rPr>
              <a:t> and the wife of Uriah the Hittite?"</a:t>
            </a:r>
          </a:p>
        </p:txBody>
      </p:sp>
      <p:sp>
        <p:nvSpPr>
          <p:cNvPr id="2" name="Title 1"/>
          <p:cNvSpPr>
            <a:spLocks noGrp="1"/>
          </p:cNvSpPr>
          <p:nvPr>
            <p:ph type="title"/>
          </p:nvPr>
        </p:nvSpPr>
        <p:spPr>
          <a:xfrm>
            <a:off x="0" y="0"/>
            <a:ext cx="12192000" cy="1143000"/>
          </a:xfrm>
        </p:spPr>
        <p:txBody>
          <a:bodyPr/>
          <a:lstStyle/>
          <a:p>
            <a:r>
              <a:rPr lang="en-US" dirty="0"/>
              <a:t>2—You can </a:t>
            </a:r>
            <a:r>
              <a:rPr lang="en-US" u="sng" dirty="0"/>
              <a:t>Lose</a:t>
            </a:r>
            <a:r>
              <a:rPr lang="en-US" dirty="0"/>
              <a:t> Joy:  Psalm 51:12</a:t>
            </a:r>
          </a:p>
        </p:txBody>
      </p:sp>
      <p:sp>
        <p:nvSpPr>
          <p:cNvPr id="16" name="Freeform 15"/>
          <p:cNvSpPr/>
          <p:nvPr/>
        </p:nvSpPr>
        <p:spPr>
          <a:xfrm rot="7811775">
            <a:off x="4526947" y="3649545"/>
            <a:ext cx="495300" cy="361950"/>
          </a:xfrm>
          <a:custGeom>
            <a:avLst/>
            <a:gdLst>
              <a:gd name="connsiteX0" fmla="*/ 0 w 495300"/>
              <a:gd name="connsiteY0" fmla="*/ 361950 h 361950"/>
              <a:gd name="connsiteX1" fmla="*/ 247650 w 495300"/>
              <a:gd name="connsiteY1" fmla="*/ 0 h 361950"/>
              <a:gd name="connsiteX2" fmla="*/ 495300 w 495300"/>
              <a:gd name="connsiteY2" fmla="*/ 361950 h 361950"/>
            </a:gdLst>
            <a:ahLst/>
            <a:cxnLst>
              <a:cxn ang="0">
                <a:pos x="connsiteX0" y="connsiteY0"/>
              </a:cxn>
              <a:cxn ang="0">
                <a:pos x="connsiteX1" y="connsiteY1"/>
              </a:cxn>
              <a:cxn ang="0">
                <a:pos x="connsiteX2" y="connsiteY2"/>
              </a:cxn>
            </a:cxnLst>
            <a:rect l="l" t="t" r="r" b="b"/>
            <a:pathLst>
              <a:path w="495300" h="361950">
                <a:moveTo>
                  <a:pt x="0" y="361950"/>
                </a:moveTo>
                <a:lnTo>
                  <a:pt x="247650" y="0"/>
                </a:lnTo>
                <a:lnTo>
                  <a:pt x="495300" y="361950"/>
                </a:lnTo>
              </a:path>
            </a:pathLst>
          </a:cu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883318" y="2146299"/>
            <a:ext cx="3953378" cy="1739902"/>
          </a:xfrm>
          <a:custGeom>
            <a:avLst/>
            <a:gdLst>
              <a:gd name="connsiteX0" fmla="*/ 0 w 7772400"/>
              <a:gd name="connsiteY0" fmla="*/ 0 h 3638550"/>
              <a:gd name="connsiteX1" fmla="*/ 1123950 w 7772400"/>
              <a:gd name="connsiteY1" fmla="*/ 19050 h 3638550"/>
              <a:gd name="connsiteX2" fmla="*/ 3009900 w 7772400"/>
              <a:gd name="connsiteY2" fmla="*/ 165735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3886200 w 7772400"/>
              <a:gd name="connsiteY3" fmla="*/ 295275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3886200 w 7772400"/>
              <a:gd name="connsiteY3" fmla="*/ 295275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3886200 w 7772400"/>
              <a:gd name="connsiteY3" fmla="*/ 2952750 h 3638550"/>
              <a:gd name="connsiteX4" fmla="*/ 5029200 w 7772400"/>
              <a:gd name="connsiteY4" fmla="*/ 3638550 h 3638550"/>
              <a:gd name="connsiteX5" fmla="*/ 7772400 w 7772400"/>
              <a:gd name="connsiteY5" fmla="*/ 3600450 h 3638550"/>
              <a:gd name="connsiteX0" fmla="*/ 0 w 7753350"/>
              <a:gd name="connsiteY0" fmla="*/ 0 h 3657600"/>
              <a:gd name="connsiteX1" fmla="*/ 1123950 w 7753350"/>
              <a:gd name="connsiteY1" fmla="*/ 19050 h 3657600"/>
              <a:gd name="connsiteX2" fmla="*/ 2914650 w 7753350"/>
              <a:gd name="connsiteY2" fmla="*/ 1600200 h 3657600"/>
              <a:gd name="connsiteX3" fmla="*/ 3886200 w 7753350"/>
              <a:gd name="connsiteY3" fmla="*/ 2952750 h 3657600"/>
              <a:gd name="connsiteX4" fmla="*/ 5029200 w 7753350"/>
              <a:gd name="connsiteY4" fmla="*/ 3638550 h 3657600"/>
              <a:gd name="connsiteX5" fmla="*/ 7753350 w 7753350"/>
              <a:gd name="connsiteY5" fmla="*/ 3657600 h 3657600"/>
              <a:gd name="connsiteX0" fmla="*/ 0 w 7753350"/>
              <a:gd name="connsiteY0" fmla="*/ 0 h 3657600"/>
              <a:gd name="connsiteX1" fmla="*/ 1123950 w 7753350"/>
              <a:gd name="connsiteY1" fmla="*/ 19050 h 3657600"/>
              <a:gd name="connsiteX2" fmla="*/ 2914650 w 7753350"/>
              <a:gd name="connsiteY2" fmla="*/ 1600200 h 3657600"/>
              <a:gd name="connsiteX3" fmla="*/ 3886200 w 7753350"/>
              <a:gd name="connsiteY3" fmla="*/ 2952750 h 3657600"/>
              <a:gd name="connsiteX4" fmla="*/ 5029200 w 7753350"/>
              <a:gd name="connsiteY4" fmla="*/ 3638550 h 3657600"/>
              <a:gd name="connsiteX5" fmla="*/ 7753350 w 7753350"/>
              <a:gd name="connsiteY5" fmla="*/ 3657600 h 3657600"/>
              <a:gd name="connsiteX0" fmla="*/ 0 w 7753350"/>
              <a:gd name="connsiteY0" fmla="*/ 0 h 3657600"/>
              <a:gd name="connsiteX1" fmla="*/ 1123950 w 7753350"/>
              <a:gd name="connsiteY1" fmla="*/ 19050 h 3657600"/>
              <a:gd name="connsiteX2" fmla="*/ 2914650 w 7753350"/>
              <a:gd name="connsiteY2" fmla="*/ 1600200 h 3657600"/>
              <a:gd name="connsiteX3" fmla="*/ 3886200 w 7753350"/>
              <a:gd name="connsiteY3" fmla="*/ 2952750 h 3657600"/>
              <a:gd name="connsiteX4" fmla="*/ 5029200 w 7753350"/>
              <a:gd name="connsiteY4" fmla="*/ 3638550 h 3657600"/>
              <a:gd name="connsiteX5" fmla="*/ 7753350 w 7753350"/>
              <a:gd name="connsiteY5" fmla="*/ 3657600 h 3657600"/>
              <a:gd name="connsiteX0" fmla="*/ 0 w 7753350"/>
              <a:gd name="connsiteY0" fmla="*/ 0 h 3657600"/>
              <a:gd name="connsiteX1" fmla="*/ 1123950 w 7753350"/>
              <a:gd name="connsiteY1" fmla="*/ 19050 h 3657600"/>
              <a:gd name="connsiteX2" fmla="*/ 2000250 w 7753350"/>
              <a:gd name="connsiteY2" fmla="*/ 666750 h 3657600"/>
              <a:gd name="connsiteX3" fmla="*/ 2914650 w 7753350"/>
              <a:gd name="connsiteY3" fmla="*/ 1600200 h 3657600"/>
              <a:gd name="connsiteX4" fmla="*/ 3886200 w 7753350"/>
              <a:gd name="connsiteY4" fmla="*/ 2952750 h 3657600"/>
              <a:gd name="connsiteX5" fmla="*/ 5029200 w 7753350"/>
              <a:gd name="connsiteY5" fmla="*/ 3638550 h 3657600"/>
              <a:gd name="connsiteX6" fmla="*/ 7753350 w 7753350"/>
              <a:gd name="connsiteY6" fmla="*/ 3657600 h 3657600"/>
              <a:gd name="connsiteX0" fmla="*/ 0 w 7753350"/>
              <a:gd name="connsiteY0" fmla="*/ 0 h 3657600"/>
              <a:gd name="connsiteX1" fmla="*/ 1123950 w 7753350"/>
              <a:gd name="connsiteY1" fmla="*/ 19050 h 3657600"/>
              <a:gd name="connsiteX2" fmla="*/ 2155825 w 7753350"/>
              <a:gd name="connsiteY2" fmla="*/ 628650 h 3657600"/>
              <a:gd name="connsiteX3" fmla="*/ 2914650 w 7753350"/>
              <a:gd name="connsiteY3" fmla="*/ 1600200 h 3657600"/>
              <a:gd name="connsiteX4" fmla="*/ 3886200 w 7753350"/>
              <a:gd name="connsiteY4" fmla="*/ 2952750 h 3657600"/>
              <a:gd name="connsiteX5" fmla="*/ 5029200 w 7753350"/>
              <a:gd name="connsiteY5" fmla="*/ 3638550 h 3657600"/>
              <a:gd name="connsiteX6" fmla="*/ 7753350 w 7753350"/>
              <a:gd name="connsiteY6" fmla="*/ 3657600 h 3657600"/>
              <a:gd name="connsiteX0" fmla="*/ 0 w 7753350"/>
              <a:gd name="connsiteY0" fmla="*/ 0 h 3657600"/>
              <a:gd name="connsiteX1" fmla="*/ 1123950 w 7753350"/>
              <a:gd name="connsiteY1" fmla="*/ 19050 h 3657600"/>
              <a:gd name="connsiteX2" fmla="*/ 2155825 w 7753350"/>
              <a:gd name="connsiteY2" fmla="*/ 628650 h 3657600"/>
              <a:gd name="connsiteX3" fmla="*/ 3086100 w 7753350"/>
              <a:gd name="connsiteY3" fmla="*/ 1790700 h 3657600"/>
              <a:gd name="connsiteX4" fmla="*/ 3886200 w 7753350"/>
              <a:gd name="connsiteY4" fmla="*/ 2952750 h 3657600"/>
              <a:gd name="connsiteX5" fmla="*/ 5029200 w 7753350"/>
              <a:gd name="connsiteY5" fmla="*/ 3638550 h 3657600"/>
              <a:gd name="connsiteX6" fmla="*/ 7753350 w 7753350"/>
              <a:gd name="connsiteY6" fmla="*/ 3657600 h 3657600"/>
              <a:gd name="connsiteX0" fmla="*/ 0 w 7753350"/>
              <a:gd name="connsiteY0" fmla="*/ 25400 h 3683000"/>
              <a:gd name="connsiteX1" fmla="*/ 1123950 w 7753350"/>
              <a:gd name="connsiteY1" fmla="*/ 44450 h 3683000"/>
              <a:gd name="connsiteX2" fmla="*/ 2155825 w 7753350"/>
              <a:gd name="connsiteY2" fmla="*/ 654050 h 3683000"/>
              <a:gd name="connsiteX3" fmla="*/ 3086100 w 7753350"/>
              <a:gd name="connsiteY3" fmla="*/ 1816100 h 3683000"/>
              <a:gd name="connsiteX4" fmla="*/ 3886200 w 7753350"/>
              <a:gd name="connsiteY4" fmla="*/ 2978150 h 3683000"/>
              <a:gd name="connsiteX5" fmla="*/ 5029200 w 7753350"/>
              <a:gd name="connsiteY5" fmla="*/ 3663950 h 3683000"/>
              <a:gd name="connsiteX6" fmla="*/ 7753350 w 7753350"/>
              <a:gd name="connsiteY6" fmla="*/ 3683000 h 3683000"/>
              <a:gd name="connsiteX0" fmla="*/ 0 w 5029200"/>
              <a:gd name="connsiteY0" fmla="*/ 25400 h 3663950"/>
              <a:gd name="connsiteX1" fmla="*/ 1123950 w 5029200"/>
              <a:gd name="connsiteY1" fmla="*/ 44450 h 3663950"/>
              <a:gd name="connsiteX2" fmla="*/ 2155825 w 5029200"/>
              <a:gd name="connsiteY2" fmla="*/ 654050 h 3663950"/>
              <a:gd name="connsiteX3" fmla="*/ 3086100 w 5029200"/>
              <a:gd name="connsiteY3" fmla="*/ 1816100 h 3663950"/>
              <a:gd name="connsiteX4" fmla="*/ 3886200 w 5029200"/>
              <a:gd name="connsiteY4" fmla="*/ 2978150 h 3663950"/>
              <a:gd name="connsiteX5" fmla="*/ 5029200 w 5029200"/>
              <a:gd name="connsiteY5" fmla="*/ 3663950 h 3663950"/>
              <a:gd name="connsiteX0" fmla="*/ 0 w 3886200"/>
              <a:gd name="connsiteY0" fmla="*/ 25400 h 2978150"/>
              <a:gd name="connsiteX1" fmla="*/ 1123950 w 3886200"/>
              <a:gd name="connsiteY1" fmla="*/ 44450 h 2978150"/>
              <a:gd name="connsiteX2" fmla="*/ 2155825 w 3886200"/>
              <a:gd name="connsiteY2" fmla="*/ 654050 h 2978150"/>
              <a:gd name="connsiteX3" fmla="*/ 3086100 w 3886200"/>
              <a:gd name="connsiteY3" fmla="*/ 1816100 h 2978150"/>
              <a:gd name="connsiteX4" fmla="*/ 3886200 w 3886200"/>
              <a:gd name="connsiteY4" fmla="*/ 2978150 h 2978150"/>
              <a:gd name="connsiteX0" fmla="*/ 0 w 3086100"/>
              <a:gd name="connsiteY0" fmla="*/ 25400 h 1816100"/>
              <a:gd name="connsiteX1" fmla="*/ 1123950 w 3086100"/>
              <a:gd name="connsiteY1" fmla="*/ 44450 h 1816100"/>
              <a:gd name="connsiteX2" fmla="*/ 2155825 w 3086100"/>
              <a:gd name="connsiteY2" fmla="*/ 654050 h 1816100"/>
              <a:gd name="connsiteX3" fmla="*/ 3086100 w 3086100"/>
              <a:gd name="connsiteY3" fmla="*/ 1816100 h 1816100"/>
            </a:gdLst>
            <a:ahLst/>
            <a:cxnLst>
              <a:cxn ang="0">
                <a:pos x="connsiteX0" y="connsiteY0"/>
              </a:cxn>
              <a:cxn ang="0">
                <a:pos x="connsiteX1" y="connsiteY1"/>
              </a:cxn>
              <a:cxn ang="0">
                <a:pos x="connsiteX2" y="connsiteY2"/>
              </a:cxn>
              <a:cxn ang="0">
                <a:pos x="connsiteX3" y="connsiteY3"/>
              </a:cxn>
            </a:cxnLst>
            <a:rect l="l" t="t" r="r" b="b"/>
            <a:pathLst>
              <a:path w="3086100" h="1816100">
                <a:moveTo>
                  <a:pt x="0" y="25400"/>
                </a:moveTo>
                <a:cubicBezTo>
                  <a:pt x="374650" y="31750"/>
                  <a:pt x="387350" y="0"/>
                  <a:pt x="1123950" y="44450"/>
                </a:cubicBezTo>
                <a:cubicBezTo>
                  <a:pt x="1457325" y="155575"/>
                  <a:pt x="1828800" y="358775"/>
                  <a:pt x="2155825" y="654050"/>
                </a:cubicBezTo>
                <a:cubicBezTo>
                  <a:pt x="2482850" y="949325"/>
                  <a:pt x="2771775" y="1435100"/>
                  <a:pt x="3086100" y="181610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1761081"/>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9" name="Rectangle 5"/>
          <p:cNvSpPr>
            <a:spLocks noGrp="1" noChangeArrowheads="1"/>
          </p:cNvSpPr>
          <p:nvPr>
            <p:ph type="title"/>
          </p:nvPr>
        </p:nvSpPr>
        <p:spPr/>
        <p:txBody>
          <a:bodyPr/>
          <a:lstStyle/>
          <a:p>
            <a:pPr>
              <a:defRPr/>
            </a:pPr>
            <a:r>
              <a:rPr lang="en-US" dirty="0"/>
              <a:t>Review 4 kinds of people:</a:t>
            </a:r>
          </a:p>
        </p:txBody>
      </p:sp>
      <p:sp>
        <p:nvSpPr>
          <p:cNvPr id="5" name="TextBox 4"/>
          <p:cNvSpPr txBox="1"/>
          <p:nvPr/>
        </p:nvSpPr>
        <p:spPr>
          <a:xfrm>
            <a:off x="457200" y="999222"/>
            <a:ext cx="11144250" cy="1138773"/>
          </a:xfrm>
          <a:prstGeom prst="rect">
            <a:avLst/>
          </a:prstGeom>
          <a:noFill/>
        </p:spPr>
        <p:txBody>
          <a:bodyPr wrap="square" rtlCol="0">
            <a:spAutoFit/>
          </a:bodyPr>
          <a:lstStyle/>
          <a:p>
            <a:pPr algn="ctr">
              <a:lnSpc>
                <a:spcPct val="85000"/>
              </a:lnSpc>
            </a:pPr>
            <a:r>
              <a:rPr lang="en-US" sz="4000" b="1" dirty="0">
                <a:solidFill>
                  <a:schemeClr val="bg1"/>
                </a:solidFill>
                <a:effectLst>
                  <a:outerShdw blurRad="38100" dist="38100" dir="2700000" algn="tl">
                    <a:srgbClr val="000000">
                      <a:alpha val="43137"/>
                    </a:srgbClr>
                  </a:outerShdw>
                </a:effectLst>
                <a:latin typeface="Arial Narrow" pitchFamily="34" charset="0"/>
              </a:rPr>
              <a:t>The man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without the Spirit </a:t>
            </a:r>
            <a:r>
              <a:rPr lang="en-US" sz="4000" b="1" dirty="0">
                <a:solidFill>
                  <a:schemeClr val="bg1"/>
                </a:solidFill>
                <a:effectLst>
                  <a:outerShdw blurRad="38100" dist="38100" dir="2700000" algn="tl">
                    <a:srgbClr val="000000">
                      <a:alpha val="43137"/>
                    </a:srgbClr>
                  </a:outerShdw>
                </a:effectLst>
                <a:latin typeface="Arial Narrow" pitchFamily="34" charset="0"/>
              </a:rPr>
              <a:t>does not accept the things that come from the Spirit of God, 1Cor 2:14 </a:t>
            </a:r>
          </a:p>
        </p:txBody>
      </p:sp>
      <p:pic>
        <p:nvPicPr>
          <p:cNvPr id="6" name="Picture 7" descr="body-temple-1"/>
          <p:cNvPicPr>
            <a:picLocks noChangeAspect="1" noChangeArrowheads="1"/>
          </p:cNvPicPr>
          <p:nvPr/>
        </p:nvPicPr>
        <p:blipFill rotWithShape="1">
          <a:blip r:embed="rId2" cstate="print"/>
          <a:srcRect l="-1041" r="-882" b="8484"/>
          <a:stretch/>
        </p:blipFill>
        <p:spPr bwMode="auto">
          <a:xfrm>
            <a:off x="111894" y="2859694"/>
            <a:ext cx="2980222" cy="3998306"/>
          </a:xfrm>
          <a:prstGeom prst="rect">
            <a:avLst/>
          </a:prstGeom>
          <a:noFill/>
          <a:ln w="9525">
            <a:noFill/>
            <a:miter lim="800000"/>
            <a:headEnd/>
            <a:tailEnd/>
          </a:ln>
          <a:effectLst>
            <a:glow rad="127000">
              <a:schemeClr val="bg1"/>
            </a:glow>
          </a:effectLst>
        </p:spPr>
      </p:pic>
      <p:sp>
        <p:nvSpPr>
          <p:cNvPr id="7" name="Text Box 80"/>
          <p:cNvSpPr txBox="1">
            <a:spLocks noChangeArrowheads="1"/>
          </p:cNvSpPr>
          <p:nvPr/>
        </p:nvSpPr>
        <p:spPr bwMode="auto">
          <a:xfrm>
            <a:off x="698000" y="2061506"/>
            <a:ext cx="1788695"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NATURAL</a:t>
            </a:r>
          </a:p>
        </p:txBody>
      </p:sp>
    </p:spTree>
    <p:extLst>
      <p:ext uri="{BB962C8B-B14F-4D97-AF65-F5344CB8AC3E}">
        <p14:creationId xmlns:p14="http://schemas.microsoft.com/office/powerpoint/2010/main" val="3281369118"/>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cstate="print"/>
          <a:srcRect/>
          <a:stretch>
            <a:fillRect/>
          </a:stretch>
        </p:blipFill>
        <p:spPr bwMode="auto">
          <a:xfrm>
            <a:off x="6196013" y="1562100"/>
            <a:ext cx="5995987" cy="5295900"/>
          </a:xfrm>
          <a:prstGeom prst="rect">
            <a:avLst/>
          </a:prstGeom>
          <a:noFill/>
          <a:ln w="9525">
            <a:noFill/>
            <a:miter lim="800000"/>
            <a:headEnd/>
            <a:tailEnd/>
          </a:ln>
          <a:effectLst/>
        </p:spPr>
      </p:pic>
      <p:sp>
        <p:nvSpPr>
          <p:cNvPr id="11" name="Content Placeholder 2"/>
          <p:cNvSpPr>
            <a:spLocks noGrp="1"/>
          </p:cNvSpPr>
          <p:nvPr>
            <p:ph idx="1"/>
          </p:nvPr>
        </p:nvSpPr>
        <p:spPr>
          <a:xfrm>
            <a:off x="601579" y="1431757"/>
            <a:ext cx="9609221" cy="4675357"/>
          </a:xfrm>
        </p:spPr>
        <p:txBody>
          <a:bodyPr/>
          <a:lstStyle/>
          <a:p>
            <a:r>
              <a:rPr lang="en-US" dirty="0"/>
              <a:t>   JOY		</a:t>
            </a:r>
          </a:p>
          <a:p>
            <a:r>
              <a:rPr lang="en-US" dirty="0"/>
              <a:t>				   Innocent Look</a:t>
            </a:r>
          </a:p>
          <a:p>
            <a:r>
              <a:rPr lang="en-US" dirty="0"/>
              <a:t>			    		Internal Desire</a:t>
            </a:r>
          </a:p>
          <a:p>
            <a:r>
              <a:rPr lang="en-US" dirty="0"/>
              <a:t>					     </a:t>
            </a:r>
            <a:r>
              <a:rPr lang="en-US" u="sng" dirty="0">
                <a:effectLst>
                  <a:glow rad="127000">
                    <a:srgbClr val="FF0000"/>
                  </a:glow>
                  <a:outerShdw blurRad="38100" dist="38100" dir="2700000" algn="tl">
                    <a:srgbClr val="000000">
                      <a:alpha val="43137"/>
                    </a:srgbClr>
                  </a:outerShdw>
                </a:effectLst>
              </a:rPr>
              <a:t>Gave</a:t>
            </a:r>
            <a:r>
              <a:rPr lang="en-US" dirty="0">
                <a:effectLst>
                  <a:glow rad="127000">
                    <a:srgbClr val="FF0000"/>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In</a:t>
            </a:r>
            <a:r>
              <a:rPr lang="en-US" dirty="0">
                <a:effectLst>
                  <a:glow rad="127000">
                    <a:srgbClr val="FF0000"/>
                  </a:glow>
                  <a:outerShdw blurRad="38100" dist="38100" dir="2700000" algn="tl">
                    <a:srgbClr val="000000">
                      <a:alpha val="43137"/>
                    </a:srgbClr>
                  </a:outerShdw>
                </a:effectLst>
              </a:rPr>
              <a:t> to It</a:t>
            </a:r>
          </a:p>
          <a:p>
            <a:r>
              <a:rPr lang="en-US" dirty="0"/>
              <a:t>				    		</a:t>
            </a:r>
            <a:endParaRPr lang="en-US" u="sng" dirty="0">
              <a:solidFill>
                <a:srgbClr val="FFFF00"/>
              </a:solidFill>
            </a:endParaRPr>
          </a:p>
          <a:p>
            <a:r>
              <a:rPr lang="en-US" dirty="0"/>
              <a:t>						</a:t>
            </a:r>
            <a:endParaRPr lang="en-US" sz="600" u="sng" dirty="0">
              <a:solidFill>
                <a:srgbClr val="FFFF00"/>
              </a:solidFill>
            </a:endParaRPr>
          </a:p>
          <a:p>
            <a:r>
              <a:rPr lang="en-US" dirty="0"/>
              <a:t>					</a:t>
            </a:r>
          </a:p>
        </p:txBody>
      </p:sp>
      <p:sp>
        <p:nvSpPr>
          <p:cNvPr id="12" name="TextBox 11"/>
          <p:cNvSpPr txBox="1"/>
          <p:nvPr/>
        </p:nvSpPr>
        <p:spPr>
          <a:xfrm>
            <a:off x="433138" y="2294316"/>
            <a:ext cx="4463716" cy="4001095"/>
          </a:xfrm>
          <a:prstGeom prst="rect">
            <a:avLst/>
          </a:prstGeom>
          <a:noFill/>
        </p:spPr>
        <p:txBody>
          <a:bodyPr wrap="square" rtlCol="0">
            <a:spAutoFit/>
          </a:bodyPr>
          <a:lstStyle/>
          <a:p>
            <a:r>
              <a:rPr lang="en-US" sz="4000" b="1" baseline="30000" dirty="0">
                <a:solidFill>
                  <a:schemeClr val="bg1"/>
                </a:solidFill>
                <a:effectLst>
                  <a:outerShdw blurRad="38100" dist="38100" dir="2700000" algn="tl">
                    <a:srgbClr val="000000">
                      <a:alpha val="43137"/>
                    </a:srgbClr>
                  </a:outerShdw>
                </a:effectLst>
                <a:latin typeface="Arial Narrow" pitchFamily="34" charset="0"/>
              </a:rPr>
              <a:t>4</a:t>
            </a:r>
            <a:r>
              <a:rPr lang="en-US" sz="4000" b="1" dirty="0">
                <a:solidFill>
                  <a:schemeClr val="bg1"/>
                </a:solidFill>
                <a:effectLst>
                  <a:outerShdw blurRad="38100" dist="38100" dir="2700000" algn="tl">
                    <a:srgbClr val="000000">
                      <a:alpha val="43137"/>
                    </a:srgbClr>
                  </a:outerShdw>
                </a:effectLst>
                <a:latin typeface="Arial Narrow" pitchFamily="34" charset="0"/>
              </a:rPr>
              <a:t> Then David</a:t>
            </a:r>
            <a:br>
              <a:rPr lang="en-US" sz="4000" b="1" dirty="0">
                <a:solidFill>
                  <a:schemeClr val="bg1"/>
                </a:solidFill>
                <a:effectLst>
                  <a:outerShdw blurRad="38100" dist="38100" dir="2700000" algn="tl">
                    <a:srgbClr val="000000">
                      <a:alpha val="43137"/>
                    </a:srgbClr>
                  </a:outerShdw>
                </a:effectLst>
                <a:latin typeface="Arial Narrow" pitchFamily="34" charset="0"/>
              </a:rPr>
            </a:br>
            <a:r>
              <a:rPr lang="en-US" sz="4000" b="1" dirty="0">
                <a:solidFill>
                  <a:schemeClr val="bg1"/>
                </a:solidFill>
                <a:effectLst>
                  <a:outerShdw blurRad="38100" dist="38100" dir="2700000" algn="tl">
                    <a:srgbClr val="000000">
                      <a:alpha val="43137"/>
                    </a:srgbClr>
                  </a:outerShdw>
                </a:effectLst>
                <a:latin typeface="Arial Narrow" pitchFamily="34" charset="0"/>
              </a:rPr>
              <a:t>sent messengers </a:t>
            </a:r>
            <a:br>
              <a:rPr lang="en-US" sz="4000" b="1" dirty="0">
                <a:solidFill>
                  <a:schemeClr val="bg1"/>
                </a:solidFill>
                <a:effectLst>
                  <a:outerShdw blurRad="38100" dist="38100" dir="2700000" algn="tl">
                    <a:srgbClr val="000000">
                      <a:alpha val="43137"/>
                    </a:srgbClr>
                  </a:outerShdw>
                </a:effectLst>
                <a:latin typeface="Arial Narrow" pitchFamily="34" charset="0"/>
              </a:rPr>
            </a:br>
            <a:r>
              <a:rPr lang="en-US" sz="4000" b="1" dirty="0">
                <a:solidFill>
                  <a:schemeClr val="bg1"/>
                </a:solidFill>
                <a:effectLst>
                  <a:outerShdw blurRad="38100" dist="38100" dir="2700000" algn="tl">
                    <a:srgbClr val="000000">
                      <a:alpha val="43137"/>
                    </a:srgbClr>
                  </a:outerShdw>
                </a:effectLst>
                <a:latin typeface="Arial Narrow" pitchFamily="34" charset="0"/>
              </a:rPr>
              <a:t>to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get her</a:t>
            </a:r>
            <a:r>
              <a:rPr lang="en-US" sz="4000" b="1" dirty="0">
                <a:solidFill>
                  <a:schemeClr val="bg1"/>
                </a:solidFill>
                <a:effectLst>
                  <a:outerShdw blurRad="38100" dist="38100" dir="2700000" algn="tl">
                    <a:srgbClr val="000000">
                      <a:alpha val="43137"/>
                    </a:srgbClr>
                  </a:outerShdw>
                </a:effectLst>
                <a:latin typeface="Arial Narrow" pitchFamily="34" charset="0"/>
              </a:rPr>
              <a:t>. She came to him, and he slept with her. </a:t>
            </a:r>
          </a:p>
          <a:p>
            <a:endParaRPr lang="en-US" sz="5400" b="1" dirty="0">
              <a:solidFill>
                <a:schemeClr val="bg1"/>
              </a:solidFill>
              <a:effectLst>
                <a:outerShdw blurRad="38100" dist="38100" dir="2700000" algn="tl">
                  <a:srgbClr val="000000">
                    <a:alpha val="43137"/>
                  </a:srgbClr>
                </a:outerShdw>
              </a:effectLst>
            </a:endParaRPr>
          </a:p>
        </p:txBody>
      </p:sp>
      <p:sp>
        <p:nvSpPr>
          <p:cNvPr id="2" name="Title 1"/>
          <p:cNvSpPr>
            <a:spLocks noGrp="1"/>
          </p:cNvSpPr>
          <p:nvPr>
            <p:ph type="title"/>
          </p:nvPr>
        </p:nvSpPr>
        <p:spPr>
          <a:xfrm>
            <a:off x="0" y="0"/>
            <a:ext cx="12192000" cy="1143000"/>
          </a:xfrm>
        </p:spPr>
        <p:txBody>
          <a:bodyPr/>
          <a:lstStyle/>
          <a:p>
            <a:r>
              <a:rPr lang="en-US" dirty="0"/>
              <a:t>2—You can </a:t>
            </a:r>
            <a:r>
              <a:rPr lang="en-US" u="sng" dirty="0"/>
              <a:t>Lose</a:t>
            </a:r>
            <a:r>
              <a:rPr lang="en-US" dirty="0"/>
              <a:t> Joy:  Psalm 51:12</a:t>
            </a:r>
          </a:p>
        </p:txBody>
      </p:sp>
      <p:sp>
        <p:nvSpPr>
          <p:cNvPr id="16" name="Freeform 15"/>
          <p:cNvSpPr/>
          <p:nvPr/>
        </p:nvSpPr>
        <p:spPr>
          <a:xfrm rot="7811775">
            <a:off x="5299168" y="4564454"/>
            <a:ext cx="495300" cy="361950"/>
          </a:xfrm>
          <a:custGeom>
            <a:avLst/>
            <a:gdLst>
              <a:gd name="connsiteX0" fmla="*/ 0 w 495300"/>
              <a:gd name="connsiteY0" fmla="*/ 361950 h 361950"/>
              <a:gd name="connsiteX1" fmla="*/ 247650 w 495300"/>
              <a:gd name="connsiteY1" fmla="*/ 0 h 361950"/>
              <a:gd name="connsiteX2" fmla="*/ 495300 w 495300"/>
              <a:gd name="connsiteY2" fmla="*/ 361950 h 361950"/>
            </a:gdLst>
            <a:ahLst/>
            <a:cxnLst>
              <a:cxn ang="0">
                <a:pos x="connsiteX0" y="connsiteY0"/>
              </a:cxn>
              <a:cxn ang="0">
                <a:pos x="connsiteX1" y="connsiteY1"/>
              </a:cxn>
              <a:cxn ang="0">
                <a:pos x="connsiteX2" y="connsiteY2"/>
              </a:cxn>
            </a:cxnLst>
            <a:rect l="l" t="t" r="r" b="b"/>
            <a:pathLst>
              <a:path w="495300" h="361950">
                <a:moveTo>
                  <a:pt x="0" y="361950"/>
                </a:moveTo>
                <a:lnTo>
                  <a:pt x="247650" y="0"/>
                </a:lnTo>
                <a:lnTo>
                  <a:pt x="495300" y="361950"/>
                </a:lnTo>
              </a:path>
            </a:pathLst>
          </a:cu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878306" y="2146300"/>
            <a:ext cx="4788568" cy="2726489"/>
          </a:xfrm>
          <a:custGeom>
            <a:avLst/>
            <a:gdLst>
              <a:gd name="connsiteX0" fmla="*/ 0 w 7772400"/>
              <a:gd name="connsiteY0" fmla="*/ 0 h 3638550"/>
              <a:gd name="connsiteX1" fmla="*/ 1123950 w 7772400"/>
              <a:gd name="connsiteY1" fmla="*/ 19050 h 3638550"/>
              <a:gd name="connsiteX2" fmla="*/ 3009900 w 7772400"/>
              <a:gd name="connsiteY2" fmla="*/ 165735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3886200 w 7772400"/>
              <a:gd name="connsiteY3" fmla="*/ 295275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3886200 w 7772400"/>
              <a:gd name="connsiteY3" fmla="*/ 295275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3886200 w 7772400"/>
              <a:gd name="connsiteY3" fmla="*/ 2952750 h 3638550"/>
              <a:gd name="connsiteX4" fmla="*/ 5029200 w 7772400"/>
              <a:gd name="connsiteY4" fmla="*/ 3638550 h 3638550"/>
              <a:gd name="connsiteX5" fmla="*/ 7772400 w 7772400"/>
              <a:gd name="connsiteY5" fmla="*/ 3600450 h 3638550"/>
              <a:gd name="connsiteX0" fmla="*/ 0 w 7753350"/>
              <a:gd name="connsiteY0" fmla="*/ 0 h 3657600"/>
              <a:gd name="connsiteX1" fmla="*/ 1123950 w 7753350"/>
              <a:gd name="connsiteY1" fmla="*/ 19050 h 3657600"/>
              <a:gd name="connsiteX2" fmla="*/ 2914650 w 7753350"/>
              <a:gd name="connsiteY2" fmla="*/ 1600200 h 3657600"/>
              <a:gd name="connsiteX3" fmla="*/ 3886200 w 7753350"/>
              <a:gd name="connsiteY3" fmla="*/ 2952750 h 3657600"/>
              <a:gd name="connsiteX4" fmla="*/ 5029200 w 7753350"/>
              <a:gd name="connsiteY4" fmla="*/ 3638550 h 3657600"/>
              <a:gd name="connsiteX5" fmla="*/ 7753350 w 7753350"/>
              <a:gd name="connsiteY5" fmla="*/ 3657600 h 3657600"/>
              <a:gd name="connsiteX0" fmla="*/ 0 w 7753350"/>
              <a:gd name="connsiteY0" fmla="*/ 0 h 3657600"/>
              <a:gd name="connsiteX1" fmla="*/ 1123950 w 7753350"/>
              <a:gd name="connsiteY1" fmla="*/ 19050 h 3657600"/>
              <a:gd name="connsiteX2" fmla="*/ 2914650 w 7753350"/>
              <a:gd name="connsiteY2" fmla="*/ 1600200 h 3657600"/>
              <a:gd name="connsiteX3" fmla="*/ 3886200 w 7753350"/>
              <a:gd name="connsiteY3" fmla="*/ 2952750 h 3657600"/>
              <a:gd name="connsiteX4" fmla="*/ 5029200 w 7753350"/>
              <a:gd name="connsiteY4" fmla="*/ 3638550 h 3657600"/>
              <a:gd name="connsiteX5" fmla="*/ 7753350 w 7753350"/>
              <a:gd name="connsiteY5" fmla="*/ 3657600 h 3657600"/>
              <a:gd name="connsiteX0" fmla="*/ 0 w 7753350"/>
              <a:gd name="connsiteY0" fmla="*/ 0 h 3657600"/>
              <a:gd name="connsiteX1" fmla="*/ 1123950 w 7753350"/>
              <a:gd name="connsiteY1" fmla="*/ 19050 h 3657600"/>
              <a:gd name="connsiteX2" fmla="*/ 2914650 w 7753350"/>
              <a:gd name="connsiteY2" fmla="*/ 1600200 h 3657600"/>
              <a:gd name="connsiteX3" fmla="*/ 3886200 w 7753350"/>
              <a:gd name="connsiteY3" fmla="*/ 2952750 h 3657600"/>
              <a:gd name="connsiteX4" fmla="*/ 5029200 w 7753350"/>
              <a:gd name="connsiteY4" fmla="*/ 3638550 h 3657600"/>
              <a:gd name="connsiteX5" fmla="*/ 7753350 w 7753350"/>
              <a:gd name="connsiteY5" fmla="*/ 3657600 h 3657600"/>
              <a:gd name="connsiteX0" fmla="*/ 0 w 7753350"/>
              <a:gd name="connsiteY0" fmla="*/ 0 h 3657600"/>
              <a:gd name="connsiteX1" fmla="*/ 1123950 w 7753350"/>
              <a:gd name="connsiteY1" fmla="*/ 19050 h 3657600"/>
              <a:gd name="connsiteX2" fmla="*/ 2000250 w 7753350"/>
              <a:gd name="connsiteY2" fmla="*/ 666750 h 3657600"/>
              <a:gd name="connsiteX3" fmla="*/ 2914650 w 7753350"/>
              <a:gd name="connsiteY3" fmla="*/ 1600200 h 3657600"/>
              <a:gd name="connsiteX4" fmla="*/ 3886200 w 7753350"/>
              <a:gd name="connsiteY4" fmla="*/ 2952750 h 3657600"/>
              <a:gd name="connsiteX5" fmla="*/ 5029200 w 7753350"/>
              <a:gd name="connsiteY5" fmla="*/ 3638550 h 3657600"/>
              <a:gd name="connsiteX6" fmla="*/ 7753350 w 7753350"/>
              <a:gd name="connsiteY6" fmla="*/ 3657600 h 3657600"/>
              <a:gd name="connsiteX0" fmla="*/ 0 w 7753350"/>
              <a:gd name="connsiteY0" fmla="*/ 0 h 3657600"/>
              <a:gd name="connsiteX1" fmla="*/ 1123950 w 7753350"/>
              <a:gd name="connsiteY1" fmla="*/ 19050 h 3657600"/>
              <a:gd name="connsiteX2" fmla="*/ 2155825 w 7753350"/>
              <a:gd name="connsiteY2" fmla="*/ 628650 h 3657600"/>
              <a:gd name="connsiteX3" fmla="*/ 2914650 w 7753350"/>
              <a:gd name="connsiteY3" fmla="*/ 1600200 h 3657600"/>
              <a:gd name="connsiteX4" fmla="*/ 3886200 w 7753350"/>
              <a:gd name="connsiteY4" fmla="*/ 2952750 h 3657600"/>
              <a:gd name="connsiteX5" fmla="*/ 5029200 w 7753350"/>
              <a:gd name="connsiteY5" fmla="*/ 3638550 h 3657600"/>
              <a:gd name="connsiteX6" fmla="*/ 7753350 w 7753350"/>
              <a:gd name="connsiteY6" fmla="*/ 3657600 h 3657600"/>
              <a:gd name="connsiteX0" fmla="*/ 0 w 7753350"/>
              <a:gd name="connsiteY0" fmla="*/ 0 h 3657600"/>
              <a:gd name="connsiteX1" fmla="*/ 1123950 w 7753350"/>
              <a:gd name="connsiteY1" fmla="*/ 19050 h 3657600"/>
              <a:gd name="connsiteX2" fmla="*/ 2155825 w 7753350"/>
              <a:gd name="connsiteY2" fmla="*/ 628650 h 3657600"/>
              <a:gd name="connsiteX3" fmla="*/ 3086100 w 7753350"/>
              <a:gd name="connsiteY3" fmla="*/ 1790700 h 3657600"/>
              <a:gd name="connsiteX4" fmla="*/ 3886200 w 7753350"/>
              <a:gd name="connsiteY4" fmla="*/ 2952750 h 3657600"/>
              <a:gd name="connsiteX5" fmla="*/ 5029200 w 7753350"/>
              <a:gd name="connsiteY5" fmla="*/ 3638550 h 3657600"/>
              <a:gd name="connsiteX6" fmla="*/ 7753350 w 7753350"/>
              <a:gd name="connsiteY6" fmla="*/ 3657600 h 3657600"/>
              <a:gd name="connsiteX0" fmla="*/ 0 w 7753350"/>
              <a:gd name="connsiteY0" fmla="*/ 25400 h 3683000"/>
              <a:gd name="connsiteX1" fmla="*/ 1123950 w 7753350"/>
              <a:gd name="connsiteY1" fmla="*/ 44450 h 3683000"/>
              <a:gd name="connsiteX2" fmla="*/ 2155825 w 7753350"/>
              <a:gd name="connsiteY2" fmla="*/ 654050 h 3683000"/>
              <a:gd name="connsiteX3" fmla="*/ 3086100 w 7753350"/>
              <a:gd name="connsiteY3" fmla="*/ 1816100 h 3683000"/>
              <a:gd name="connsiteX4" fmla="*/ 3886200 w 7753350"/>
              <a:gd name="connsiteY4" fmla="*/ 2978150 h 3683000"/>
              <a:gd name="connsiteX5" fmla="*/ 5029200 w 7753350"/>
              <a:gd name="connsiteY5" fmla="*/ 3663950 h 3683000"/>
              <a:gd name="connsiteX6" fmla="*/ 7753350 w 7753350"/>
              <a:gd name="connsiteY6" fmla="*/ 3683000 h 3683000"/>
              <a:gd name="connsiteX0" fmla="*/ 0 w 5029200"/>
              <a:gd name="connsiteY0" fmla="*/ 25400 h 3663950"/>
              <a:gd name="connsiteX1" fmla="*/ 1123950 w 5029200"/>
              <a:gd name="connsiteY1" fmla="*/ 44450 h 3663950"/>
              <a:gd name="connsiteX2" fmla="*/ 2155825 w 5029200"/>
              <a:gd name="connsiteY2" fmla="*/ 654050 h 3663950"/>
              <a:gd name="connsiteX3" fmla="*/ 3086100 w 5029200"/>
              <a:gd name="connsiteY3" fmla="*/ 1816100 h 3663950"/>
              <a:gd name="connsiteX4" fmla="*/ 3886200 w 5029200"/>
              <a:gd name="connsiteY4" fmla="*/ 2978150 h 3663950"/>
              <a:gd name="connsiteX5" fmla="*/ 5029200 w 5029200"/>
              <a:gd name="connsiteY5" fmla="*/ 3663950 h 3663950"/>
              <a:gd name="connsiteX0" fmla="*/ 0 w 3886200"/>
              <a:gd name="connsiteY0" fmla="*/ 25400 h 2978150"/>
              <a:gd name="connsiteX1" fmla="*/ 1123950 w 3886200"/>
              <a:gd name="connsiteY1" fmla="*/ 44450 h 2978150"/>
              <a:gd name="connsiteX2" fmla="*/ 2155825 w 3886200"/>
              <a:gd name="connsiteY2" fmla="*/ 654050 h 2978150"/>
              <a:gd name="connsiteX3" fmla="*/ 3086100 w 3886200"/>
              <a:gd name="connsiteY3" fmla="*/ 1816100 h 2978150"/>
              <a:gd name="connsiteX4" fmla="*/ 3886200 w 3886200"/>
              <a:gd name="connsiteY4" fmla="*/ 2978150 h 2978150"/>
              <a:gd name="connsiteX0" fmla="*/ 0 w 3553691"/>
              <a:gd name="connsiteY0" fmla="*/ 25400 h 2481832"/>
              <a:gd name="connsiteX1" fmla="*/ 1123950 w 3553691"/>
              <a:gd name="connsiteY1" fmla="*/ 44450 h 2481832"/>
              <a:gd name="connsiteX2" fmla="*/ 2155825 w 3553691"/>
              <a:gd name="connsiteY2" fmla="*/ 654050 h 2481832"/>
              <a:gd name="connsiteX3" fmla="*/ 3086100 w 3553691"/>
              <a:gd name="connsiteY3" fmla="*/ 1816100 h 2481832"/>
              <a:gd name="connsiteX4" fmla="*/ 3553691 w 3553691"/>
              <a:gd name="connsiteY4" fmla="*/ 2481832 h 2481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3691" h="2481832">
                <a:moveTo>
                  <a:pt x="0" y="25400"/>
                </a:moveTo>
                <a:cubicBezTo>
                  <a:pt x="374650" y="31750"/>
                  <a:pt x="387350" y="0"/>
                  <a:pt x="1123950" y="44450"/>
                </a:cubicBezTo>
                <a:cubicBezTo>
                  <a:pt x="1457325" y="155575"/>
                  <a:pt x="1828800" y="358775"/>
                  <a:pt x="2155825" y="654050"/>
                </a:cubicBezTo>
                <a:cubicBezTo>
                  <a:pt x="2482850" y="949325"/>
                  <a:pt x="2771775" y="1435100"/>
                  <a:pt x="3086100" y="1816100"/>
                </a:cubicBezTo>
                <a:lnTo>
                  <a:pt x="3553691" y="2481832"/>
                </a:ln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65323382"/>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866274" y="2146300"/>
            <a:ext cx="5286876" cy="3267911"/>
          </a:xfrm>
          <a:custGeom>
            <a:avLst/>
            <a:gdLst>
              <a:gd name="connsiteX0" fmla="*/ 0 w 7772400"/>
              <a:gd name="connsiteY0" fmla="*/ 0 h 3638550"/>
              <a:gd name="connsiteX1" fmla="*/ 1123950 w 7772400"/>
              <a:gd name="connsiteY1" fmla="*/ 19050 h 3638550"/>
              <a:gd name="connsiteX2" fmla="*/ 3009900 w 7772400"/>
              <a:gd name="connsiteY2" fmla="*/ 165735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3886200 w 7772400"/>
              <a:gd name="connsiteY3" fmla="*/ 295275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3886200 w 7772400"/>
              <a:gd name="connsiteY3" fmla="*/ 295275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3886200 w 7772400"/>
              <a:gd name="connsiteY3" fmla="*/ 2952750 h 3638550"/>
              <a:gd name="connsiteX4" fmla="*/ 5029200 w 7772400"/>
              <a:gd name="connsiteY4" fmla="*/ 3638550 h 3638550"/>
              <a:gd name="connsiteX5" fmla="*/ 7772400 w 7772400"/>
              <a:gd name="connsiteY5" fmla="*/ 3600450 h 3638550"/>
              <a:gd name="connsiteX0" fmla="*/ 0 w 7753350"/>
              <a:gd name="connsiteY0" fmla="*/ 0 h 3657600"/>
              <a:gd name="connsiteX1" fmla="*/ 1123950 w 7753350"/>
              <a:gd name="connsiteY1" fmla="*/ 19050 h 3657600"/>
              <a:gd name="connsiteX2" fmla="*/ 2914650 w 7753350"/>
              <a:gd name="connsiteY2" fmla="*/ 1600200 h 3657600"/>
              <a:gd name="connsiteX3" fmla="*/ 3886200 w 7753350"/>
              <a:gd name="connsiteY3" fmla="*/ 2952750 h 3657600"/>
              <a:gd name="connsiteX4" fmla="*/ 5029200 w 7753350"/>
              <a:gd name="connsiteY4" fmla="*/ 3638550 h 3657600"/>
              <a:gd name="connsiteX5" fmla="*/ 7753350 w 7753350"/>
              <a:gd name="connsiteY5" fmla="*/ 3657600 h 3657600"/>
              <a:gd name="connsiteX0" fmla="*/ 0 w 7753350"/>
              <a:gd name="connsiteY0" fmla="*/ 0 h 3657600"/>
              <a:gd name="connsiteX1" fmla="*/ 1123950 w 7753350"/>
              <a:gd name="connsiteY1" fmla="*/ 19050 h 3657600"/>
              <a:gd name="connsiteX2" fmla="*/ 2914650 w 7753350"/>
              <a:gd name="connsiteY2" fmla="*/ 1600200 h 3657600"/>
              <a:gd name="connsiteX3" fmla="*/ 3886200 w 7753350"/>
              <a:gd name="connsiteY3" fmla="*/ 2952750 h 3657600"/>
              <a:gd name="connsiteX4" fmla="*/ 5029200 w 7753350"/>
              <a:gd name="connsiteY4" fmla="*/ 3638550 h 3657600"/>
              <a:gd name="connsiteX5" fmla="*/ 7753350 w 7753350"/>
              <a:gd name="connsiteY5" fmla="*/ 3657600 h 3657600"/>
              <a:gd name="connsiteX0" fmla="*/ 0 w 7753350"/>
              <a:gd name="connsiteY0" fmla="*/ 0 h 3657600"/>
              <a:gd name="connsiteX1" fmla="*/ 1123950 w 7753350"/>
              <a:gd name="connsiteY1" fmla="*/ 19050 h 3657600"/>
              <a:gd name="connsiteX2" fmla="*/ 2914650 w 7753350"/>
              <a:gd name="connsiteY2" fmla="*/ 1600200 h 3657600"/>
              <a:gd name="connsiteX3" fmla="*/ 3886200 w 7753350"/>
              <a:gd name="connsiteY3" fmla="*/ 2952750 h 3657600"/>
              <a:gd name="connsiteX4" fmla="*/ 5029200 w 7753350"/>
              <a:gd name="connsiteY4" fmla="*/ 3638550 h 3657600"/>
              <a:gd name="connsiteX5" fmla="*/ 7753350 w 7753350"/>
              <a:gd name="connsiteY5" fmla="*/ 3657600 h 3657600"/>
              <a:gd name="connsiteX0" fmla="*/ 0 w 7753350"/>
              <a:gd name="connsiteY0" fmla="*/ 0 h 3657600"/>
              <a:gd name="connsiteX1" fmla="*/ 1123950 w 7753350"/>
              <a:gd name="connsiteY1" fmla="*/ 19050 h 3657600"/>
              <a:gd name="connsiteX2" fmla="*/ 2000250 w 7753350"/>
              <a:gd name="connsiteY2" fmla="*/ 666750 h 3657600"/>
              <a:gd name="connsiteX3" fmla="*/ 2914650 w 7753350"/>
              <a:gd name="connsiteY3" fmla="*/ 1600200 h 3657600"/>
              <a:gd name="connsiteX4" fmla="*/ 3886200 w 7753350"/>
              <a:gd name="connsiteY4" fmla="*/ 2952750 h 3657600"/>
              <a:gd name="connsiteX5" fmla="*/ 5029200 w 7753350"/>
              <a:gd name="connsiteY5" fmla="*/ 3638550 h 3657600"/>
              <a:gd name="connsiteX6" fmla="*/ 7753350 w 7753350"/>
              <a:gd name="connsiteY6" fmla="*/ 3657600 h 3657600"/>
              <a:gd name="connsiteX0" fmla="*/ 0 w 7753350"/>
              <a:gd name="connsiteY0" fmla="*/ 0 h 3657600"/>
              <a:gd name="connsiteX1" fmla="*/ 1123950 w 7753350"/>
              <a:gd name="connsiteY1" fmla="*/ 19050 h 3657600"/>
              <a:gd name="connsiteX2" fmla="*/ 2155825 w 7753350"/>
              <a:gd name="connsiteY2" fmla="*/ 628650 h 3657600"/>
              <a:gd name="connsiteX3" fmla="*/ 2914650 w 7753350"/>
              <a:gd name="connsiteY3" fmla="*/ 1600200 h 3657600"/>
              <a:gd name="connsiteX4" fmla="*/ 3886200 w 7753350"/>
              <a:gd name="connsiteY4" fmla="*/ 2952750 h 3657600"/>
              <a:gd name="connsiteX5" fmla="*/ 5029200 w 7753350"/>
              <a:gd name="connsiteY5" fmla="*/ 3638550 h 3657600"/>
              <a:gd name="connsiteX6" fmla="*/ 7753350 w 7753350"/>
              <a:gd name="connsiteY6" fmla="*/ 3657600 h 3657600"/>
              <a:gd name="connsiteX0" fmla="*/ 0 w 7753350"/>
              <a:gd name="connsiteY0" fmla="*/ 0 h 3657600"/>
              <a:gd name="connsiteX1" fmla="*/ 1123950 w 7753350"/>
              <a:gd name="connsiteY1" fmla="*/ 19050 h 3657600"/>
              <a:gd name="connsiteX2" fmla="*/ 2155825 w 7753350"/>
              <a:gd name="connsiteY2" fmla="*/ 628650 h 3657600"/>
              <a:gd name="connsiteX3" fmla="*/ 3086100 w 7753350"/>
              <a:gd name="connsiteY3" fmla="*/ 1790700 h 3657600"/>
              <a:gd name="connsiteX4" fmla="*/ 3886200 w 7753350"/>
              <a:gd name="connsiteY4" fmla="*/ 2952750 h 3657600"/>
              <a:gd name="connsiteX5" fmla="*/ 5029200 w 7753350"/>
              <a:gd name="connsiteY5" fmla="*/ 3638550 h 3657600"/>
              <a:gd name="connsiteX6" fmla="*/ 7753350 w 7753350"/>
              <a:gd name="connsiteY6" fmla="*/ 3657600 h 3657600"/>
              <a:gd name="connsiteX0" fmla="*/ 0 w 7753350"/>
              <a:gd name="connsiteY0" fmla="*/ 25400 h 3683000"/>
              <a:gd name="connsiteX1" fmla="*/ 1123950 w 7753350"/>
              <a:gd name="connsiteY1" fmla="*/ 44450 h 3683000"/>
              <a:gd name="connsiteX2" fmla="*/ 2155825 w 7753350"/>
              <a:gd name="connsiteY2" fmla="*/ 654050 h 3683000"/>
              <a:gd name="connsiteX3" fmla="*/ 3086100 w 7753350"/>
              <a:gd name="connsiteY3" fmla="*/ 1816100 h 3683000"/>
              <a:gd name="connsiteX4" fmla="*/ 3886200 w 7753350"/>
              <a:gd name="connsiteY4" fmla="*/ 2978150 h 3683000"/>
              <a:gd name="connsiteX5" fmla="*/ 5029200 w 7753350"/>
              <a:gd name="connsiteY5" fmla="*/ 3663950 h 3683000"/>
              <a:gd name="connsiteX6" fmla="*/ 7753350 w 7753350"/>
              <a:gd name="connsiteY6" fmla="*/ 3683000 h 3683000"/>
              <a:gd name="connsiteX0" fmla="*/ 0 w 5029200"/>
              <a:gd name="connsiteY0" fmla="*/ 25400 h 3663950"/>
              <a:gd name="connsiteX1" fmla="*/ 1123950 w 5029200"/>
              <a:gd name="connsiteY1" fmla="*/ 44450 h 3663950"/>
              <a:gd name="connsiteX2" fmla="*/ 2155825 w 5029200"/>
              <a:gd name="connsiteY2" fmla="*/ 654050 h 3663950"/>
              <a:gd name="connsiteX3" fmla="*/ 3086100 w 5029200"/>
              <a:gd name="connsiteY3" fmla="*/ 1816100 h 3663950"/>
              <a:gd name="connsiteX4" fmla="*/ 3886200 w 5029200"/>
              <a:gd name="connsiteY4" fmla="*/ 2978150 h 3663950"/>
              <a:gd name="connsiteX5" fmla="*/ 5029200 w 5029200"/>
              <a:gd name="connsiteY5" fmla="*/ 3663950 h 3663950"/>
              <a:gd name="connsiteX0" fmla="*/ 0 w 3886200"/>
              <a:gd name="connsiteY0" fmla="*/ 25400 h 2978150"/>
              <a:gd name="connsiteX1" fmla="*/ 1123950 w 3886200"/>
              <a:gd name="connsiteY1" fmla="*/ 44450 h 2978150"/>
              <a:gd name="connsiteX2" fmla="*/ 2155825 w 3886200"/>
              <a:gd name="connsiteY2" fmla="*/ 654050 h 2978150"/>
              <a:gd name="connsiteX3" fmla="*/ 3086100 w 3886200"/>
              <a:gd name="connsiteY3" fmla="*/ 1816100 h 2978150"/>
              <a:gd name="connsiteX4" fmla="*/ 3886200 w 3886200"/>
              <a:gd name="connsiteY4" fmla="*/ 2978150 h 297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2978150">
                <a:moveTo>
                  <a:pt x="0" y="25400"/>
                </a:moveTo>
                <a:cubicBezTo>
                  <a:pt x="374650" y="31750"/>
                  <a:pt x="387350" y="0"/>
                  <a:pt x="1123950" y="44450"/>
                </a:cubicBezTo>
                <a:cubicBezTo>
                  <a:pt x="1457325" y="155575"/>
                  <a:pt x="1828800" y="358775"/>
                  <a:pt x="2155825" y="654050"/>
                </a:cubicBezTo>
                <a:cubicBezTo>
                  <a:pt x="2482850" y="949325"/>
                  <a:pt x="2771775" y="1435100"/>
                  <a:pt x="3086100" y="1816100"/>
                </a:cubicBezTo>
                <a:lnTo>
                  <a:pt x="3886200" y="2978150"/>
                </a:ln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 name="Picture 2"/>
          <p:cNvPicPr>
            <a:picLocks noChangeAspect="1" noChangeArrowheads="1"/>
          </p:cNvPicPr>
          <p:nvPr/>
        </p:nvPicPr>
        <p:blipFill>
          <a:blip r:embed="rId2" cstate="print"/>
          <a:srcRect/>
          <a:stretch>
            <a:fillRect/>
          </a:stretch>
        </p:blipFill>
        <p:spPr bwMode="auto">
          <a:xfrm>
            <a:off x="6196013" y="1562100"/>
            <a:ext cx="5995987" cy="5295900"/>
          </a:xfrm>
          <a:prstGeom prst="rect">
            <a:avLst/>
          </a:prstGeom>
          <a:noFill/>
          <a:ln w="9525">
            <a:noFill/>
            <a:miter lim="800000"/>
            <a:headEnd/>
            <a:tailEnd/>
          </a:ln>
          <a:effectLst/>
        </p:spPr>
      </p:pic>
      <p:sp>
        <p:nvSpPr>
          <p:cNvPr id="11" name="Content Placeholder 2"/>
          <p:cNvSpPr>
            <a:spLocks noGrp="1"/>
          </p:cNvSpPr>
          <p:nvPr>
            <p:ph idx="1"/>
          </p:nvPr>
        </p:nvSpPr>
        <p:spPr>
          <a:xfrm>
            <a:off x="601579" y="1431757"/>
            <a:ext cx="9609221" cy="4675357"/>
          </a:xfrm>
        </p:spPr>
        <p:txBody>
          <a:bodyPr/>
          <a:lstStyle/>
          <a:p>
            <a:r>
              <a:rPr lang="en-US" dirty="0"/>
              <a:t>   JOY		</a:t>
            </a:r>
          </a:p>
          <a:p>
            <a:r>
              <a:rPr lang="en-US" dirty="0"/>
              <a:t>				   Innocent Look</a:t>
            </a:r>
          </a:p>
          <a:p>
            <a:r>
              <a:rPr lang="en-US" dirty="0"/>
              <a:t>			    		Internal Desire</a:t>
            </a:r>
          </a:p>
          <a:p>
            <a:r>
              <a:rPr lang="en-US" dirty="0"/>
              <a:t>					     </a:t>
            </a:r>
            <a:r>
              <a:rPr lang="en-US" dirty="0">
                <a:effectLst>
                  <a:glow rad="127000">
                    <a:srgbClr val="FF0000">
                      <a:alpha val="0"/>
                    </a:srgbClr>
                  </a:glow>
                  <a:outerShdw blurRad="38100" dist="38100" dir="2700000" algn="tl">
                    <a:srgbClr val="000000">
                      <a:alpha val="43137"/>
                    </a:srgbClr>
                  </a:outerShdw>
                </a:effectLst>
              </a:rPr>
              <a:t>Gave In </a:t>
            </a:r>
            <a:r>
              <a:rPr lang="en-US" dirty="0"/>
              <a:t>to It</a:t>
            </a:r>
          </a:p>
          <a:p>
            <a:r>
              <a:rPr lang="en-US" dirty="0"/>
              <a:t>				    		  </a:t>
            </a:r>
            <a:r>
              <a:rPr lang="en-US" u="sng" dirty="0">
                <a:effectLst>
                  <a:glow rad="127000">
                    <a:srgbClr val="FF0000"/>
                  </a:glow>
                  <a:outerShdw blurRad="38100" dist="38100" dir="2700000" algn="tl">
                    <a:srgbClr val="000000">
                      <a:alpha val="43137"/>
                    </a:srgbClr>
                  </a:outerShdw>
                </a:effectLst>
              </a:rPr>
              <a:t>Guilt</a:t>
            </a:r>
            <a:r>
              <a:rPr lang="en-US" dirty="0"/>
              <a:t>						</a:t>
            </a:r>
            <a:endParaRPr lang="en-US" sz="600" u="sng" dirty="0">
              <a:solidFill>
                <a:srgbClr val="FFFF00"/>
              </a:solidFill>
            </a:endParaRPr>
          </a:p>
          <a:p>
            <a:r>
              <a:rPr lang="en-US" dirty="0"/>
              <a:t>					</a:t>
            </a:r>
          </a:p>
        </p:txBody>
      </p:sp>
      <p:sp>
        <p:nvSpPr>
          <p:cNvPr id="12" name="TextBox 11"/>
          <p:cNvSpPr txBox="1"/>
          <p:nvPr/>
        </p:nvSpPr>
        <p:spPr>
          <a:xfrm>
            <a:off x="409075" y="2438695"/>
            <a:ext cx="4463716" cy="3170099"/>
          </a:xfrm>
          <a:prstGeom prst="rect">
            <a:avLst/>
          </a:prstGeom>
          <a:noFill/>
        </p:spPr>
        <p:txBody>
          <a:bodyPr wrap="square" rtlCol="0">
            <a:spAutoFit/>
          </a:bodyPr>
          <a:lstStyle/>
          <a:p>
            <a:r>
              <a:rPr lang="en-US" sz="4000" b="1" baseline="30000" dirty="0">
                <a:solidFill>
                  <a:schemeClr val="bg1"/>
                </a:solidFill>
                <a:effectLst>
                  <a:outerShdw blurRad="38100" dist="38100" dir="2700000" algn="tl">
                    <a:srgbClr val="000000">
                      <a:alpha val="43137"/>
                    </a:srgbClr>
                  </a:outerShdw>
                </a:effectLst>
                <a:latin typeface="Arial Narrow" pitchFamily="34" charset="0"/>
              </a:rPr>
              <a:t>5</a:t>
            </a:r>
            <a:r>
              <a:rPr lang="en-US" sz="4000" b="1" dirty="0">
                <a:solidFill>
                  <a:schemeClr val="bg1"/>
                </a:solidFill>
                <a:effectLst>
                  <a:outerShdw blurRad="38100" dist="38100" dir="2700000" algn="tl">
                    <a:srgbClr val="000000">
                      <a:alpha val="43137"/>
                    </a:srgbClr>
                  </a:outerShdw>
                </a:effectLst>
                <a:latin typeface="Arial Narrow" pitchFamily="34" charset="0"/>
              </a:rPr>
              <a:t> The woman conceived and </a:t>
            </a:r>
            <a:br>
              <a:rPr lang="en-US" sz="4000" b="1" dirty="0">
                <a:solidFill>
                  <a:schemeClr val="bg1"/>
                </a:solidFill>
                <a:effectLst>
                  <a:outerShdw blurRad="38100" dist="38100" dir="2700000" algn="tl">
                    <a:srgbClr val="000000">
                      <a:alpha val="43137"/>
                    </a:srgbClr>
                  </a:outerShdw>
                </a:effectLst>
                <a:latin typeface="Arial Narrow" pitchFamily="34" charset="0"/>
              </a:rPr>
            </a:br>
            <a:r>
              <a:rPr lang="en-US" sz="4000" b="1" dirty="0">
                <a:solidFill>
                  <a:schemeClr val="bg1"/>
                </a:solidFill>
                <a:effectLst>
                  <a:outerShdw blurRad="38100" dist="38100" dir="2700000" algn="tl">
                    <a:srgbClr val="000000">
                      <a:alpha val="43137"/>
                    </a:srgbClr>
                  </a:outerShdw>
                </a:effectLst>
                <a:latin typeface="Arial Narrow" pitchFamily="34" charset="0"/>
              </a:rPr>
              <a:t>sent word to David, saying, </a:t>
            </a:r>
            <a:br>
              <a:rPr lang="en-US" sz="4000" b="1" dirty="0">
                <a:solidFill>
                  <a:schemeClr val="bg1"/>
                </a:solidFill>
                <a:effectLst>
                  <a:outerShdw blurRad="38100" dist="38100" dir="2700000" algn="tl">
                    <a:srgbClr val="000000">
                      <a:alpha val="43137"/>
                    </a:srgbClr>
                  </a:outerShdw>
                </a:effectLst>
                <a:latin typeface="Arial Narrow" pitchFamily="34" charset="0"/>
              </a:rPr>
            </a:br>
            <a:r>
              <a:rPr lang="en-US" sz="4000" b="1" dirty="0">
                <a:solidFill>
                  <a:schemeClr val="bg1"/>
                </a:solidFill>
                <a:effectLst>
                  <a:outerShdw blurRad="38100" dist="38100" dir="2700000" algn="tl">
                    <a:srgbClr val="000000">
                      <a:alpha val="43137"/>
                    </a:srgbClr>
                  </a:outerShdw>
                </a:effectLst>
                <a:latin typeface="Arial Narrow" pitchFamily="34" charset="0"/>
              </a:rPr>
              <a:t>"I am pregnant.”</a:t>
            </a:r>
          </a:p>
        </p:txBody>
      </p:sp>
      <p:sp>
        <p:nvSpPr>
          <p:cNvPr id="2" name="Title 1"/>
          <p:cNvSpPr>
            <a:spLocks noGrp="1"/>
          </p:cNvSpPr>
          <p:nvPr>
            <p:ph type="title"/>
          </p:nvPr>
        </p:nvSpPr>
        <p:spPr>
          <a:xfrm>
            <a:off x="0" y="0"/>
            <a:ext cx="12192000" cy="1143000"/>
          </a:xfrm>
        </p:spPr>
        <p:txBody>
          <a:bodyPr/>
          <a:lstStyle/>
          <a:p>
            <a:r>
              <a:rPr lang="en-US" dirty="0"/>
              <a:t>2—You can </a:t>
            </a:r>
            <a:r>
              <a:rPr lang="en-US" u="sng" dirty="0"/>
              <a:t>Lose</a:t>
            </a:r>
            <a:r>
              <a:rPr lang="en-US" dirty="0"/>
              <a:t> Joy:  Psalm 51:12</a:t>
            </a:r>
          </a:p>
        </p:txBody>
      </p:sp>
      <p:sp>
        <p:nvSpPr>
          <p:cNvPr id="16" name="Freeform 15"/>
          <p:cNvSpPr/>
          <p:nvPr/>
        </p:nvSpPr>
        <p:spPr>
          <a:xfrm rot="7811775">
            <a:off x="5826695" y="5158064"/>
            <a:ext cx="495300" cy="361950"/>
          </a:xfrm>
          <a:custGeom>
            <a:avLst/>
            <a:gdLst>
              <a:gd name="connsiteX0" fmla="*/ 0 w 495300"/>
              <a:gd name="connsiteY0" fmla="*/ 361950 h 361950"/>
              <a:gd name="connsiteX1" fmla="*/ 247650 w 495300"/>
              <a:gd name="connsiteY1" fmla="*/ 0 h 361950"/>
              <a:gd name="connsiteX2" fmla="*/ 495300 w 495300"/>
              <a:gd name="connsiteY2" fmla="*/ 361950 h 361950"/>
            </a:gdLst>
            <a:ahLst/>
            <a:cxnLst>
              <a:cxn ang="0">
                <a:pos x="connsiteX0" y="connsiteY0"/>
              </a:cxn>
              <a:cxn ang="0">
                <a:pos x="connsiteX1" y="connsiteY1"/>
              </a:cxn>
              <a:cxn ang="0">
                <a:pos x="connsiteX2" y="connsiteY2"/>
              </a:cxn>
            </a:cxnLst>
            <a:rect l="l" t="t" r="r" b="b"/>
            <a:pathLst>
              <a:path w="495300" h="361950">
                <a:moveTo>
                  <a:pt x="0" y="361950"/>
                </a:moveTo>
                <a:lnTo>
                  <a:pt x="247650" y="0"/>
                </a:lnTo>
                <a:lnTo>
                  <a:pt x="495300" y="361950"/>
                </a:lnTo>
              </a:path>
            </a:pathLst>
          </a:cu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56208278"/>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33137" y="2294316"/>
            <a:ext cx="9736099" cy="3785652"/>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latin typeface="Arial Narrow" pitchFamily="34" charset="0"/>
              </a:rPr>
              <a:t>"... some of </a:t>
            </a:r>
            <a:br>
              <a:rPr lang="en-US" sz="4000" b="1" dirty="0">
                <a:solidFill>
                  <a:schemeClr val="bg1"/>
                </a:solidFill>
                <a:effectLst>
                  <a:outerShdw blurRad="38100" dist="38100" dir="2700000" algn="tl">
                    <a:srgbClr val="000000">
                      <a:alpha val="43137"/>
                    </a:srgbClr>
                  </a:outerShdw>
                </a:effectLst>
                <a:latin typeface="Arial Narrow" pitchFamily="34" charset="0"/>
              </a:rPr>
            </a:br>
            <a:r>
              <a:rPr lang="en-US" sz="4000" b="1" dirty="0">
                <a:solidFill>
                  <a:schemeClr val="bg1"/>
                </a:solidFill>
                <a:effectLst>
                  <a:outerShdw blurRad="38100" dist="38100" dir="2700000" algn="tl">
                    <a:srgbClr val="000000">
                      <a:alpha val="43137"/>
                    </a:srgbClr>
                  </a:outerShdw>
                </a:effectLst>
                <a:latin typeface="Arial Narrow" pitchFamily="34" charset="0"/>
              </a:rPr>
              <a:t>the king's men </a:t>
            </a:r>
            <a:br>
              <a:rPr lang="en-US" sz="4000" b="1" dirty="0">
                <a:solidFill>
                  <a:schemeClr val="bg1"/>
                </a:solidFill>
                <a:effectLst>
                  <a:outerShdw blurRad="38100" dist="38100" dir="2700000" algn="tl">
                    <a:srgbClr val="000000">
                      <a:alpha val="43137"/>
                    </a:srgbClr>
                  </a:outerShdw>
                </a:effectLst>
                <a:latin typeface="Arial Narrow" pitchFamily="34" charset="0"/>
              </a:rPr>
            </a:br>
            <a:r>
              <a:rPr lang="en-US" sz="4000" b="1" dirty="0">
                <a:solidFill>
                  <a:schemeClr val="bg1"/>
                </a:solidFill>
                <a:effectLst>
                  <a:outerShdw blurRad="38100" dist="38100" dir="2700000" algn="tl">
                    <a:srgbClr val="000000">
                      <a:alpha val="43137"/>
                    </a:srgbClr>
                  </a:outerShdw>
                </a:effectLst>
                <a:latin typeface="Arial Narrow" pitchFamily="34" charset="0"/>
              </a:rPr>
              <a:t>died. Moreover,</a:t>
            </a:r>
          </a:p>
          <a:p>
            <a:r>
              <a:rPr lang="en-US" sz="4000" b="1" dirty="0">
                <a:solidFill>
                  <a:schemeClr val="bg1"/>
                </a:solidFill>
                <a:effectLst>
                  <a:outerShdw blurRad="38100" dist="38100" dir="2700000" algn="tl">
                    <a:srgbClr val="000000">
                      <a:alpha val="43137"/>
                    </a:srgbClr>
                  </a:outerShdw>
                </a:effectLst>
                <a:latin typeface="Arial Narrow" pitchFamily="34" charset="0"/>
              </a:rPr>
              <a:t>your servant Uriah </a:t>
            </a:r>
          </a:p>
          <a:p>
            <a:r>
              <a:rPr lang="en-US" sz="4000" b="1" dirty="0">
                <a:solidFill>
                  <a:schemeClr val="bg1"/>
                </a:solidFill>
                <a:effectLst>
                  <a:outerShdw blurRad="38100" dist="38100" dir="2700000" algn="tl">
                    <a:srgbClr val="000000">
                      <a:alpha val="43137"/>
                    </a:srgbClr>
                  </a:outerShdw>
                </a:effectLst>
                <a:latin typeface="Arial Narrow" pitchFamily="34" charset="0"/>
              </a:rPr>
              <a:t>the Hittite is dead." </a:t>
            </a:r>
            <a:br>
              <a:rPr lang="en-US" sz="4000" b="1" dirty="0">
                <a:solidFill>
                  <a:schemeClr val="bg1"/>
                </a:solidFill>
                <a:effectLst>
                  <a:outerShdw blurRad="38100" dist="38100" dir="2700000" algn="tl">
                    <a:srgbClr val="000000">
                      <a:alpha val="43137"/>
                    </a:srgbClr>
                  </a:outerShdw>
                </a:effectLst>
                <a:latin typeface="Arial Narrow" pitchFamily="34" charset="0"/>
              </a:rPr>
            </a:br>
            <a:r>
              <a:rPr lang="en-US" sz="4000" b="1" dirty="0">
                <a:solidFill>
                  <a:schemeClr val="bg1"/>
                </a:solidFill>
                <a:effectLst>
                  <a:outerShdw blurRad="38100" dist="38100" dir="2700000" algn="tl">
                    <a:srgbClr val="000000">
                      <a:alpha val="43137"/>
                    </a:srgbClr>
                  </a:outerShdw>
                </a:effectLst>
                <a:latin typeface="Arial Narrow" pitchFamily="34" charset="0"/>
              </a:rPr>
              <a:t>2 Samuel 11:24</a:t>
            </a:r>
          </a:p>
        </p:txBody>
      </p:sp>
      <p:pic>
        <p:nvPicPr>
          <p:cNvPr id="13" name="Picture 2"/>
          <p:cNvPicPr>
            <a:picLocks noChangeAspect="1" noChangeArrowheads="1"/>
          </p:cNvPicPr>
          <p:nvPr/>
        </p:nvPicPr>
        <p:blipFill>
          <a:blip r:embed="rId2" cstate="print"/>
          <a:srcRect/>
          <a:stretch>
            <a:fillRect/>
          </a:stretch>
        </p:blipFill>
        <p:spPr bwMode="auto">
          <a:xfrm>
            <a:off x="6196013" y="1562100"/>
            <a:ext cx="5995987" cy="5295900"/>
          </a:xfrm>
          <a:prstGeom prst="rect">
            <a:avLst/>
          </a:prstGeom>
          <a:noFill/>
          <a:ln w="9525">
            <a:noFill/>
            <a:miter lim="800000"/>
            <a:headEnd/>
            <a:tailEnd/>
          </a:ln>
          <a:effectLst/>
        </p:spPr>
      </p:pic>
      <p:sp>
        <p:nvSpPr>
          <p:cNvPr id="2" name="Title 1"/>
          <p:cNvSpPr>
            <a:spLocks noGrp="1"/>
          </p:cNvSpPr>
          <p:nvPr>
            <p:ph type="title"/>
          </p:nvPr>
        </p:nvSpPr>
        <p:spPr>
          <a:xfrm>
            <a:off x="0" y="0"/>
            <a:ext cx="12192000" cy="1143000"/>
          </a:xfrm>
        </p:spPr>
        <p:txBody>
          <a:bodyPr/>
          <a:lstStyle/>
          <a:p>
            <a:r>
              <a:rPr lang="en-US" dirty="0"/>
              <a:t>2—You can </a:t>
            </a:r>
            <a:r>
              <a:rPr lang="en-US" u="sng" dirty="0"/>
              <a:t>Lose</a:t>
            </a:r>
            <a:r>
              <a:rPr lang="en-US" dirty="0"/>
              <a:t> Joy:  Psalm 51:12</a:t>
            </a:r>
          </a:p>
        </p:txBody>
      </p:sp>
      <p:sp>
        <p:nvSpPr>
          <p:cNvPr id="11" name="Content Placeholder 2"/>
          <p:cNvSpPr>
            <a:spLocks noGrp="1"/>
          </p:cNvSpPr>
          <p:nvPr>
            <p:ph idx="1"/>
          </p:nvPr>
        </p:nvSpPr>
        <p:spPr>
          <a:xfrm>
            <a:off x="601579" y="1431757"/>
            <a:ext cx="9609221" cy="4675357"/>
          </a:xfrm>
        </p:spPr>
        <p:txBody>
          <a:bodyPr/>
          <a:lstStyle/>
          <a:p>
            <a:r>
              <a:rPr lang="en-US" dirty="0"/>
              <a:t>   JOY		</a:t>
            </a:r>
          </a:p>
          <a:p>
            <a:r>
              <a:rPr lang="en-US" dirty="0"/>
              <a:t>				   Innocent Look</a:t>
            </a:r>
          </a:p>
          <a:p>
            <a:r>
              <a:rPr lang="en-US" dirty="0"/>
              <a:t>			    		Internal Desire</a:t>
            </a:r>
          </a:p>
          <a:p>
            <a:r>
              <a:rPr lang="en-US" dirty="0"/>
              <a:t>					     Gave In to It</a:t>
            </a:r>
          </a:p>
          <a:p>
            <a:r>
              <a:rPr lang="en-US" dirty="0"/>
              <a:t>				    		  Guilt</a:t>
            </a:r>
          </a:p>
          <a:p>
            <a:r>
              <a:rPr lang="en-US" dirty="0"/>
              <a:t>						            </a:t>
            </a:r>
            <a:r>
              <a:rPr lang="en-US" u="sng" dirty="0">
                <a:effectLst>
                  <a:glow rad="127000">
                    <a:srgbClr val="FF0000"/>
                  </a:glow>
                  <a:outerShdw blurRad="38100" dist="38100" dir="2700000" algn="tl">
                    <a:srgbClr val="000000">
                      <a:alpha val="43137"/>
                    </a:srgbClr>
                  </a:outerShdw>
                </a:effectLst>
              </a:rPr>
              <a:t>Cover</a:t>
            </a:r>
            <a:r>
              <a:rPr lang="en-US" dirty="0">
                <a:effectLst>
                  <a:glow rad="127000">
                    <a:srgbClr val="FF0000"/>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U</a:t>
            </a:r>
            <a:r>
              <a:rPr lang="en-US" dirty="0">
                <a:effectLst>
                  <a:glow rad="127000">
                    <a:srgbClr val="FF0000"/>
                  </a:glow>
                  <a:outerShdw blurRad="38100" dist="38100" dir="2700000" algn="tl">
                    <a:srgbClr val="000000">
                      <a:alpha val="43137"/>
                    </a:srgbClr>
                  </a:outerShdw>
                </a:effectLst>
              </a:rPr>
              <a:t>p</a:t>
            </a:r>
            <a:br>
              <a:rPr lang="en-US" sz="600" u="sng" dirty="0">
                <a:solidFill>
                  <a:srgbClr val="FFFF00"/>
                </a:solidFill>
              </a:rPr>
            </a:br>
            <a:endParaRPr lang="en-US" sz="600" u="sng" dirty="0">
              <a:solidFill>
                <a:srgbClr val="FFFF00"/>
              </a:solidFill>
            </a:endParaRPr>
          </a:p>
          <a:p>
            <a:r>
              <a:rPr lang="en-US" dirty="0"/>
              <a:t>					</a:t>
            </a:r>
          </a:p>
        </p:txBody>
      </p:sp>
      <p:sp>
        <p:nvSpPr>
          <p:cNvPr id="10" name="Freeform 9"/>
          <p:cNvSpPr/>
          <p:nvPr/>
        </p:nvSpPr>
        <p:spPr>
          <a:xfrm>
            <a:off x="890337" y="2146299"/>
            <a:ext cx="6521116" cy="3725112"/>
          </a:xfrm>
          <a:custGeom>
            <a:avLst/>
            <a:gdLst>
              <a:gd name="connsiteX0" fmla="*/ 0 w 7772400"/>
              <a:gd name="connsiteY0" fmla="*/ 0 h 3638550"/>
              <a:gd name="connsiteX1" fmla="*/ 1123950 w 7772400"/>
              <a:gd name="connsiteY1" fmla="*/ 19050 h 3638550"/>
              <a:gd name="connsiteX2" fmla="*/ 3009900 w 7772400"/>
              <a:gd name="connsiteY2" fmla="*/ 165735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3886200 w 7772400"/>
              <a:gd name="connsiteY3" fmla="*/ 295275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3886200 w 7772400"/>
              <a:gd name="connsiteY3" fmla="*/ 295275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3886200 w 7772400"/>
              <a:gd name="connsiteY3" fmla="*/ 2952750 h 3638550"/>
              <a:gd name="connsiteX4" fmla="*/ 5029200 w 7772400"/>
              <a:gd name="connsiteY4" fmla="*/ 3638550 h 3638550"/>
              <a:gd name="connsiteX5" fmla="*/ 7772400 w 7772400"/>
              <a:gd name="connsiteY5" fmla="*/ 3600450 h 3638550"/>
              <a:gd name="connsiteX0" fmla="*/ 0 w 7753350"/>
              <a:gd name="connsiteY0" fmla="*/ 0 h 3657600"/>
              <a:gd name="connsiteX1" fmla="*/ 1123950 w 7753350"/>
              <a:gd name="connsiteY1" fmla="*/ 19050 h 3657600"/>
              <a:gd name="connsiteX2" fmla="*/ 2914650 w 7753350"/>
              <a:gd name="connsiteY2" fmla="*/ 1600200 h 3657600"/>
              <a:gd name="connsiteX3" fmla="*/ 3886200 w 7753350"/>
              <a:gd name="connsiteY3" fmla="*/ 2952750 h 3657600"/>
              <a:gd name="connsiteX4" fmla="*/ 5029200 w 7753350"/>
              <a:gd name="connsiteY4" fmla="*/ 3638550 h 3657600"/>
              <a:gd name="connsiteX5" fmla="*/ 7753350 w 7753350"/>
              <a:gd name="connsiteY5" fmla="*/ 3657600 h 3657600"/>
              <a:gd name="connsiteX0" fmla="*/ 0 w 7753350"/>
              <a:gd name="connsiteY0" fmla="*/ 0 h 3657600"/>
              <a:gd name="connsiteX1" fmla="*/ 1123950 w 7753350"/>
              <a:gd name="connsiteY1" fmla="*/ 19050 h 3657600"/>
              <a:gd name="connsiteX2" fmla="*/ 2914650 w 7753350"/>
              <a:gd name="connsiteY2" fmla="*/ 1600200 h 3657600"/>
              <a:gd name="connsiteX3" fmla="*/ 3886200 w 7753350"/>
              <a:gd name="connsiteY3" fmla="*/ 2952750 h 3657600"/>
              <a:gd name="connsiteX4" fmla="*/ 5029200 w 7753350"/>
              <a:gd name="connsiteY4" fmla="*/ 3638550 h 3657600"/>
              <a:gd name="connsiteX5" fmla="*/ 7753350 w 7753350"/>
              <a:gd name="connsiteY5" fmla="*/ 3657600 h 3657600"/>
              <a:gd name="connsiteX0" fmla="*/ 0 w 7753350"/>
              <a:gd name="connsiteY0" fmla="*/ 0 h 3657600"/>
              <a:gd name="connsiteX1" fmla="*/ 1123950 w 7753350"/>
              <a:gd name="connsiteY1" fmla="*/ 19050 h 3657600"/>
              <a:gd name="connsiteX2" fmla="*/ 2914650 w 7753350"/>
              <a:gd name="connsiteY2" fmla="*/ 1600200 h 3657600"/>
              <a:gd name="connsiteX3" fmla="*/ 3886200 w 7753350"/>
              <a:gd name="connsiteY3" fmla="*/ 2952750 h 3657600"/>
              <a:gd name="connsiteX4" fmla="*/ 5029200 w 7753350"/>
              <a:gd name="connsiteY4" fmla="*/ 3638550 h 3657600"/>
              <a:gd name="connsiteX5" fmla="*/ 7753350 w 7753350"/>
              <a:gd name="connsiteY5" fmla="*/ 3657600 h 3657600"/>
              <a:gd name="connsiteX0" fmla="*/ 0 w 7753350"/>
              <a:gd name="connsiteY0" fmla="*/ 0 h 3657600"/>
              <a:gd name="connsiteX1" fmla="*/ 1123950 w 7753350"/>
              <a:gd name="connsiteY1" fmla="*/ 19050 h 3657600"/>
              <a:gd name="connsiteX2" fmla="*/ 2000250 w 7753350"/>
              <a:gd name="connsiteY2" fmla="*/ 666750 h 3657600"/>
              <a:gd name="connsiteX3" fmla="*/ 2914650 w 7753350"/>
              <a:gd name="connsiteY3" fmla="*/ 1600200 h 3657600"/>
              <a:gd name="connsiteX4" fmla="*/ 3886200 w 7753350"/>
              <a:gd name="connsiteY4" fmla="*/ 2952750 h 3657600"/>
              <a:gd name="connsiteX5" fmla="*/ 5029200 w 7753350"/>
              <a:gd name="connsiteY5" fmla="*/ 3638550 h 3657600"/>
              <a:gd name="connsiteX6" fmla="*/ 7753350 w 7753350"/>
              <a:gd name="connsiteY6" fmla="*/ 3657600 h 3657600"/>
              <a:gd name="connsiteX0" fmla="*/ 0 w 7753350"/>
              <a:gd name="connsiteY0" fmla="*/ 0 h 3657600"/>
              <a:gd name="connsiteX1" fmla="*/ 1123950 w 7753350"/>
              <a:gd name="connsiteY1" fmla="*/ 19050 h 3657600"/>
              <a:gd name="connsiteX2" fmla="*/ 2155825 w 7753350"/>
              <a:gd name="connsiteY2" fmla="*/ 628650 h 3657600"/>
              <a:gd name="connsiteX3" fmla="*/ 2914650 w 7753350"/>
              <a:gd name="connsiteY3" fmla="*/ 1600200 h 3657600"/>
              <a:gd name="connsiteX4" fmla="*/ 3886200 w 7753350"/>
              <a:gd name="connsiteY4" fmla="*/ 2952750 h 3657600"/>
              <a:gd name="connsiteX5" fmla="*/ 5029200 w 7753350"/>
              <a:gd name="connsiteY5" fmla="*/ 3638550 h 3657600"/>
              <a:gd name="connsiteX6" fmla="*/ 7753350 w 7753350"/>
              <a:gd name="connsiteY6" fmla="*/ 3657600 h 3657600"/>
              <a:gd name="connsiteX0" fmla="*/ 0 w 7753350"/>
              <a:gd name="connsiteY0" fmla="*/ 0 h 3657600"/>
              <a:gd name="connsiteX1" fmla="*/ 1123950 w 7753350"/>
              <a:gd name="connsiteY1" fmla="*/ 19050 h 3657600"/>
              <a:gd name="connsiteX2" fmla="*/ 2155825 w 7753350"/>
              <a:gd name="connsiteY2" fmla="*/ 628650 h 3657600"/>
              <a:gd name="connsiteX3" fmla="*/ 3086100 w 7753350"/>
              <a:gd name="connsiteY3" fmla="*/ 1790700 h 3657600"/>
              <a:gd name="connsiteX4" fmla="*/ 3886200 w 7753350"/>
              <a:gd name="connsiteY4" fmla="*/ 2952750 h 3657600"/>
              <a:gd name="connsiteX5" fmla="*/ 5029200 w 7753350"/>
              <a:gd name="connsiteY5" fmla="*/ 3638550 h 3657600"/>
              <a:gd name="connsiteX6" fmla="*/ 7753350 w 7753350"/>
              <a:gd name="connsiteY6" fmla="*/ 3657600 h 3657600"/>
              <a:gd name="connsiteX0" fmla="*/ 0 w 7753350"/>
              <a:gd name="connsiteY0" fmla="*/ 25400 h 3683000"/>
              <a:gd name="connsiteX1" fmla="*/ 1123950 w 7753350"/>
              <a:gd name="connsiteY1" fmla="*/ 44450 h 3683000"/>
              <a:gd name="connsiteX2" fmla="*/ 2155825 w 7753350"/>
              <a:gd name="connsiteY2" fmla="*/ 654050 h 3683000"/>
              <a:gd name="connsiteX3" fmla="*/ 3086100 w 7753350"/>
              <a:gd name="connsiteY3" fmla="*/ 1816100 h 3683000"/>
              <a:gd name="connsiteX4" fmla="*/ 3886200 w 7753350"/>
              <a:gd name="connsiteY4" fmla="*/ 2978150 h 3683000"/>
              <a:gd name="connsiteX5" fmla="*/ 5029200 w 7753350"/>
              <a:gd name="connsiteY5" fmla="*/ 3663950 h 3683000"/>
              <a:gd name="connsiteX6" fmla="*/ 7753350 w 7753350"/>
              <a:gd name="connsiteY6" fmla="*/ 3683000 h 3683000"/>
              <a:gd name="connsiteX0" fmla="*/ 0 w 5029200"/>
              <a:gd name="connsiteY0" fmla="*/ 25400 h 3663950"/>
              <a:gd name="connsiteX1" fmla="*/ 1123950 w 5029200"/>
              <a:gd name="connsiteY1" fmla="*/ 44450 h 3663950"/>
              <a:gd name="connsiteX2" fmla="*/ 2155825 w 5029200"/>
              <a:gd name="connsiteY2" fmla="*/ 654050 h 3663950"/>
              <a:gd name="connsiteX3" fmla="*/ 3086100 w 5029200"/>
              <a:gd name="connsiteY3" fmla="*/ 1816100 h 3663950"/>
              <a:gd name="connsiteX4" fmla="*/ 3886200 w 5029200"/>
              <a:gd name="connsiteY4" fmla="*/ 2978150 h 3663950"/>
              <a:gd name="connsiteX5" fmla="*/ 5029200 w 5029200"/>
              <a:gd name="connsiteY5" fmla="*/ 3663950 h 366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9200" h="3663950">
                <a:moveTo>
                  <a:pt x="0" y="25400"/>
                </a:moveTo>
                <a:cubicBezTo>
                  <a:pt x="374650" y="31750"/>
                  <a:pt x="387350" y="0"/>
                  <a:pt x="1123950" y="44450"/>
                </a:cubicBezTo>
                <a:cubicBezTo>
                  <a:pt x="1457325" y="155575"/>
                  <a:pt x="1828800" y="358775"/>
                  <a:pt x="2155825" y="654050"/>
                </a:cubicBezTo>
                <a:cubicBezTo>
                  <a:pt x="2482850" y="949325"/>
                  <a:pt x="2771775" y="1435100"/>
                  <a:pt x="3086100" y="1816100"/>
                </a:cubicBezTo>
                <a:lnTo>
                  <a:pt x="3886200" y="2978150"/>
                </a:lnTo>
                <a:cubicBezTo>
                  <a:pt x="4305300" y="3492500"/>
                  <a:pt x="4552950" y="3587750"/>
                  <a:pt x="5029200" y="3663950"/>
                </a:cubicBez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rot="6521961">
            <a:off x="7057586" y="5662829"/>
            <a:ext cx="495300" cy="361950"/>
          </a:xfrm>
          <a:custGeom>
            <a:avLst/>
            <a:gdLst>
              <a:gd name="connsiteX0" fmla="*/ 0 w 495300"/>
              <a:gd name="connsiteY0" fmla="*/ 361950 h 361950"/>
              <a:gd name="connsiteX1" fmla="*/ 247650 w 495300"/>
              <a:gd name="connsiteY1" fmla="*/ 0 h 361950"/>
              <a:gd name="connsiteX2" fmla="*/ 495300 w 495300"/>
              <a:gd name="connsiteY2" fmla="*/ 361950 h 361950"/>
            </a:gdLst>
            <a:ahLst/>
            <a:cxnLst>
              <a:cxn ang="0">
                <a:pos x="connsiteX0" y="connsiteY0"/>
              </a:cxn>
              <a:cxn ang="0">
                <a:pos x="connsiteX1" y="connsiteY1"/>
              </a:cxn>
              <a:cxn ang="0">
                <a:pos x="connsiteX2" y="connsiteY2"/>
              </a:cxn>
            </a:cxnLst>
            <a:rect l="l" t="t" r="r" b="b"/>
            <a:pathLst>
              <a:path w="495300" h="361950">
                <a:moveTo>
                  <a:pt x="0" y="361950"/>
                </a:moveTo>
                <a:lnTo>
                  <a:pt x="247650" y="0"/>
                </a:lnTo>
                <a:lnTo>
                  <a:pt x="495300" y="361950"/>
                </a:lnTo>
              </a:path>
            </a:pathLst>
          </a:cu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41997776"/>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33137" y="2294316"/>
            <a:ext cx="9736099" cy="4478149"/>
          </a:xfrm>
          <a:prstGeom prst="rect">
            <a:avLst/>
          </a:prstGeom>
          <a:noFill/>
        </p:spPr>
        <p:txBody>
          <a:bodyPr wrap="square" rtlCol="0">
            <a:spAutoFit/>
          </a:bodyPr>
          <a:lstStyle/>
          <a:p>
            <a:pPr>
              <a:lnSpc>
                <a:spcPts val="3800"/>
              </a:lnSpc>
            </a:pPr>
            <a:r>
              <a:rPr lang="en-US" sz="4000" b="1" baseline="30000" dirty="0">
                <a:solidFill>
                  <a:schemeClr val="bg1"/>
                </a:solidFill>
                <a:effectLst>
                  <a:outerShdw blurRad="38100" dist="38100" dir="2700000" algn="tl">
                    <a:srgbClr val="000000">
                      <a:alpha val="43137"/>
                    </a:srgbClr>
                  </a:outerShdw>
                </a:effectLst>
                <a:latin typeface="Arial Narrow" pitchFamily="34" charset="0"/>
              </a:rPr>
              <a:t>3</a:t>
            </a:r>
            <a:r>
              <a:rPr lang="en-US" sz="4000" b="1" dirty="0">
                <a:solidFill>
                  <a:schemeClr val="bg1"/>
                </a:solidFill>
                <a:effectLst>
                  <a:outerShdw blurRad="38100" dist="38100" dir="2700000" algn="tl">
                    <a:srgbClr val="000000">
                      <a:alpha val="43137"/>
                    </a:srgbClr>
                  </a:outerShdw>
                </a:effectLst>
                <a:latin typeface="Arial Narrow" pitchFamily="34" charset="0"/>
              </a:rPr>
              <a:t> ... my 		</a:t>
            </a:r>
            <a:br>
              <a:rPr lang="en-US" sz="4000" b="1" dirty="0">
                <a:solidFill>
                  <a:schemeClr val="bg1"/>
                </a:solidFill>
                <a:effectLst>
                  <a:outerShdw blurRad="38100" dist="38100" dir="2700000" algn="tl">
                    <a:srgbClr val="000000">
                      <a:alpha val="43137"/>
                    </a:srgbClr>
                  </a:outerShdw>
                </a:effectLst>
                <a:latin typeface="Arial Narrow" pitchFamily="34" charset="0"/>
              </a:rPr>
            </a:br>
            <a:r>
              <a:rPr lang="en-US" sz="4000" b="1" dirty="0">
                <a:solidFill>
                  <a:schemeClr val="bg1"/>
                </a:solidFill>
                <a:effectLst>
                  <a:outerShdw blurRad="38100" dist="38100" dir="2700000" algn="tl">
                    <a:srgbClr val="000000">
                      <a:alpha val="43137"/>
                    </a:srgbClr>
                  </a:outerShdw>
                </a:effectLst>
                <a:latin typeface="Arial Narrow" pitchFamily="34" charset="0"/>
              </a:rPr>
              <a:t>bones wasted </a:t>
            </a:r>
            <a:br>
              <a:rPr lang="en-US" sz="4000" b="1" dirty="0">
                <a:solidFill>
                  <a:schemeClr val="bg1"/>
                </a:solidFill>
                <a:effectLst>
                  <a:outerShdw blurRad="38100" dist="38100" dir="2700000" algn="tl">
                    <a:srgbClr val="000000">
                      <a:alpha val="43137"/>
                    </a:srgbClr>
                  </a:outerShdw>
                </a:effectLst>
                <a:latin typeface="Arial Narrow" pitchFamily="34" charset="0"/>
              </a:rPr>
            </a:br>
            <a:r>
              <a:rPr lang="en-US" sz="4000" b="1" dirty="0">
                <a:solidFill>
                  <a:schemeClr val="bg1"/>
                </a:solidFill>
                <a:effectLst>
                  <a:outerShdw blurRad="38100" dist="38100" dir="2700000" algn="tl">
                    <a:srgbClr val="000000">
                      <a:alpha val="43137"/>
                    </a:srgbClr>
                  </a:outerShdw>
                </a:effectLst>
                <a:latin typeface="Arial Narrow" pitchFamily="34" charset="0"/>
              </a:rPr>
              <a:t>away through my </a:t>
            </a:r>
            <a:br>
              <a:rPr lang="en-US" sz="4000" b="1" dirty="0">
                <a:solidFill>
                  <a:schemeClr val="bg1"/>
                </a:solidFill>
                <a:effectLst>
                  <a:outerShdw blurRad="38100" dist="38100" dir="2700000" algn="tl">
                    <a:srgbClr val="000000">
                      <a:alpha val="43137"/>
                    </a:srgbClr>
                  </a:outerShdw>
                </a:effectLst>
                <a:latin typeface="Arial Narrow" pitchFamily="34" charset="0"/>
              </a:rPr>
            </a:br>
            <a:r>
              <a:rPr lang="en-US" sz="4000" b="1" dirty="0">
                <a:solidFill>
                  <a:schemeClr val="bg1"/>
                </a:solidFill>
                <a:effectLst>
                  <a:outerShdw blurRad="38100" dist="38100" dir="2700000" algn="tl">
                    <a:srgbClr val="000000">
                      <a:alpha val="43137"/>
                    </a:srgbClr>
                  </a:outerShdw>
                </a:effectLst>
                <a:latin typeface="Arial Narrow" pitchFamily="34" charset="0"/>
              </a:rPr>
              <a:t>groaning all day</a:t>
            </a:r>
            <a:br>
              <a:rPr lang="en-US" sz="4000" b="1" dirty="0">
                <a:solidFill>
                  <a:schemeClr val="bg1"/>
                </a:solidFill>
                <a:effectLst>
                  <a:outerShdw blurRad="38100" dist="38100" dir="2700000" algn="tl">
                    <a:srgbClr val="000000">
                      <a:alpha val="43137"/>
                    </a:srgbClr>
                  </a:outerShdw>
                </a:effectLst>
                <a:latin typeface="Arial Narrow" pitchFamily="34" charset="0"/>
              </a:rPr>
            </a:br>
            <a:r>
              <a:rPr lang="en-US" sz="4000" b="1" dirty="0">
                <a:solidFill>
                  <a:schemeClr val="bg1"/>
                </a:solidFill>
                <a:effectLst>
                  <a:outerShdw blurRad="38100" dist="38100" dir="2700000" algn="tl">
                    <a:srgbClr val="000000">
                      <a:alpha val="43137"/>
                    </a:srgbClr>
                  </a:outerShdw>
                </a:effectLst>
                <a:latin typeface="Arial Narrow" pitchFamily="34" charset="0"/>
              </a:rPr>
              <a:t>long.   </a:t>
            </a:r>
            <a:r>
              <a:rPr lang="en-US" sz="4000" b="1" baseline="30000" dirty="0">
                <a:solidFill>
                  <a:schemeClr val="bg1"/>
                </a:solidFill>
                <a:effectLst>
                  <a:outerShdw blurRad="38100" dist="38100" dir="2700000" algn="tl">
                    <a:srgbClr val="000000">
                      <a:alpha val="43137"/>
                    </a:srgbClr>
                  </a:outerShdw>
                </a:effectLst>
                <a:latin typeface="Arial Narrow" pitchFamily="34" charset="0"/>
              </a:rPr>
              <a:t>4</a:t>
            </a:r>
            <a:r>
              <a:rPr lang="en-US" sz="4000" b="1" dirty="0">
                <a:solidFill>
                  <a:schemeClr val="bg1"/>
                </a:solidFill>
                <a:effectLst>
                  <a:outerShdw blurRad="38100" dist="38100" dir="2700000" algn="tl">
                    <a:srgbClr val="000000">
                      <a:alpha val="43137"/>
                    </a:srgbClr>
                  </a:outerShdw>
                </a:effectLst>
                <a:latin typeface="Arial Narrow" pitchFamily="34" charset="0"/>
              </a:rPr>
              <a:t> For day and </a:t>
            </a:r>
            <a:br>
              <a:rPr lang="en-US" sz="4000" b="1" dirty="0">
                <a:solidFill>
                  <a:schemeClr val="bg1"/>
                </a:solidFill>
                <a:effectLst>
                  <a:outerShdw blurRad="38100" dist="38100" dir="2700000" algn="tl">
                    <a:srgbClr val="000000">
                      <a:alpha val="43137"/>
                    </a:srgbClr>
                  </a:outerShdw>
                </a:effectLst>
                <a:latin typeface="Arial Narrow" pitchFamily="34" charset="0"/>
              </a:rPr>
            </a:br>
            <a:r>
              <a:rPr lang="en-US" sz="4000" b="1" dirty="0">
                <a:solidFill>
                  <a:schemeClr val="bg1"/>
                </a:solidFill>
                <a:effectLst>
                  <a:outerShdw blurRad="38100" dist="38100" dir="2700000" algn="tl">
                    <a:srgbClr val="000000">
                      <a:alpha val="43137"/>
                    </a:srgbClr>
                  </a:outerShdw>
                </a:effectLst>
                <a:latin typeface="Arial Narrow" pitchFamily="34" charset="0"/>
              </a:rPr>
              <a:t>night  your hand was </a:t>
            </a:r>
            <a:br>
              <a:rPr lang="en-US" sz="4000" b="1" dirty="0">
                <a:solidFill>
                  <a:schemeClr val="bg1"/>
                </a:solidFill>
                <a:effectLst>
                  <a:outerShdw blurRad="38100" dist="38100" dir="2700000" algn="tl">
                    <a:srgbClr val="000000">
                      <a:alpha val="43137"/>
                    </a:srgbClr>
                  </a:outerShdw>
                </a:effectLst>
                <a:latin typeface="Arial Narrow" pitchFamily="34" charset="0"/>
              </a:rPr>
            </a:br>
            <a:r>
              <a:rPr lang="en-US" sz="4000" b="1" dirty="0">
                <a:solidFill>
                  <a:schemeClr val="bg1"/>
                </a:solidFill>
                <a:effectLst>
                  <a:outerShdw blurRad="38100" dist="38100" dir="2700000" algn="tl">
                    <a:srgbClr val="000000">
                      <a:alpha val="43137"/>
                    </a:srgbClr>
                  </a:outerShdw>
                </a:effectLst>
                <a:latin typeface="Arial Narrow" pitchFamily="34" charset="0"/>
              </a:rPr>
              <a:t>heavy upon me; my </a:t>
            </a:r>
            <a:br>
              <a:rPr lang="en-US" sz="4000" b="1" dirty="0">
                <a:solidFill>
                  <a:schemeClr val="bg1"/>
                </a:solidFill>
                <a:effectLst>
                  <a:outerShdw blurRad="38100" dist="38100" dir="2700000" algn="tl">
                    <a:srgbClr val="000000">
                      <a:alpha val="43137"/>
                    </a:srgbClr>
                  </a:outerShdw>
                </a:effectLst>
                <a:latin typeface="Arial Narrow" pitchFamily="34" charset="0"/>
              </a:rPr>
            </a:br>
            <a:r>
              <a:rPr lang="en-US" sz="4000" b="1" dirty="0">
                <a:solidFill>
                  <a:schemeClr val="bg1"/>
                </a:solidFill>
                <a:effectLst>
                  <a:outerShdw blurRad="38100" dist="38100" dir="2700000" algn="tl">
                    <a:srgbClr val="000000">
                      <a:alpha val="43137"/>
                    </a:srgbClr>
                  </a:outerShdw>
                </a:effectLst>
                <a:latin typeface="Arial Narrow" pitchFamily="34" charset="0"/>
              </a:rPr>
              <a:t>strength was sapped as in</a:t>
            </a:r>
          </a:p>
          <a:p>
            <a:pPr>
              <a:lnSpc>
                <a:spcPts val="3800"/>
              </a:lnSpc>
            </a:pPr>
            <a:r>
              <a:rPr lang="en-US" sz="4000" b="1" dirty="0">
                <a:solidFill>
                  <a:schemeClr val="bg1"/>
                </a:solidFill>
                <a:effectLst>
                  <a:outerShdw blurRad="38100" dist="38100" dir="2700000" algn="tl">
                    <a:srgbClr val="000000">
                      <a:alpha val="43137"/>
                    </a:srgbClr>
                  </a:outerShdw>
                </a:effectLst>
                <a:latin typeface="Arial Narrow" pitchFamily="34" charset="0"/>
              </a:rPr>
              <a:t>the heat of summer.  Ps 32:3-4</a:t>
            </a:r>
          </a:p>
        </p:txBody>
      </p:sp>
      <p:pic>
        <p:nvPicPr>
          <p:cNvPr id="13" name="Picture 2"/>
          <p:cNvPicPr>
            <a:picLocks noChangeAspect="1" noChangeArrowheads="1"/>
          </p:cNvPicPr>
          <p:nvPr/>
        </p:nvPicPr>
        <p:blipFill>
          <a:blip r:embed="rId2" cstate="print"/>
          <a:srcRect/>
          <a:stretch>
            <a:fillRect/>
          </a:stretch>
        </p:blipFill>
        <p:spPr bwMode="auto">
          <a:xfrm>
            <a:off x="6196013" y="1562100"/>
            <a:ext cx="5995987" cy="5295900"/>
          </a:xfrm>
          <a:prstGeom prst="rect">
            <a:avLst/>
          </a:prstGeom>
          <a:noFill/>
          <a:ln w="9525">
            <a:noFill/>
            <a:miter lim="800000"/>
            <a:headEnd/>
            <a:tailEnd/>
          </a:ln>
          <a:effectLst/>
        </p:spPr>
      </p:pic>
      <p:sp>
        <p:nvSpPr>
          <p:cNvPr id="2" name="Title 1"/>
          <p:cNvSpPr>
            <a:spLocks noGrp="1"/>
          </p:cNvSpPr>
          <p:nvPr>
            <p:ph type="title"/>
          </p:nvPr>
        </p:nvSpPr>
        <p:spPr>
          <a:xfrm>
            <a:off x="0" y="0"/>
            <a:ext cx="12192000" cy="1143000"/>
          </a:xfrm>
        </p:spPr>
        <p:txBody>
          <a:bodyPr/>
          <a:lstStyle/>
          <a:p>
            <a:r>
              <a:rPr lang="en-US" dirty="0"/>
              <a:t>2—You can </a:t>
            </a:r>
            <a:r>
              <a:rPr lang="en-US" u="sng" dirty="0"/>
              <a:t>Lose</a:t>
            </a:r>
            <a:r>
              <a:rPr lang="en-US" dirty="0"/>
              <a:t> Joy:  Psalm 51:12</a:t>
            </a:r>
          </a:p>
        </p:txBody>
      </p:sp>
      <p:sp>
        <p:nvSpPr>
          <p:cNvPr id="9" name="Freeform 8"/>
          <p:cNvSpPr/>
          <p:nvPr/>
        </p:nvSpPr>
        <p:spPr>
          <a:xfrm>
            <a:off x="890337" y="2146300"/>
            <a:ext cx="10178716" cy="3737142"/>
          </a:xfrm>
          <a:custGeom>
            <a:avLst/>
            <a:gdLst>
              <a:gd name="connsiteX0" fmla="*/ 0 w 7772400"/>
              <a:gd name="connsiteY0" fmla="*/ 0 h 3638550"/>
              <a:gd name="connsiteX1" fmla="*/ 1123950 w 7772400"/>
              <a:gd name="connsiteY1" fmla="*/ 19050 h 3638550"/>
              <a:gd name="connsiteX2" fmla="*/ 3009900 w 7772400"/>
              <a:gd name="connsiteY2" fmla="*/ 165735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3886200 w 7772400"/>
              <a:gd name="connsiteY3" fmla="*/ 295275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3886200 w 7772400"/>
              <a:gd name="connsiteY3" fmla="*/ 295275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3886200 w 7772400"/>
              <a:gd name="connsiteY3" fmla="*/ 2952750 h 3638550"/>
              <a:gd name="connsiteX4" fmla="*/ 5029200 w 7772400"/>
              <a:gd name="connsiteY4" fmla="*/ 3638550 h 3638550"/>
              <a:gd name="connsiteX5" fmla="*/ 7772400 w 7772400"/>
              <a:gd name="connsiteY5" fmla="*/ 3600450 h 3638550"/>
              <a:gd name="connsiteX0" fmla="*/ 0 w 7753350"/>
              <a:gd name="connsiteY0" fmla="*/ 0 h 3657600"/>
              <a:gd name="connsiteX1" fmla="*/ 1123950 w 7753350"/>
              <a:gd name="connsiteY1" fmla="*/ 19050 h 3657600"/>
              <a:gd name="connsiteX2" fmla="*/ 2914650 w 7753350"/>
              <a:gd name="connsiteY2" fmla="*/ 1600200 h 3657600"/>
              <a:gd name="connsiteX3" fmla="*/ 3886200 w 7753350"/>
              <a:gd name="connsiteY3" fmla="*/ 2952750 h 3657600"/>
              <a:gd name="connsiteX4" fmla="*/ 5029200 w 7753350"/>
              <a:gd name="connsiteY4" fmla="*/ 3638550 h 3657600"/>
              <a:gd name="connsiteX5" fmla="*/ 7753350 w 7753350"/>
              <a:gd name="connsiteY5" fmla="*/ 3657600 h 3657600"/>
              <a:gd name="connsiteX0" fmla="*/ 0 w 7753350"/>
              <a:gd name="connsiteY0" fmla="*/ 0 h 3657600"/>
              <a:gd name="connsiteX1" fmla="*/ 1123950 w 7753350"/>
              <a:gd name="connsiteY1" fmla="*/ 19050 h 3657600"/>
              <a:gd name="connsiteX2" fmla="*/ 2914650 w 7753350"/>
              <a:gd name="connsiteY2" fmla="*/ 1600200 h 3657600"/>
              <a:gd name="connsiteX3" fmla="*/ 3886200 w 7753350"/>
              <a:gd name="connsiteY3" fmla="*/ 2952750 h 3657600"/>
              <a:gd name="connsiteX4" fmla="*/ 5029200 w 7753350"/>
              <a:gd name="connsiteY4" fmla="*/ 3638550 h 3657600"/>
              <a:gd name="connsiteX5" fmla="*/ 7753350 w 7753350"/>
              <a:gd name="connsiteY5" fmla="*/ 3657600 h 3657600"/>
              <a:gd name="connsiteX0" fmla="*/ 0 w 7753350"/>
              <a:gd name="connsiteY0" fmla="*/ 0 h 3657600"/>
              <a:gd name="connsiteX1" fmla="*/ 1123950 w 7753350"/>
              <a:gd name="connsiteY1" fmla="*/ 19050 h 3657600"/>
              <a:gd name="connsiteX2" fmla="*/ 2914650 w 7753350"/>
              <a:gd name="connsiteY2" fmla="*/ 1600200 h 3657600"/>
              <a:gd name="connsiteX3" fmla="*/ 3886200 w 7753350"/>
              <a:gd name="connsiteY3" fmla="*/ 2952750 h 3657600"/>
              <a:gd name="connsiteX4" fmla="*/ 5029200 w 7753350"/>
              <a:gd name="connsiteY4" fmla="*/ 3638550 h 3657600"/>
              <a:gd name="connsiteX5" fmla="*/ 7753350 w 7753350"/>
              <a:gd name="connsiteY5" fmla="*/ 3657600 h 3657600"/>
              <a:gd name="connsiteX0" fmla="*/ 0 w 7753350"/>
              <a:gd name="connsiteY0" fmla="*/ 0 h 3657600"/>
              <a:gd name="connsiteX1" fmla="*/ 1123950 w 7753350"/>
              <a:gd name="connsiteY1" fmla="*/ 19050 h 3657600"/>
              <a:gd name="connsiteX2" fmla="*/ 2000250 w 7753350"/>
              <a:gd name="connsiteY2" fmla="*/ 666750 h 3657600"/>
              <a:gd name="connsiteX3" fmla="*/ 2914650 w 7753350"/>
              <a:gd name="connsiteY3" fmla="*/ 1600200 h 3657600"/>
              <a:gd name="connsiteX4" fmla="*/ 3886200 w 7753350"/>
              <a:gd name="connsiteY4" fmla="*/ 2952750 h 3657600"/>
              <a:gd name="connsiteX5" fmla="*/ 5029200 w 7753350"/>
              <a:gd name="connsiteY5" fmla="*/ 3638550 h 3657600"/>
              <a:gd name="connsiteX6" fmla="*/ 7753350 w 7753350"/>
              <a:gd name="connsiteY6" fmla="*/ 3657600 h 3657600"/>
              <a:gd name="connsiteX0" fmla="*/ 0 w 7753350"/>
              <a:gd name="connsiteY0" fmla="*/ 0 h 3657600"/>
              <a:gd name="connsiteX1" fmla="*/ 1123950 w 7753350"/>
              <a:gd name="connsiteY1" fmla="*/ 19050 h 3657600"/>
              <a:gd name="connsiteX2" fmla="*/ 2155825 w 7753350"/>
              <a:gd name="connsiteY2" fmla="*/ 628650 h 3657600"/>
              <a:gd name="connsiteX3" fmla="*/ 2914650 w 7753350"/>
              <a:gd name="connsiteY3" fmla="*/ 1600200 h 3657600"/>
              <a:gd name="connsiteX4" fmla="*/ 3886200 w 7753350"/>
              <a:gd name="connsiteY4" fmla="*/ 2952750 h 3657600"/>
              <a:gd name="connsiteX5" fmla="*/ 5029200 w 7753350"/>
              <a:gd name="connsiteY5" fmla="*/ 3638550 h 3657600"/>
              <a:gd name="connsiteX6" fmla="*/ 7753350 w 7753350"/>
              <a:gd name="connsiteY6" fmla="*/ 3657600 h 3657600"/>
              <a:gd name="connsiteX0" fmla="*/ 0 w 7753350"/>
              <a:gd name="connsiteY0" fmla="*/ 0 h 3657600"/>
              <a:gd name="connsiteX1" fmla="*/ 1123950 w 7753350"/>
              <a:gd name="connsiteY1" fmla="*/ 19050 h 3657600"/>
              <a:gd name="connsiteX2" fmla="*/ 2155825 w 7753350"/>
              <a:gd name="connsiteY2" fmla="*/ 628650 h 3657600"/>
              <a:gd name="connsiteX3" fmla="*/ 3086100 w 7753350"/>
              <a:gd name="connsiteY3" fmla="*/ 1790700 h 3657600"/>
              <a:gd name="connsiteX4" fmla="*/ 3886200 w 7753350"/>
              <a:gd name="connsiteY4" fmla="*/ 2952750 h 3657600"/>
              <a:gd name="connsiteX5" fmla="*/ 5029200 w 7753350"/>
              <a:gd name="connsiteY5" fmla="*/ 3638550 h 3657600"/>
              <a:gd name="connsiteX6" fmla="*/ 7753350 w 7753350"/>
              <a:gd name="connsiteY6" fmla="*/ 3657600 h 3657600"/>
              <a:gd name="connsiteX0" fmla="*/ 0 w 7753350"/>
              <a:gd name="connsiteY0" fmla="*/ 25400 h 3683000"/>
              <a:gd name="connsiteX1" fmla="*/ 1123950 w 7753350"/>
              <a:gd name="connsiteY1" fmla="*/ 44450 h 3683000"/>
              <a:gd name="connsiteX2" fmla="*/ 2155825 w 7753350"/>
              <a:gd name="connsiteY2" fmla="*/ 654050 h 3683000"/>
              <a:gd name="connsiteX3" fmla="*/ 3086100 w 7753350"/>
              <a:gd name="connsiteY3" fmla="*/ 1816100 h 3683000"/>
              <a:gd name="connsiteX4" fmla="*/ 3886200 w 7753350"/>
              <a:gd name="connsiteY4" fmla="*/ 2978150 h 3683000"/>
              <a:gd name="connsiteX5" fmla="*/ 5029200 w 7753350"/>
              <a:gd name="connsiteY5" fmla="*/ 3663950 h 3683000"/>
              <a:gd name="connsiteX6" fmla="*/ 7753350 w 7753350"/>
              <a:gd name="connsiteY6" fmla="*/ 3683000 h 368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3350" h="3683000">
                <a:moveTo>
                  <a:pt x="0" y="25400"/>
                </a:moveTo>
                <a:cubicBezTo>
                  <a:pt x="374650" y="31750"/>
                  <a:pt x="387350" y="0"/>
                  <a:pt x="1123950" y="44450"/>
                </a:cubicBezTo>
                <a:cubicBezTo>
                  <a:pt x="1457325" y="155575"/>
                  <a:pt x="1828800" y="358775"/>
                  <a:pt x="2155825" y="654050"/>
                </a:cubicBezTo>
                <a:cubicBezTo>
                  <a:pt x="2482850" y="949325"/>
                  <a:pt x="2771775" y="1435100"/>
                  <a:pt x="3086100" y="1816100"/>
                </a:cubicBezTo>
                <a:lnTo>
                  <a:pt x="3886200" y="2978150"/>
                </a:lnTo>
                <a:cubicBezTo>
                  <a:pt x="4305300" y="3492500"/>
                  <a:pt x="4552950" y="3587750"/>
                  <a:pt x="5029200" y="3663950"/>
                </a:cubicBezTo>
                <a:lnTo>
                  <a:pt x="7753350" y="3683000"/>
                </a:ln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Content Placeholder 2"/>
          <p:cNvSpPr>
            <a:spLocks noGrp="1"/>
          </p:cNvSpPr>
          <p:nvPr>
            <p:ph idx="1"/>
          </p:nvPr>
        </p:nvSpPr>
        <p:spPr>
          <a:xfrm>
            <a:off x="601579" y="1431757"/>
            <a:ext cx="10094495" cy="4675357"/>
          </a:xfrm>
        </p:spPr>
        <p:txBody>
          <a:bodyPr/>
          <a:lstStyle/>
          <a:p>
            <a:r>
              <a:rPr lang="en-US" dirty="0"/>
              <a:t>   JOY		</a:t>
            </a:r>
          </a:p>
          <a:p>
            <a:r>
              <a:rPr lang="en-US" dirty="0"/>
              <a:t>				   Innocent Look</a:t>
            </a:r>
          </a:p>
          <a:p>
            <a:r>
              <a:rPr lang="en-US" dirty="0"/>
              <a:t>			    		Internal Desire</a:t>
            </a:r>
          </a:p>
          <a:p>
            <a:r>
              <a:rPr lang="en-US" dirty="0"/>
              <a:t>					     Gave In to It</a:t>
            </a:r>
          </a:p>
          <a:p>
            <a:r>
              <a:rPr lang="en-US" dirty="0"/>
              <a:t>				    		  Guilt</a:t>
            </a:r>
          </a:p>
          <a:p>
            <a:r>
              <a:rPr lang="en-US" dirty="0"/>
              <a:t>						            Cover Up</a:t>
            </a:r>
            <a:br>
              <a:rPr lang="en-US" sz="600" dirty="0">
                <a:solidFill>
                  <a:srgbClr val="FFFF00"/>
                </a:solidFill>
              </a:rPr>
            </a:br>
            <a:endParaRPr lang="en-US" sz="600" dirty="0">
              <a:solidFill>
                <a:srgbClr val="FFFF00"/>
              </a:solidFill>
            </a:endParaRPr>
          </a:p>
          <a:p>
            <a:r>
              <a:rPr lang="en-US" dirty="0"/>
              <a:t>					     		    </a:t>
            </a:r>
            <a:r>
              <a:rPr lang="en-US" dirty="0">
                <a:solidFill>
                  <a:srgbClr val="FFFF00"/>
                </a:solidFill>
              </a:rPr>
              <a:t>  </a:t>
            </a:r>
            <a:r>
              <a:rPr lang="en-US" u="sng" dirty="0">
                <a:effectLst>
                  <a:glow rad="127000">
                    <a:srgbClr val="FF0000"/>
                  </a:glow>
                  <a:outerShdw blurRad="38100" dist="38100" dir="2700000" algn="tl">
                    <a:srgbClr val="000000">
                      <a:alpha val="43137"/>
                    </a:srgbClr>
                  </a:outerShdw>
                </a:effectLst>
              </a:rPr>
              <a:t>DEPRESSED</a:t>
            </a:r>
          </a:p>
          <a:p>
            <a:endParaRPr lang="en-US" dirty="0"/>
          </a:p>
        </p:txBody>
      </p:sp>
      <p:sp>
        <p:nvSpPr>
          <p:cNvPr id="7" name="Freeform 6"/>
          <p:cNvSpPr/>
          <p:nvPr/>
        </p:nvSpPr>
        <p:spPr>
          <a:xfrm rot="5400000">
            <a:off x="10694907" y="5711855"/>
            <a:ext cx="495300" cy="361950"/>
          </a:xfrm>
          <a:custGeom>
            <a:avLst/>
            <a:gdLst>
              <a:gd name="connsiteX0" fmla="*/ 0 w 495300"/>
              <a:gd name="connsiteY0" fmla="*/ 361950 h 361950"/>
              <a:gd name="connsiteX1" fmla="*/ 247650 w 495300"/>
              <a:gd name="connsiteY1" fmla="*/ 0 h 361950"/>
              <a:gd name="connsiteX2" fmla="*/ 495300 w 495300"/>
              <a:gd name="connsiteY2" fmla="*/ 361950 h 361950"/>
            </a:gdLst>
            <a:ahLst/>
            <a:cxnLst>
              <a:cxn ang="0">
                <a:pos x="connsiteX0" y="connsiteY0"/>
              </a:cxn>
              <a:cxn ang="0">
                <a:pos x="connsiteX1" y="connsiteY1"/>
              </a:cxn>
              <a:cxn ang="0">
                <a:pos x="connsiteX2" y="connsiteY2"/>
              </a:cxn>
            </a:cxnLst>
            <a:rect l="l" t="t" r="r" b="b"/>
            <a:pathLst>
              <a:path w="495300" h="361950">
                <a:moveTo>
                  <a:pt x="0" y="361950"/>
                </a:moveTo>
                <a:lnTo>
                  <a:pt x="247650" y="0"/>
                </a:lnTo>
                <a:lnTo>
                  <a:pt x="495300" y="361950"/>
                </a:lnTo>
              </a:path>
            </a:pathLst>
          </a:cu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42095918"/>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cstate="print"/>
          <a:srcRect/>
          <a:stretch>
            <a:fillRect/>
          </a:stretch>
        </p:blipFill>
        <p:spPr bwMode="auto">
          <a:xfrm>
            <a:off x="6196013" y="1562100"/>
            <a:ext cx="5995987" cy="5295900"/>
          </a:xfrm>
          <a:prstGeom prst="rect">
            <a:avLst/>
          </a:prstGeom>
          <a:noFill/>
          <a:ln w="9525">
            <a:noFill/>
            <a:miter lim="800000"/>
            <a:headEnd/>
            <a:tailEnd/>
          </a:ln>
          <a:effectLst/>
        </p:spPr>
      </p:pic>
      <p:sp>
        <p:nvSpPr>
          <p:cNvPr id="2" name="Title 1"/>
          <p:cNvSpPr>
            <a:spLocks noGrp="1"/>
          </p:cNvSpPr>
          <p:nvPr>
            <p:ph type="title"/>
          </p:nvPr>
        </p:nvSpPr>
        <p:spPr>
          <a:xfrm>
            <a:off x="0" y="0"/>
            <a:ext cx="12192000" cy="1143000"/>
          </a:xfrm>
        </p:spPr>
        <p:txBody>
          <a:bodyPr/>
          <a:lstStyle/>
          <a:p>
            <a:r>
              <a:rPr lang="en-US" dirty="0"/>
              <a:t>2—You can </a:t>
            </a:r>
            <a:r>
              <a:rPr lang="en-US" u="sng" dirty="0"/>
              <a:t>Lose</a:t>
            </a:r>
            <a:r>
              <a:rPr lang="en-US" dirty="0"/>
              <a:t> Joy:  Psalm 51:12</a:t>
            </a:r>
          </a:p>
        </p:txBody>
      </p:sp>
      <p:sp>
        <p:nvSpPr>
          <p:cNvPr id="9" name="Freeform 8"/>
          <p:cNvSpPr/>
          <p:nvPr/>
        </p:nvSpPr>
        <p:spPr>
          <a:xfrm>
            <a:off x="890337" y="2146300"/>
            <a:ext cx="10178716" cy="3737142"/>
          </a:xfrm>
          <a:custGeom>
            <a:avLst/>
            <a:gdLst>
              <a:gd name="connsiteX0" fmla="*/ 0 w 7772400"/>
              <a:gd name="connsiteY0" fmla="*/ 0 h 3638550"/>
              <a:gd name="connsiteX1" fmla="*/ 1123950 w 7772400"/>
              <a:gd name="connsiteY1" fmla="*/ 19050 h 3638550"/>
              <a:gd name="connsiteX2" fmla="*/ 3009900 w 7772400"/>
              <a:gd name="connsiteY2" fmla="*/ 165735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3886200 w 7772400"/>
              <a:gd name="connsiteY3" fmla="*/ 295275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3886200 w 7772400"/>
              <a:gd name="connsiteY3" fmla="*/ 295275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3886200 w 7772400"/>
              <a:gd name="connsiteY3" fmla="*/ 2952750 h 3638550"/>
              <a:gd name="connsiteX4" fmla="*/ 5029200 w 7772400"/>
              <a:gd name="connsiteY4" fmla="*/ 3638550 h 3638550"/>
              <a:gd name="connsiteX5" fmla="*/ 7772400 w 7772400"/>
              <a:gd name="connsiteY5" fmla="*/ 3600450 h 3638550"/>
              <a:gd name="connsiteX0" fmla="*/ 0 w 7753350"/>
              <a:gd name="connsiteY0" fmla="*/ 0 h 3657600"/>
              <a:gd name="connsiteX1" fmla="*/ 1123950 w 7753350"/>
              <a:gd name="connsiteY1" fmla="*/ 19050 h 3657600"/>
              <a:gd name="connsiteX2" fmla="*/ 2914650 w 7753350"/>
              <a:gd name="connsiteY2" fmla="*/ 1600200 h 3657600"/>
              <a:gd name="connsiteX3" fmla="*/ 3886200 w 7753350"/>
              <a:gd name="connsiteY3" fmla="*/ 2952750 h 3657600"/>
              <a:gd name="connsiteX4" fmla="*/ 5029200 w 7753350"/>
              <a:gd name="connsiteY4" fmla="*/ 3638550 h 3657600"/>
              <a:gd name="connsiteX5" fmla="*/ 7753350 w 7753350"/>
              <a:gd name="connsiteY5" fmla="*/ 3657600 h 3657600"/>
              <a:gd name="connsiteX0" fmla="*/ 0 w 7753350"/>
              <a:gd name="connsiteY0" fmla="*/ 0 h 3657600"/>
              <a:gd name="connsiteX1" fmla="*/ 1123950 w 7753350"/>
              <a:gd name="connsiteY1" fmla="*/ 19050 h 3657600"/>
              <a:gd name="connsiteX2" fmla="*/ 2914650 w 7753350"/>
              <a:gd name="connsiteY2" fmla="*/ 1600200 h 3657600"/>
              <a:gd name="connsiteX3" fmla="*/ 3886200 w 7753350"/>
              <a:gd name="connsiteY3" fmla="*/ 2952750 h 3657600"/>
              <a:gd name="connsiteX4" fmla="*/ 5029200 w 7753350"/>
              <a:gd name="connsiteY4" fmla="*/ 3638550 h 3657600"/>
              <a:gd name="connsiteX5" fmla="*/ 7753350 w 7753350"/>
              <a:gd name="connsiteY5" fmla="*/ 3657600 h 3657600"/>
              <a:gd name="connsiteX0" fmla="*/ 0 w 7753350"/>
              <a:gd name="connsiteY0" fmla="*/ 0 h 3657600"/>
              <a:gd name="connsiteX1" fmla="*/ 1123950 w 7753350"/>
              <a:gd name="connsiteY1" fmla="*/ 19050 h 3657600"/>
              <a:gd name="connsiteX2" fmla="*/ 2914650 w 7753350"/>
              <a:gd name="connsiteY2" fmla="*/ 1600200 h 3657600"/>
              <a:gd name="connsiteX3" fmla="*/ 3886200 w 7753350"/>
              <a:gd name="connsiteY3" fmla="*/ 2952750 h 3657600"/>
              <a:gd name="connsiteX4" fmla="*/ 5029200 w 7753350"/>
              <a:gd name="connsiteY4" fmla="*/ 3638550 h 3657600"/>
              <a:gd name="connsiteX5" fmla="*/ 7753350 w 7753350"/>
              <a:gd name="connsiteY5" fmla="*/ 3657600 h 3657600"/>
              <a:gd name="connsiteX0" fmla="*/ 0 w 7753350"/>
              <a:gd name="connsiteY0" fmla="*/ 0 h 3657600"/>
              <a:gd name="connsiteX1" fmla="*/ 1123950 w 7753350"/>
              <a:gd name="connsiteY1" fmla="*/ 19050 h 3657600"/>
              <a:gd name="connsiteX2" fmla="*/ 2000250 w 7753350"/>
              <a:gd name="connsiteY2" fmla="*/ 666750 h 3657600"/>
              <a:gd name="connsiteX3" fmla="*/ 2914650 w 7753350"/>
              <a:gd name="connsiteY3" fmla="*/ 1600200 h 3657600"/>
              <a:gd name="connsiteX4" fmla="*/ 3886200 w 7753350"/>
              <a:gd name="connsiteY4" fmla="*/ 2952750 h 3657600"/>
              <a:gd name="connsiteX5" fmla="*/ 5029200 w 7753350"/>
              <a:gd name="connsiteY5" fmla="*/ 3638550 h 3657600"/>
              <a:gd name="connsiteX6" fmla="*/ 7753350 w 7753350"/>
              <a:gd name="connsiteY6" fmla="*/ 3657600 h 3657600"/>
              <a:gd name="connsiteX0" fmla="*/ 0 w 7753350"/>
              <a:gd name="connsiteY0" fmla="*/ 0 h 3657600"/>
              <a:gd name="connsiteX1" fmla="*/ 1123950 w 7753350"/>
              <a:gd name="connsiteY1" fmla="*/ 19050 h 3657600"/>
              <a:gd name="connsiteX2" fmla="*/ 2155825 w 7753350"/>
              <a:gd name="connsiteY2" fmla="*/ 628650 h 3657600"/>
              <a:gd name="connsiteX3" fmla="*/ 2914650 w 7753350"/>
              <a:gd name="connsiteY3" fmla="*/ 1600200 h 3657600"/>
              <a:gd name="connsiteX4" fmla="*/ 3886200 w 7753350"/>
              <a:gd name="connsiteY4" fmla="*/ 2952750 h 3657600"/>
              <a:gd name="connsiteX5" fmla="*/ 5029200 w 7753350"/>
              <a:gd name="connsiteY5" fmla="*/ 3638550 h 3657600"/>
              <a:gd name="connsiteX6" fmla="*/ 7753350 w 7753350"/>
              <a:gd name="connsiteY6" fmla="*/ 3657600 h 3657600"/>
              <a:gd name="connsiteX0" fmla="*/ 0 w 7753350"/>
              <a:gd name="connsiteY0" fmla="*/ 0 h 3657600"/>
              <a:gd name="connsiteX1" fmla="*/ 1123950 w 7753350"/>
              <a:gd name="connsiteY1" fmla="*/ 19050 h 3657600"/>
              <a:gd name="connsiteX2" fmla="*/ 2155825 w 7753350"/>
              <a:gd name="connsiteY2" fmla="*/ 628650 h 3657600"/>
              <a:gd name="connsiteX3" fmla="*/ 3086100 w 7753350"/>
              <a:gd name="connsiteY3" fmla="*/ 1790700 h 3657600"/>
              <a:gd name="connsiteX4" fmla="*/ 3886200 w 7753350"/>
              <a:gd name="connsiteY4" fmla="*/ 2952750 h 3657600"/>
              <a:gd name="connsiteX5" fmla="*/ 5029200 w 7753350"/>
              <a:gd name="connsiteY5" fmla="*/ 3638550 h 3657600"/>
              <a:gd name="connsiteX6" fmla="*/ 7753350 w 7753350"/>
              <a:gd name="connsiteY6" fmla="*/ 3657600 h 3657600"/>
              <a:gd name="connsiteX0" fmla="*/ 0 w 7753350"/>
              <a:gd name="connsiteY0" fmla="*/ 25400 h 3683000"/>
              <a:gd name="connsiteX1" fmla="*/ 1123950 w 7753350"/>
              <a:gd name="connsiteY1" fmla="*/ 44450 h 3683000"/>
              <a:gd name="connsiteX2" fmla="*/ 2155825 w 7753350"/>
              <a:gd name="connsiteY2" fmla="*/ 654050 h 3683000"/>
              <a:gd name="connsiteX3" fmla="*/ 3086100 w 7753350"/>
              <a:gd name="connsiteY3" fmla="*/ 1816100 h 3683000"/>
              <a:gd name="connsiteX4" fmla="*/ 3886200 w 7753350"/>
              <a:gd name="connsiteY4" fmla="*/ 2978150 h 3683000"/>
              <a:gd name="connsiteX5" fmla="*/ 5029200 w 7753350"/>
              <a:gd name="connsiteY5" fmla="*/ 3663950 h 3683000"/>
              <a:gd name="connsiteX6" fmla="*/ 7753350 w 7753350"/>
              <a:gd name="connsiteY6" fmla="*/ 3683000 h 368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3350" h="3683000">
                <a:moveTo>
                  <a:pt x="0" y="25400"/>
                </a:moveTo>
                <a:cubicBezTo>
                  <a:pt x="374650" y="31750"/>
                  <a:pt x="387350" y="0"/>
                  <a:pt x="1123950" y="44450"/>
                </a:cubicBezTo>
                <a:cubicBezTo>
                  <a:pt x="1457325" y="155575"/>
                  <a:pt x="1828800" y="358775"/>
                  <a:pt x="2155825" y="654050"/>
                </a:cubicBezTo>
                <a:cubicBezTo>
                  <a:pt x="2482850" y="949325"/>
                  <a:pt x="2771775" y="1435100"/>
                  <a:pt x="3086100" y="1816100"/>
                </a:cubicBezTo>
                <a:lnTo>
                  <a:pt x="3886200" y="2978150"/>
                </a:lnTo>
                <a:cubicBezTo>
                  <a:pt x="4305300" y="3492500"/>
                  <a:pt x="4552950" y="3587750"/>
                  <a:pt x="5029200" y="3663950"/>
                </a:cubicBezTo>
                <a:lnTo>
                  <a:pt x="7753350" y="3683000"/>
                </a:ln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Content Placeholder 2"/>
          <p:cNvSpPr>
            <a:spLocks noGrp="1"/>
          </p:cNvSpPr>
          <p:nvPr>
            <p:ph idx="1"/>
          </p:nvPr>
        </p:nvSpPr>
        <p:spPr>
          <a:xfrm>
            <a:off x="601579" y="1431757"/>
            <a:ext cx="10094495" cy="4675357"/>
          </a:xfrm>
        </p:spPr>
        <p:txBody>
          <a:bodyPr/>
          <a:lstStyle/>
          <a:p>
            <a:r>
              <a:rPr lang="en-US" dirty="0"/>
              <a:t>   JOY		</a:t>
            </a:r>
          </a:p>
          <a:p>
            <a:r>
              <a:rPr lang="en-US" dirty="0"/>
              <a:t>				   Innocent Look</a:t>
            </a:r>
          </a:p>
          <a:p>
            <a:r>
              <a:rPr lang="en-US" dirty="0"/>
              <a:t>			    		Internal Desire</a:t>
            </a:r>
          </a:p>
          <a:p>
            <a:r>
              <a:rPr lang="en-US" dirty="0"/>
              <a:t>					     Gave In to It</a:t>
            </a:r>
          </a:p>
          <a:p>
            <a:r>
              <a:rPr lang="en-US" dirty="0"/>
              <a:t>				    		  Guilt</a:t>
            </a:r>
          </a:p>
          <a:p>
            <a:r>
              <a:rPr lang="en-US" dirty="0"/>
              <a:t>						            Cover Up</a:t>
            </a:r>
            <a:br>
              <a:rPr lang="en-US" sz="600" dirty="0">
                <a:solidFill>
                  <a:srgbClr val="FFFF00"/>
                </a:solidFill>
              </a:rPr>
            </a:br>
            <a:endParaRPr lang="en-US" sz="600" dirty="0">
              <a:solidFill>
                <a:srgbClr val="FFFF00"/>
              </a:solidFill>
            </a:endParaRPr>
          </a:p>
          <a:p>
            <a:r>
              <a:rPr lang="en-US" dirty="0"/>
              <a:t>					     		    </a:t>
            </a:r>
            <a:r>
              <a:rPr lang="en-US" dirty="0">
                <a:solidFill>
                  <a:srgbClr val="FFFF00"/>
                </a:solidFill>
              </a:rPr>
              <a:t>  </a:t>
            </a:r>
            <a:r>
              <a:rPr lang="en-US" u="sng" dirty="0">
                <a:effectLst>
                  <a:glow rad="127000">
                    <a:srgbClr val="FF0000"/>
                  </a:glow>
                  <a:outerShdw blurRad="38100" dist="38100" dir="2700000" algn="tl">
                    <a:srgbClr val="000000">
                      <a:alpha val="43137"/>
                    </a:srgbClr>
                  </a:outerShdw>
                </a:effectLst>
              </a:rPr>
              <a:t>DEPRESSED</a:t>
            </a:r>
          </a:p>
          <a:p>
            <a:endParaRPr lang="en-US" dirty="0"/>
          </a:p>
        </p:txBody>
      </p:sp>
      <p:sp>
        <p:nvSpPr>
          <p:cNvPr id="12" name="TextBox 11"/>
          <p:cNvSpPr txBox="1"/>
          <p:nvPr/>
        </p:nvSpPr>
        <p:spPr>
          <a:xfrm>
            <a:off x="794085" y="3292937"/>
            <a:ext cx="3537284" cy="2308324"/>
          </a:xfrm>
          <a:prstGeom prst="rect">
            <a:avLst/>
          </a:prstGeom>
          <a:noFill/>
        </p:spPr>
        <p:txBody>
          <a:bodyPr wrap="square" rtlCol="0">
            <a:spAutoFit/>
          </a:bodyPr>
          <a:lstStyle/>
          <a:p>
            <a:pPr algn="ctr"/>
            <a:r>
              <a:rPr lang="en-US" sz="48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This is </a:t>
            </a:r>
            <a:br>
              <a:rPr lang="en-US" sz="48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br>
            <a:r>
              <a:rPr lang="en-US" sz="48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a slippery </a:t>
            </a:r>
            <a:br>
              <a:rPr lang="en-US" sz="48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br>
            <a:r>
              <a:rPr lang="en-US" sz="48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slope</a:t>
            </a:r>
          </a:p>
        </p:txBody>
      </p:sp>
      <p:sp>
        <p:nvSpPr>
          <p:cNvPr id="7" name="Freeform 6"/>
          <p:cNvSpPr/>
          <p:nvPr/>
        </p:nvSpPr>
        <p:spPr>
          <a:xfrm rot="5400000">
            <a:off x="10694907" y="5711855"/>
            <a:ext cx="495300" cy="361950"/>
          </a:xfrm>
          <a:custGeom>
            <a:avLst/>
            <a:gdLst>
              <a:gd name="connsiteX0" fmla="*/ 0 w 495300"/>
              <a:gd name="connsiteY0" fmla="*/ 361950 h 361950"/>
              <a:gd name="connsiteX1" fmla="*/ 247650 w 495300"/>
              <a:gd name="connsiteY1" fmla="*/ 0 h 361950"/>
              <a:gd name="connsiteX2" fmla="*/ 495300 w 495300"/>
              <a:gd name="connsiteY2" fmla="*/ 361950 h 361950"/>
            </a:gdLst>
            <a:ahLst/>
            <a:cxnLst>
              <a:cxn ang="0">
                <a:pos x="connsiteX0" y="connsiteY0"/>
              </a:cxn>
              <a:cxn ang="0">
                <a:pos x="connsiteX1" y="connsiteY1"/>
              </a:cxn>
              <a:cxn ang="0">
                <a:pos x="connsiteX2" y="connsiteY2"/>
              </a:cxn>
            </a:cxnLst>
            <a:rect l="l" t="t" r="r" b="b"/>
            <a:pathLst>
              <a:path w="495300" h="361950">
                <a:moveTo>
                  <a:pt x="0" y="361950"/>
                </a:moveTo>
                <a:lnTo>
                  <a:pt x="247650" y="0"/>
                </a:lnTo>
                <a:lnTo>
                  <a:pt x="495300" y="361950"/>
                </a:lnTo>
              </a:path>
            </a:pathLst>
          </a:cu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64343765"/>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2" cstate="print"/>
          <a:srcRect/>
          <a:stretch>
            <a:fillRect/>
          </a:stretch>
        </p:blipFill>
        <p:spPr bwMode="auto">
          <a:xfrm>
            <a:off x="6196013" y="1562100"/>
            <a:ext cx="5995987" cy="5295900"/>
          </a:xfrm>
          <a:prstGeom prst="rect">
            <a:avLst/>
          </a:prstGeom>
          <a:noFill/>
          <a:ln w="9525">
            <a:noFill/>
            <a:miter lim="800000"/>
            <a:headEnd/>
            <a:tailEnd/>
          </a:ln>
          <a:effectLst/>
        </p:spPr>
      </p:pic>
      <p:sp>
        <p:nvSpPr>
          <p:cNvPr id="2" name="Title 1"/>
          <p:cNvSpPr>
            <a:spLocks noGrp="1"/>
          </p:cNvSpPr>
          <p:nvPr>
            <p:ph type="title"/>
          </p:nvPr>
        </p:nvSpPr>
        <p:spPr>
          <a:xfrm>
            <a:off x="0" y="0"/>
            <a:ext cx="12192000" cy="1143000"/>
          </a:xfrm>
        </p:spPr>
        <p:txBody>
          <a:bodyPr/>
          <a:lstStyle/>
          <a:p>
            <a:r>
              <a:rPr lang="en-US" dirty="0"/>
              <a:t>3—You can </a:t>
            </a:r>
            <a:r>
              <a:rPr lang="en-US" u="sng" dirty="0">
                <a:effectLst>
                  <a:glow rad="127000">
                    <a:srgbClr val="FF0000"/>
                  </a:glow>
                  <a:outerShdw blurRad="38100" dist="38100" dir="2700000" algn="tl">
                    <a:srgbClr val="000000">
                      <a:alpha val="43137"/>
                    </a:srgbClr>
                  </a:outerShdw>
                </a:effectLst>
              </a:rPr>
              <a:t>Re</a:t>
            </a:r>
            <a:r>
              <a:rPr lang="en-US" dirty="0">
                <a:effectLst>
                  <a:glow rad="127000">
                    <a:srgbClr val="FF0000"/>
                  </a:glow>
                  <a:outerShdw blurRad="38100" dist="38100" dir="2700000" algn="tl">
                    <a:srgbClr val="000000">
                      <a:alpha val="43137"/>
                    </a:srgbClr>
                  </a:outerShdw>
                </a:effectLst>
              </a:rPr>
              <a:t>g</a:t>
            </a:r>
            <a:r>
              <a:rPr lang="en-US" u="sng" dirty="0">
                <a:effectLst>
                  <a:glow rad="127000">
                    <a:srgbClr val="FF0000"/>
                  </a:glow>
                  <a:outerShdw blurRad="38100" dist="38100" dir="2700000" algn="tl">
                    <a:srgbClr val="000000">
                      <a:alpha val="43137"/>
                    </a:srgbClr>
                  </a:outerShdw>
                </a:effectLst>
              </a:rPr>
              <a:t>ain</a:t>
            </a:r>
            <a:r>
              <a:rPr lang="en-US" dirty="0"/>
              <a:t> Joy: </a:t>
            </a:r>
            <a:r>
              <a:rPr lang="en-US" dirty="0" err="1"/>
              <a:t>Psa</a:t>
            </a:r>
            <a:r>
              <a:rPr lang="en-US" dirty="0"/>
              <a:t> 51:12  </a:t>
            </a:r>
          </a:p>
        </p:txBody>
      </p:sp>
      <p:sp>
        <p:nvSpPr>
          <p:cNvPr id="3" name="Content Placeholder 2"/>
          <p:cNvSpPr>
            <a:spLocks noGrp="1"/>
          </p:cNvSpPr>
          <p:nvPr>
            <p:ph idx="1"/>
          </p:nvPr>
        </p:nvSpPr>
        <p:spPr>
          <a:xfrm>
            <a:off x="1981200" y="1047751"/>
            <a:ext cx="8229600" cy="857250"/>
          </a:xfrm>
        </p:spPr>
        <p:txBody>
          <a:bodyPr/>
          <a:lstStyle/>
          <a:p>
            <a:pPr algn="ctr"/>
            <a:r>
              <a:rPr lang="en-US" dirty="0"/>
              <a:t>  “Restore the joy”  How?</a:t>
            </a:r>
          </a:p>
          <a:p>
            <a:pPr algn="ctr"/>
            <a:endParaRPr lang="en-US" dirty="0"/>
          </a:p>
          <a:p>
            <a:pPr algn="ctr"/>
            <a:endParaRPr lang="en-US" dirty="0"/>
          </a:p>
          <a:p>
            <a:r>
              <a:rPr lang="en-US" dirty="0"/>
              <a:t>	</a:t>
            </a:r>
            <a:br>
              <a:rPr lang="en-US" dirty="0"/>
            </a:br>
            <a:endParaRPr lang="en-US" dirty="0"/>
          </a:p>
        </p:txBody>
      </p:sp>
      <p:sp>
        <p:nvSpPr>
          <p:cNvPr id="5" name="TextBox 4"/>
          <p:cNvSpPr txBox="1"/>
          <p:nvPr/>
        </p:nvSpPr>
        <p:spPr>
          <a:xfrm>
            <a:off x="1033712" y="2356365"/>
            <a:ext cx="3093119" cy="707886"/>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latin typeface="Arial Narrow" pitchFamily="34" charset="0"/>
              </a:rPr>
              <a:t>DEPRESSED</a:t>
            </a:r>
          </a:p>
        </p:txBody>
      </p:sp>
      <p:sp>
        <p:nvSpPr>
          <p:cNvPr id="20" name="Freeform 19"/>
          <p:cNvSpPr/>
          <p:nvPr/>
        </p:nvSpPr>
        <p:spPr>
          <a:xfrm>
            <a:off x="1117502" y="2371530"/>
            <a:ext cx="3285686" cy="908107"/>
          </a:xfrm>
          <a:custGeom>
            <a:avLst/>
            <a:gdLst>
              <a:gd name="connsiteX0" fmla="*/ 0 w 5924550"/>
              <a:gd name="connsiteY0" fmla="*/ 304800 h 2800350"/>
              <a:gd name="connsiteX1" fmla="*/ 2190750 w 5924550"/>
              <a:gd name="connsiteY1" fmla="*/ 285750 h 2800350"/>
              <a:gd name="connsiteX2" fmla="*/ 2914650 w 5924550"/>
              <a:gd name="connsiteY2" fmla="*/ 1885950 h 2800350"/>
              <a:gd name="connsiteX3" fmla="*/ 428625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289175 w 5924550"/>
              <a:gd name="connsiteY1" fmla="*/ 346075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289175 w 5924550"/>
              <a:gd name="connsiteY1" fmla="*/ 346075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552700 w 5924550"/>
              <a:gd name="connsiteY1" fmla="*/ 346075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734050"/>
              <a:gd name="connsiteY0" fmla="*/ 346075 h 2800350"/>
              <a:gd name="connsiteX1" fmla="*/ 2362200 w 5734050"/>
              <a:gd name="connsiteY1" fmla="*/ 346075 h 2800350"/>
              <a:gd name="connsiteX2" fmla="*/ 2724150 w 5734050"/>
              <a:gd name="connsiteY2" fmla="*/ 1885950 h 2800350"/>
              <a:gd name="connsiteX3" fmla="*/ 4114800 w 5734050"/>
              <a:gd name="connsiteY3" fmla="*/ 2800350 h 2800350"/>
              <a:gd name="connsiteX4" fmla="*/ 5448300 w 5734050"/>
              <a:gd name="connsiteY4" fmla="*/ 1905000 h 2800350"/>
              <a:gd name="connsiteX5" fmla="*/ 5734050 w 5734050"/>
              <a:gd name="connsiteY5" fmla="*/ 0 h 2800350"/>
              <a:gd name="connsiteX0" fmla="*/ 0 w 5734050"/>
              <a:gd name="connsiteY0" fmla="*/ 346075 h 2800350"/>
              <a:gd name="connsiteX1" fmla="*/ 2362200 w 5734050"/>
              <a:gd name="connsiteY1" fmla="*/ 346075 h 2800350"/>
              <a:gd name="connsiteX2" fmla="*/ 2724150 w 5734050"/>
              <a:gd name="connsiteY2" fmla="*/ 1885950 h 2800350"/>
              <a:gd name="connsiteX3" fmla="*/ 4114800 w 5734050"/>
              <a:gd name="connsiteY3" fmla="*/ 2800350 h 2800350"/>
              <a:gd name="connsiteX4" fmla="*/ 5448300 w 5734050"/>
              <a:gd name="connsiteY4" fmla="*/ 1905000 h 2800350"/>
              <a:gd name="connsiteX5" fmla="*/ 5734050 w 5734050"/>
              <a:gd name="connsiteY5" fmla="*/ 0 h 2800350"/>
              <a:gd name="connsiteX0" fmla="*/ 0 w 5734050"/>
              <a:gd name="connsiteY0" fmla="*/ 346075 h 2800350"/>
              <a:gd name="connsiteX1" fmla="*/ 2362200 w 5734050"/>
              <a:gd name="connsiteY1" fmla="*/ 346075 h 2800350"/>
              <a:gd name="connsiteX2" fmla="*/ 2724150 w 5734050"/>
              <a:gd name="connsiteY2" fmla="*/ 1885950 h 2800350"/>
              <a:gd name="connsiteX3" fmla="*/ 4114800 w 5734050"/>
              <a:gd name="connsiteY3" fmla="*/ 2800350 h 2800350"/>
              <a:gd name="connsiteX4" fmla="*/ 5448300 w 5734050"/>
              <a:gd name="connsiteY4" fmla="*/ 1905000 h 2800350"/>
              <a:gd name="connsiteX5" fmla="*/ 5734050 w 5734050"/>
              <a:gd name="connsiteY5" fmla="*/ 0 h 2800350"/>
              <a:gd name="connsiteX0" fmla="*/ 0 w 5810250"/>
              <a:gd name="connsiteY0" fmla="*/ 346075 h 2800350"/>
              <a:gd name="connsiteX1" fmla="*/ 2362200 w 5810250"/>
              <a:gd name="connsiteY1" fmla="*/ 346075 h 2800350"/>
              <a:gd name="connsiteX2" fmla="*/ 2724150 w 5810250"/>
              <a:gd name="connsiteY2" fmla="*/ 1885950 h 2800350"/>
              <a:gd name="connsiteX3" fmla="*/ 4114800 w 5810250"/>
              <a:gd name="connsiteY3" fmla="*/ 2800350 h 2800350"/>
              <a:gd name="connsiteX4" fmla="*/ 5524500 w 5810250"/>
              <a:gd name="connsiteY4" fmla="*/ 1905000 h 2800350"/>
              <a:gd name="connsiteX5" fmla="*/ 5734050 w 5810250"/>
              <a:gd name="connsiteY5" fmla="*/ 0 h 2800350"/>
              <a:gd name="connsiteX0" fmla="*/ 0 w 5734050"/>
              <a:gd name="connsiteY0" fmla="*/ 346075 h 2800350"/>
              <a:gd name="connsiteX1" fmla="*/ 2362200 w 5734050"/>
              <a:gd name="connsiteY1" fmla="*/ 346075 h 2800350"/>
              <a:gd name="connsiteX2" fmla="*/ 2724150 w 5734050"/>
              <a:gd name="connsiteY2" fmla="*/ 1885950 h 2800350"/>
              <a:gd name="connsiteX3" fmla="*/ 4114800 w 5734050"/>
              <a:gd name="connsiteY3" fmla="*/ 2800350 h 2800350"/>
              <a:gd name="connsiteX4" fmla="*/ 5524500 w 5734050"/>
              <a:gd name="connsiteY4" fmla="*/ 1905000 h 2800350"/>
              <a:gd name="connsiteX5" fmla="*/ 5734050 w 5734050"/>
              <a:gd name="connsiteY5" fmla="*/ 0 h 2800350"/>
              <a:gd name="connsiteX0" fmla="*/ 0 w 5524500"/>
              <a:gd name="connsiteY0" fmla="*/ 0 h 2454275"/>
              <a:gd name="connsiteX1" fmla="*/ 2362200 w 5524500"/>
              <a:gd name="connsiteY1" fmla="*/ 0 h 2454275"/>
              <a:gd name="connsiteX2" fmla="*/ 2724150 w 5524500"/>
              <a:gd name="connsiteY2" fmla="*/ 1539875 h 2454275"/>
              <a:gd name="connsiteX3" fmla="*/ 4114800 w 5524500"/>
              <a:gd name="connsiteY3" fmla="*/ 2454275 h 2454275"/>
              <a:gd name="connsiteX4" fmla="*/ 5524500 w 5524500"/>
              <a:gd name="connsiteY4" fmla="*/ 1558925 h 2454275"/>
              <a:gd name="connsiteX0" fmla="*/ 0 w 4114800"/>
              <a:gd name="connsiteY0" fmla="*/ 0 h 2454275"/>
              <a:gd name="connsiteX1" fmla="*/ 2362200 w 4114800"/>
              <a:gd name="connsiteY1" fmla="*/ 0 h 2454275"/>
              <a:gd name="connsiteX2" fmla="*/ 2724150 w 4114800"/>
              <a:gd name="connsiteY2" fmla="*/ 1539875 h 2454275"/>
              <a:gd name="connsiteX3" fmla="*/ 4114800 w 4114800"/>
              <a:gd name="connsiteY3" fmla="*/ 2454275 h 2454275"/>
              <a:gd name="connsiteX0" fmla="*/ 0 w 2724150"/>
              <a:gd name="connsiteY0" fmla="*/ 0 h 1539875"/>
              <a:gd name="connsiteX1" fmla="*/ 2362200 w 2724150"/>
              <a:gd name="connsiteY1" fmla="*/ 0 h 1539875"/>
              <a:gd name="connsiteX2" fmla="*/ 2724150 w 2724150"/>
              <a:gd name="connsiteY2" fmla="*/ 1539875 h 1539875"/>
              <a:gd name="connsiteX0" fmla="*/ 0 w 2574521"/>
              <a:gd name="connsiteY0" fmla="*/ 0 h 908107"/>
              <a:gd name="connsiteX1" fmla="*/ 2362200 w 2574521"/>
              <a:gd name="connsiteY1" fmla="*/ 0 h 908107"/>
              <a:gd name="connsiteX2" fmla="*/ 2574521 w 2574521"/>
              <a:gd name="connsiteY2" fmla="*/ 908107 h 908107"/>
            </a:gdLst>
            <a:ahLst/>
            <a:cxnLst>
              <a:cxn ang="0">
                <a:pos x="connsiteX0" y="connsiteY0"/>
              </a:cxn>
              <a:cxn ang="0">
                <a:pos x="connsiteX1" y="connsiteY1"/>
              </a:cxn>
              <a:cxn ang="0">
                <a:pos x="connsiteX2" y="connsiteY2"/>
              </a:cxn>
            </a:cxnLst>
            <a:rect l="l" t="t" r="r" b="b"/>
            <a:pathLst>
              <a:path w="2574521" h="908107">
                <a:moveTo>
                  <a:pt x="0" y="0"/>
                </a:moveTo>
                <a:lnTo>
                  <a:pt x="2362200" y="0"/>
                </a:lnTo>
                <a:lnTo>
                  <a:pt x="2574521" y="908107"/>
                </a:lnTo>
              </a:path>
            </a:pathLst>
          </a:custGeom>
          <a:ln w="76200">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rot="9541906">
            <a:off x="4123608" y="3025355"/>
            <a:ext cx="495300" cy="361950"/>
          </a:xfrm>
          <a:custGeom>
            <a:avLst/>
            <a:gdLst>
              <a:gd name="connsiteX0" fmla="*/ 0 w 495300"/>
              <a:gd name="connsiteY0" fmla="*/ 361950 h 361950"/>
              <a:gd name="connsiteX1" fmla="*/ 247650 w 495300"/>
              <a:gd name="connsiteY1" fmla="*/ 0 h 361950"/>
              <a:gd name="connsiteX2" fmla="*/ 495300 w 495300"/>
              <a:gd name="connsiteY2" fmla="*/ 361950 h 361950"/>
            </a:gdLst>
            <a:ahLst/>
            <a:cxnLst>
              <a:cxn ang="0">
                <a:pos x="connsiteX0" y="connsiteY0"/>
              </a:cxn>
              <a:cxn ang="0">
                <a:pos x="connsiteX1" y="connsiteY1"/>
              </a:cxn>
              <a:cxn ang="0">
                <a:pos x="connsiteX2" y="connsiteY2"/>
              </a:cxn>
            </a:cxnLst>
            <a:rect l="l" t="t" r="r" b="b"/>
            <a:pathLst>
              <a:path w="495300" h="361950">
                <a:moveTo>
                  <a:pt x="0" y="361950"/>
                </a:moveTo>
                <a:lnTo>
                  <a:pt x="247650" y="0"/>
                </a:lnTo>
                <a:lnTo>
                  <a:pt x="495300" y="361950"/>
                </a:lnTo>
              </a:path>
            </a:pathLst>
          </a:cu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000"/>
          </a:p>
        </p:txBody>
      </p:sp>
    </p:spTree>
    <p:extLst>
      <p:ext uri="{BB962C8B-B14F-4D97-AF65-F5344CB8AC3E}">
        <p14:creationId xmlns:p14="http://schemas.microsoft.com/office/powerpoint/2010/main" val="3510610855"/>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cstate="print"/>
          <a:srcRect/>
          <a:stretch>
            <a:fillRect/>
          </a:stretch>
        </p:blipFill>
        <p:spPr bwMode="auto">
          <a:xfrm>
            <a:off x="6196013" y="1562100"/>
            <a:ext cx="5995987" cy="5295900"/>
          </a:xfrm>
          <a:prstGeom prst="rect">
            <a:avLst/>
          </a:prstGeom>
          <a:noFill/>
          <a:ln w="9525">
            <a:noFill/>
            <a:miter lim="800000"/>
            <a:headEnd/>
            <a:tailEnd/>
          </a:ln>
          <a:effectLst/>
        </p:spPr>
      </p:pic>
      <p:sp>
        <p:nvSpPr>
          <p:cNvPr id="2" name="Title 1"/>
          <p:cNvSpPr>
            <a:spLocks noGrp="1"/>
          </p:cNvSpPr>
          <p:nvPr>
            <p:ph type="title"/>
          </p:nvPr>
        </p:nvSpPr>
        <p:spPr>
          <a:xfrm>
            <a:off x="0" y="0"/>
            <a:ext cx="12192000" cy="1143000"/>
          </a:xfrm>
        </p:spPr>
        <p:txBody>
          <a:bodyPr/>
          <a:lstStyle/>
          <a:p>
            <a:r>
              <a:rPr lang="en-US" dirty="0"/>
              <a:t>3—You can </a:t>
            </a:r>
            <a:r>
              <a:rPr lang="en-US" u="sng" dirty="0"/>
              <a:t>Re</a:t>
            </a:r>
            <a:r>
              <a:rPr lang="en-US" dirty="0"/>
              <a:t>g</a:t>
            </a:r>
            <a:r>
              <a:rPr lang="en-US" u="sng" dirty="0"/>
              <a:t>ain</a:t>
            </a:r>
            <a:r>
              <a:rPr lang="en-US" dirty="0"/>
              <a:t> Joy: </a:t>
            </a:r>
            <a:r>
              <a:rPr lang="en-US" dirty="0" err="1"/>
              <a:t>Psa</a:t>
            </a:r>
            <a:r>
              <a:rPr lang="en-US" dirty="0"/>
              <a:t> 51:12  </a:t>
            </a:r>
          </a:p>
        </p:txBody>
      </p:sp>
      <p:sp>
        <p:nvSpPr>
          <p:cNvPr id="3" name="Content Placeholder 2"/>
          <p:cNvSpPr>
            <a:spLocks noGrp="1"/>
          </p:cNvSpPr>
          <p:nvPr>
            <p:ph idx="1"/>
          </p:nvPr>
        </p:nvSpPr>
        <p:spPr>
          <a:xfrm>
            <a:off x="1981200" y="1047751"/>
            <a:ext cx="8229600" cy="857250"/>
          </a:xfrm>
        </p:spPr>
        <p:txBody>
          <a:bodyPr/>
          <a:lstStyle/>
          <a:p>
            <a:pPr algn="ctr"/>
            <a:r>
              <a:rPr lang="en-US" dirty="0"/>
              <a:t>  “Restore the joy”  How?</a:t>
            </a:r>
          </a:p>
          <a:p>
            <a:pPr algn="ctr"/>
            <a:endParaRPr lang="en-US" dirty="0"/>
          </a:p>
          <a:p>
            <a:pPr algn="ctr"/>
            <a:endParaRPr lang="en-US" dirty="0"/>
          </a:p>
          <a:p>
            <a:r>
              <a:rPr lang="en-US" dirty="0"/>
              <a:t>	</a:t>
            </a:r>
            <a:br>
              <a:rPr lang="en-US" dirty="0"/>
            </a:br>
            <a:endParaRPr lang="en-US" dirty="0"/>
          </a:p>
        </p:txBody>
      </p:sp>
      <p:sp>
        <p:nvSpPr>
          <p:cNvPr id="5" name="TextBox 4"/>
          <p:cNvSpPr txBox="1"/>
          <p:nvPr/>
        </p:nvSpPr>
        <p:spPr>
          <a:xfrm>
            <a:off x="1033712" y="2356365"/>
            <a:ext cx="3093119" cy="707886"/>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latin typeface="Arial Narrow" pitchFamily="34" charset="0"/>
              </a:rPr>
              <a:t>DEPRESSED</a:t>
            </a:r>
          </a:p>
        </p:txBody>
      </p:sp>
      <p:sp>
        <p:nvSpPr>
          <p:cNvPr id="7" name="TextBox 6"/>
          <p:cNvSpPr txBox="1"/>
          <p:nvPr/>
        </p:nvSpPr>
        <p:spPr>
          <a:xfrm>
            <a:off x="4499811" y="2459636"/>
            <a:ext cx="2647950" cy="707886"/>
          </a:xfrm>
          <a:prstGeom prst="rect">
            <a:avLst/>
          </a:prstGeom>
          <a:noFill/>
        </p:spPr>
        <p:txBody>
          <a:bodyPr wrap="square" rtlCol="0">
            <a:spAutoFit/>
          </a:bodyPr>
          <a:lstStyle/>
          <a:p>
            <a:r>
              <a:rPr lang="en-US" sz="4000" b="1" u="sng" dirty="0">
                <a:solidFill>
                  <a:schemeClr val="bg1"/>
                </a:solidFill>
                <a:effectLst>
                  <a:glow rad="127000">
                    <a:srgbClr val="FF0000"/>
                  </a:glow>
                  <a:outerShdw blurRad="38100" dist="38100" dir="2700000" algn="tl">
                    <a:srgbClr val="000000">
                      <a:alpha val="43137"/>
                    </a:srgbClr>
                  </a:outerShdw>
                </a:effectLst>
                <a:latin typeface="Arial Narrow" pitchFamily="34" charset="0"/>
              </a:rPr>
              <a:t>Ex</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p</a:t>
            </a:r>
            <a:r>
              <a:rPr lang="en-US" sz="4000" b="1" u="sng" dirty="0">
                <a:solidFill>
                  <a:schemeClr val="bg1"/>
                </a:solidFill>
                <a:effectLst>
                  <a:glow rad="127000">
                    <a:srgbClr val="FF0000"/>
                  </a:glow>
                  <a:outerShdw blurRad="38100" dist="38100" dir="2700000" algn="tl">
                    <a:srgbClr val="000000">
                      <a:alpha val="43137"/>
                    </a:srgbClr>
                  </a:outerShdw>
                </a:effectLst>
                <a:latin typeface="Arial Narrow" pitchFamily="34" charset="0"/>
              </a:rPr>
              <a:t>osed</a:t>
            </a:r>
          </a:p>
        </p:txBody>
      </p:sp>
      <p:sp>
        <p:nvSpPr>
          <p:cNvPr id="13" name="TextBox 12"/>
          <p:cNvSpPr txBox="1"/>
          <p:nvPr/>
        </p:nvSpPr>
        <p:spPr>
          <a:xfrm>
            <a:off x="493293" y="3281615"/>
            <a:ext cx="4007455" cy="2554545"/>
          </a:xfrm>
          <a:prstGeom prst="rect">
            <a:avLst/>
          </a:prstGeom>
          <a:noFill/>
        </p:spPr>
        <p:txBody>
          <a:bodyPr wrap="square" rtlCol="0">
            <a:spAutoFit/>
          </a:bodyPr>
          <a:lstStyle/>
          <a:p>
            <a:pPr algn="ctr"/>
            <a:r>
              <a:rPr lang="en-US" sz="4000" b="1" baseline="30000" dirty="0">
                <a:solidFill>
                  <a:schemeClr val="bg1"/>
                </a:solidFill>
                <a:effectLst>
                  <a:outerShdw blurRad="38100" dist="38100" dir="2700000" algn="tl">
                    <a:srgbClr val="000000">
                      <a:alpha val="43137"/>
                    </a:srgbClr>
                  </a:outerShdw>
                </a:effectLst>
                <a:latin typeface="Arial Narrow" pitchFamily="34" charset="0"/>
              </a:rPr>
              <a:t>7</a:t>
            </a:r>
            <a:r>
              <a:rPr lang="en-US" sz="4000" b="1" dirty="0">
                <a:solidFill>
                  <a:schemeClr val="bg1"/>
                </a:solidFill>
                <a:effectLst>
                  <a:outerShdw blurRad="38100" dist="38100" dir="2700000" algn="tl">
                    <a:srgbClr val="000000">
                      <a:alpha val="43137"/>
                    </a:srgbClr>
                  </a:outerShdw>
                </a:effectLst>
                <a:latin typeface="Arial Narrow" pitchFamily="34" charset="0"/>
              </a:rPr>
              <a:t> Then Nathan </a:t>
            </a:r>
            <a:br>
              <a:rPr lang="en-US" sz="4000" b="1" dirty="0">
                <a:solidFill>
                  <a:schemeClr val="bg1"/>
                </a:solidFill>
                <a:effectLst>
                  <a:outerShdw blurRad="38100" dist="38100" dir="2700000" algn="tl">
                    <a:srgbClr val="000000">
                      <a:alpha val="43137"/>
                    </a:srgbClr>
                  </a:outerShdw>
                </a:effectLst>
                <a:latin typeface="Arial Narrow" pitchFamily="34" charset="0"/>
              </a:rPr>
            </a:br>
            <a:r>
              <a:rPr lang="en-US" sz="4000" b="1" dirty="0">
                <a:solidFill>
                  <a:schemeClr val="bg1"/>
                </a:solidFill>
                <a:effectLst>
                  <a:outerShdw blurRad="38100" dist="38100" dir="2700000" algn="tl">
                    <a:srgbClr val="000000">
                      <a:alpha val="43137"/>
                    </a:srgbClr>
                  </a:outerShdw>
                </a:effectLst>
                <a:latin typeface="Arial Narrow" pitchFamily="34" charset="0"/>
              </a:rPr>
              <a:t>said to David, </a:t>
            </a:r>
            <a:br>
              <a:rPr lang="en-US" sz="4000" b="1" dirty="0">
                <a:solidFill>
                  <a:schemeClr val="bg1"/>
                </a:solidFill>
                <a:effectLst>
                  <a:outerShdw blurRad="38100" dist="38100" dir="2700000" algn="tl">
                    <a:srgbClr val="000000">
                      <a:alpha val="43137"/>
                    </a:srgbClr>
                  </a:outerShdw>
                </a:effectLst>
                <a:latin typeface="Arial Narrow" pitchFamily="34" charset="0"/>
              </a:rPr>
            </a:br>
            <a:r>
              <a:rPr lang="en-US" sz="4000" b="1" dirty="0">
                <a:solidFill>
                  <a:schemeClr val="bg1"/>
                </a:solidFill>
                <a:effectLst>
                  <a:outerShdw blurRad="38100" dist="38100" dir="2700000" algn="tl">
                    <a:srgbClr val="000000">
                      <a:alpha val="43137"/>
                    </a:srgbClr>
                  </a:outerShdw>
                </a:effectLst>
                <a:latin typeface="Arial Narrow" pitchFamily="34" charset="0"/>
              </a:rPr>
              <a:t>"You are the man!” 2 Samuel 12:7</a:t>
            </a:r>
          </a:p>
        </p:txBody>
      </p:sp>
      <p:sp>
        <p:nvSpPr>
          <p:cNvPr id="20" name="Freeform 19"/>
          <p:cNvSpPr/>
          <p:nvPr/>
        </p:nvSpPr>
        <p:spPr>
          <a:xfrm>
            <a:off x="1117502" y="2371530"/>
            <a:ext cx="3285686" cy="908107"/>
          </a:xfrm>
          <a:custGeom>
            <a:avLst/>
            <a:gdLst>
              <a:gd name="connsiteX0" fmla="*/ 0 w 5924550"/>
              <a:gd name="connsiteY0" fmla="*/ 304800 h 2800350"/>
              <a:gd name="connsiteX1" fmla="*/ 2190750 w 5924550"/>
              <a:gd name="connsiteY1" fmla="*/ 285750 h 2800350"/>
              <a:gd name="connsiteX2" fmla="*/ 2914650 w 5924550"/>
              <a:gd name="connsiteY2" fmla="*/ 1885950 h 2800350"/>
              <a:gd name="connsiteX3" fmla="*/ 428625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289175 w 5924550"/>
              <a:gd name="connsiteY1" fmla="*/ 346075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289175 w 5924550"/>
              <a:gd name="connsiteY1" fmla="*/ 346075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552700 w 5924550"/>
              <a:gd name="connsiteY1" fmla="*/ 346075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734050"/>
              <a:gd name="connsiteY0" fmla="*/ 346075 h 2800350"/>
              <a:gd name="connsiteX1" fmla="*/ 2362200 w 5734050"/>
              <a:gd name="connsiteY1" fmla="*/ 346075 h 2800350"/>
              <a:gd name="connsiteX2" fmla="*/ 2724150 w 5734050"/>
              <a:gd name="connsiteY2" fmla="*/ 1885950 h 2800350"/>
              <a:gd name="connsiteX3" fmla="*/ 4114800 w 5734050"/>
              <a:gd name="connsiteY3" fmla="*/ 2800350 h 2800350"/>
              <a:gd name="connsiteX4" fmla="*/ 5448300 w 5734050"/>
              <a:gd name="connsiteY4" fmla="*/ 1905000 h 2800350"/>
              <a:gd name="connsiteX5" fmla="*/ 5734050 w 5734050"/>
              <a:gd name="connsiteY5" fmla="*/ 0 h 2800350"/>
              <a:gd name="connsiteX0" fmla="*/ 0 w 5734050"/>
              <a:gd name="connsiteY0" fmla="*/ 346075 h 2800350"/>
              <a:gd name="connsiteX1" fmla="*/ 2362200 w 5734050"/>
              <a:gd name="connsiteY1" fmla="*/ 346075 h 2800350"/>
              <a:gd name="connsiteX2" fmla="*/ 2724150 w 5734050"/>
              <a:gd name="connsiteY2" fmla="*/ 1885950 h 2800350"/>
              <a:gd name="connsiteX3" fmla="*/ 4114800 w 5734050"/>
              <a:gd name="connsiteY3" fmla="*/ 2800350 h 2800350"/>
              <a:gd name="connsiteX4" fmla="*/ 5448300 w 5734050"/>
              <a:gd name="connsiteY4" fmla="*/ 1905000 h 2800350"/>
              <a:gd name="connsiteX5" fmla="*/ 5734050 w 5734050"/>
              <a:gd name="connsiteY5" fmla="*/ 0 h 2800350"/>
              <a:gd name="connsiteX0" fmla="*/ 0 w 5734050"/>
              <a:gd name="connsiteY0" fmla="*/ 346075 h 2800350"/>
              <a:gd name="connsiteX1" fmla="*/ 2362200 w 5734050"/>
              <a:gd name="connsiteY1" fmla="*/ 346075 h 2800350"/>
              <a:gd name="connsiteX2" fmla="*/ 2724150 w 5734050"/>
              <a:gd name="connsiteY2" fmla="*/ 1885950 h 2800350"/>
              <a:gd name="connsiteX3" fmla="*/ 4114800 w 5734050"/>
              <a:gd name="connsiteY3" fmla="*/ 2800350 h 2800350"/>
              <a:gd name="connsiteX4" fmla="*/ 5448300 w 5734050"/>
              <a:gd name="connsiteY4" fmla="*/ 1905000 h 2800350"/>
              <a:gd name="connsiteX5" fmla="*/ 5734050 w 5734050"/>
              <a:gd name="connsiteY5" fmla="*/ 0 h 2800350"/>
              <a:gd name="connsiteX0" fmla="*/ 0 w 5810250"/>
              <a:gd name="connsiteY0" fmla="*/ 346075 h 2800350"/>
              <a:gd name="connsiteX1" fmla="*/ 2362200 w 5810250"/>
              <a:gd name="connsiteY1" fmla="*/ 346075 h 2800350"/>
              <a:gd name="connsiteX2" fmla="*/ 2724150 w 5810250"/>
              <a:gd name="connsiteY2" fmla="*/ 1885950 h 2800350"/>
              <a:gd name="connsiteX3" fmla="*/ 4114800 w 5810250"/>
              <a:gd name="connsiteY3" fmla="*/ 2800350 h 2800350"/>
              <a:gd name="connsiteX4" fmla="*/ 5524500 w 5810250"/>
              <a:gd name="connsiteY4" fmla="*/ 1905000 h 2800350"/>
              <a:gd name="connsiteX5" fmla="*/ 5734050 w 5810250"/>
              <a:gd name="connsiteY5" fmla="*/ 0 h 2800350"/>
              <a:gd name="connsiteX0" fmla="*/ 0 w 5734050"/>
              <a:gd name="connsiteY0" fmla="*/ 346075 h 2800350"/>
              <a:gd name="connsiteX1" fmla="*/ 2362200 w 5734050"/>
              <a:gd name="connsiteY1" fmla="*/ 346075 h 2800350"/>
              <a:gd name="connsiteX2" fmla="*/ 2724150 w 5734050"/>
              <a:gd name="connsiteY2" fmla="*/ 1885950 h 2800350"/>
              <a:gd name="connsiteX3" fmla="*/ 4114800 w 5734050"/>
              <a:gd name="connsiteY3" fmla="*/ 2800350 h 2800350"/>
              <a:gd name="connsiteX4" fmla="*/ 5524500 w 5734050"/>
              <a:gd name="connsiteY4" fmla="*/ 1905000 h 2800350"/>
              <a:gd name="connsiteX5" fmla="*/ 5734050 w 5734050"/>
              <a:gd name="connsiteY5" fmla="*/ 0 h 2800350"/>
              <a:gd name="connsiteX0" fmla="*/ 0 w 5524500"/>
              <a:gd name="connsiteY0" fmla="*/ 0 h 2454275"/>
              <a:gd name="connsiteX1" fmla="*/ 2362200 w 5524500"/>
              <a:gd name="connsiteY1" fmla="*/ 0 h 2454275"/>
              <a:gd name="connsiteX2" fmla="*/ 2724150 w 5524500"/>
              <a:gd name="connsiteY2" fmla="*/ 1539875 h 2454275"/>
              <a:gd name="connsiteX3" fmla="*/ 4114800 w 5524500"/>
              <a:gd name="connsiteY3" fmla="*/ 2454275 h 2454275"/>
              <a:gd name="connsiteX4" fmla="*/ 5524500 w 5524500"/>
              <a:gd name="connsiteY4" fmla="*/ 1558925 h 2454275"/>
              <a:gd name="connsiteX0" fmla="*/ 0 w 4114800"/>
              <a:gd name="connsiteY0" fmla="*/ 0 h 2454275"/>
              <a:gd name="connsiteX1" fmla="*/ 2362200 w 4114800"/>
              <a:gd name="connsiteY1" fmla="*/ 0 h 2454275"/>
              <a:gd name="connsiteX2" fmla="*/ 2724150 w 4114800"/>
              <a:gd name="connsiteY2" fmla="*/ 1539875 h 2454275"/>
              <a:gd name="connsiteX3" fmla="*/ 4114800 w 4114800"/>
              <a:gd name="connsiteY3" fmla="*/ 2454275 h 2454275"/>
              <a:gd name="connsiteX0" fmla="*/ 0 w 2724150"/>
              <a:gd name="connsiteY0" fmla="*/ 0 h 1539875"/>
              <a:gd name="connsiteX1" fmla="*/ 2362200 w 2724150"/>
              <a:gd name="connsiteY1" fmla="*/ 0 h 1539875"/>
              <a:gd name="connsiteX2" fmla="*/ 2724150 w 2724150"/>
              <a:gd name="connsiteY2" fmla="*/ 1539875 h 1539875"/>
              <a:gd name="connsiteX0" fmla="*/ 0 w 2574521"/>
              <a:gd name="connsiteY0" fmla="*/ 0 h 908107"/>
              <a:gd name="connsiteX1" fmla="*/ 2362200 w 2574521"/>
              <a:gd name="connsiteY1" fmla="*/ 0 h 908107"/>
              <a:gd name="connsiteX2" fmla="*/ 2574521 w 2574521"/>
              <a:gd name="connsiteY2" fmla="*/ 908107 h 908107"/>
            </a:gdLst>
            <a:ahLst/>
            <a:cxnLst>
              <a:cxn ang="0">
                <a:pos x="connsiteX0" y="connsiteY0"/>
              </a:cxn>
              <a:cxn ang="0">
                <a:pos x="connsiteX1" y="connsiteY1"/>
              </a:cxn>
              <a:cxn ang="0">
                <a:pos x="connsiteX2" y="connsiteY2"/>
              </a:cxn>
            </a:cxnLst>
            <a:rect l="l" t="t" r="r" b="b"/>
            <a:pathLst>
              <a:path w="2574521" h="908107">
                <a:moveTo>
                  <a:pt x="0" y="0"/>
                </a:moveTo>
                <a:lnTo>
                  <a:pt x="2362200" y="0"/>
                </a:lnTo>
                <a:lnTo>
                  <a:pt x="2574521" y="908107"/>
                </a:lnTo>
              </a:path>
            </a:pathLst>
          </a:custGeom>
          <a:ln w="76200">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rot="9541906">
            <a:off x="4123608" y="3025355"/>
            <a:ext cx="495300" cy="361950"/>
          </a:xfrm>
          <a:custGeom>
            <a:avLst/>
            <a:gdLst>
              <a:gd name="connsiteX0" fmla="*/ 0 w 495300"/>
              <a:gd name="connsiteY0" fmla="*/ 361950 h 361950"/>
              <a:gd name="connsiteX1" fmla="*/ 247650 w 495300"/>
              <a:gd name="connsiteY1" fmla="*/ 0 h 361950"/>
              <a:gd name="connsiteX2" fmla="*/ 495300 w 495300"/>
              <a:gd name="connsiteY2" fmla="*/ 361950 h 361950"/>
            </a:gdLst>
            <a:ahLst/>
            <a:cxnLst>
              <a:cxn ang="0">
                <a:pos x="connsiteX0" y="connsiteY0"/>
              </a:cxn>
              <a:cxn ang="0">
                <a:pos x="connsiteX1" y="connsiteY1"/>
              </a:cxn>
              <a:cxn ang="0">
                <a:pos x="connsiteX2" y="connsiteY2"/>
              </a:cxn>
            </a:cxnLst>
            <a:rect l="l" t="t" r="r" b="b"/>
            <a:pathLst>
              <a:path w="495300" h="361950">
                <a:moveTo>
                  <a:pt x="0" y="361950"/>
                </a:moveTo>
                <a:lnTo>
                  <a:pt x="247650" y="0"/>
                </a:lnTo>
                <a:lnTo>
                  <a:pt x="495300" y="361950"/>
                </a:lnTo>
              </a:path>
            </a:pathLst>
          </a:cu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000"/>
          </a:p>
        </p:txBody>
      </p:sp>
    </p:spTree>
    <p:extLst>
      <p:ext uri="{BB962C8B-B14F-4D97-AF65-F5344CB8AC3E}">
        <p14:creationId xmlns:p14="http://schemas.microsoft.com/office/powerpoint/2010/main" val="129800038"/>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6196013" y="1562100"/>
            <a:ext cx="5995987" cy="5295900"/>
          </a:xfrm>
          <a:prstGeom prst="rect">
            <a:avLst/>
          </a:prstGeom>
          <a:noFill/>
          <a:ln w="9525">
            <a:noFill/>
            <a:miter lim="800000"/>
            <a:headEnd/>
            <a:tailEnd/>
          </a:ln>
          <a:effectLst/>
        </p:spPr>
      </p:pic>
      <p:sp>
        <p:nvSpPr>
          <p:cNvPr id="13" name="TextBox 12"/>
          <p:cNvSpPr txBox="1"/>
          <p:nvPr/>
        </p:nvSpPr>
        <p:spPr>
          <a:xfrm>
            <a:off x="493293" y="3281615"/>
            <a:ext cx="11056281" cy="3170099"/>
          </a:xfrm>
          <a:prstGeom prst="rect">
            <a:avLst/>
          </a:prstGeom>
          <a:noFill/>
        </p:spPr>
        <p:txBody>
          <a:bodyPr wrap="square" rtlCol="0">
            <a:spAutoFit/>
          </a:bodyPr>
          <a:lstStyle/>
          <a:p>
            <a:r>
              <a:rPr lang="en-US" sz="4000" b="1" baseline="30000" dirty="0">
                <a:solidFill>
                  <a:schemeClr val="bg1"/>
                </a:solidFill>
                <a:effectLst>
                  <a:outerShdw blurRad="38100" dist="38100" dir="2700000" algn="tl">
                    <a:srgbClr val="000000">
                      <a:alpha val="43137"/>
                    </a:srgbClr>
                  </a:outerShdw>
                </a:effectLst>
                <a:latin typeface="Arial Narrow" pitchFamily="34" charset="0"/>
              </a:rPr>
              <a:t>5</a:t>
            </a:r>
            <a:r>
              <a:rPr lang="en-US" sz="4000" b="1" dirty="0">
                <a:solidFill>
                  <a:schemeClr val="bg1"/>
                </a:solidFill>
                <a:effectLst>
                  <a:outerShdw blurRad="38100" dist="38100" dir="2700000" algn="tl">
                    <a:srgbClr val="000000">
                      <a:alpha val="43137"/>
                    </a:srgbClr>
                  </a:outerShdw>
                </a:effectLst>
                <a:latin typeface="Arial Narrow" pitchFamily="34" charset="0"/>
              </a:rPr>
              <a:t> Then I </a:t>
            </a:r>
            <a:br>
              <a:rPr lang="en-US" sz="4000" b="1" dirty="0">
                <a:solidFill>
                  <a:schemeClr val="bg1"/>
                </a:solidFill>
                <a:effectLst>
                  <a:outerShdw blurRad="38100" dist="38100" dir="2700000" algn="tl">
                    <a:srgbClr val="000000">
                      <a:alpha val="43137"/>
                    </a:srgbClr>
                  </a:outerShdw>
                </a:effectLst>
                <a:latin typeface="Arial Narrow" pitchFamily="34" charset="0"/>
              </a:rPr>
            </a:b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acknowledged </a:t>
            </a:r>
            <a:b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br>
            <a:r>
              <a:rPr lang="en-US" sz="4000" b="1" dirty="0">
                <a:solidFill>
                  <a:schemeClr val="bg1"/>
                </a:solidFill>
                <a:effectLst>
                  <a:glow rad="127000">
                    <a:srgbClr val="FF0000">
                      <a:alpha val="0"/>
                    </a:srgbClr>
                  </a:glow>
                  <a:outerShdw blurRad="38100" dist="38100" dir="2700000" algn="tl">
                    <a:srgbClr val="000000">
                      <a:alpha val="43137"/>
                    </a:srgbClr>
                  </a:outerShdw>
                </a:effectLst>
                <a:latin typeface="Arial Narrow" pitchFamily="34" charset="0"/>
              </a:rPr>
              <a:t>my sin </a:t>
            </a:r>
            <a:r>
              <a:rPr lang="en-US" sz="4000" b="1" dirty="0">
                <a:solidFill>
                  <a:schemeClr val="bg1"/>
                </a:solidFill>
                <a:effectLst>
                  <a:outerShdw blurRad="38100" dist="38100" dir="2700000" algn="tl">
                    <a:srgbClr val="000000">
                      <a:alpha val="43137"/>
                    </a:srgbClr>
                  </a:outerShdw>
                </a:effectLst>
                <a:latin typeface="Arial Narrow" pitchFamily="34" charset="0"/>
              </a:rPr>
              <a:t>to you and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did not cover up </a:t>
            </a:r>
            <a:r>
              <a:rPr lang="en-US" sz="4000" b="1" dirty="0">
                <a:solidFill>
                  <a:schemeClr val="bg1"/>
                </a:solidFill>
                <a:effectLst>
                  <a:glow rad="127000">
                    <a:srgbClr val="FF0000">
                      <a:alpha val="0"/>
                    </a:srgbClr>
                  </a:glow>
                  <a:outerShdw blurRad="38100" dist="38100" dir="2700000" algn="tl">
                    <a:srgbClr val="000000">
                      <a:alpha val="43137"/>
                    </a:srgbClr>
                  </a:outerShdw>
                </a:effectLst>
                <a:latin typeface="Arial Narrow" pitchFamily="34" charset="0"/>
              </a:rPr>
              <a:t>my iniquity</a:t>
            </a:r>
            <a:r>
              <a:rPr lang="en-US" sz="4000" b="1" dirty="0">
                <a:solidFill>
                  <a:schemeClr val="bg1"/>
                </a:solidFill>
                <a:effectLst>
                  <a:outerShdw blurRad="38100" dist="38100" dir="2700000" algn="tl">
                    <a:srgbClr val="000000">
                      <a:alpha val="43137"/>
                    </a:srgbClr>
                  </a:outerShdw>
                </a:effectLst>
                <a:latin typeface="Arial Narrow" pitchFamily="34" charset="0"/>
              </a:rPr>
              <a:t>. I said, "I will </a:t>
            </a:r>
            <a:r>
              <a:rPr lang="en-US" sz="4000" b="1" u="sng" dirty="0">
                <a:solidFill>
                  <a:schemeClr val="bg1"/>
                </a:solidFill>
                <a:effectLst>
                  <a:glow rad="127000">
                    <a:srgbClr val="FF0000"/>
                  </a:glow>
                  <a:outerShdw blurRad="38100" dist="38100" dir="2700000" algn="tl">
                    <a:srgbClr val="000000">
                      <a:alpha val="43137"/>
                    </a:srgbClr>
                  </a:outerShdw>
                </a:effectLst>
                <a:latin typeface="Arial Narrow" pitchFamily="34" charset="0"/>
              </a:rPr>
              <a:t>confess</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 </a:t>
            </a:r>
            <a:r>
              <a:rPr lang="en-US" sz="4000" b="1" dirty="0">
                <a:solidFill>
                  <a:schemeClr val="bg1"/>
                </a:solidFill>
                <a:effectLst>
                  <a:glow rad="127000">
                    <a:srgbClr val="FF0000">
                      <a:alpha val="0"/>
                    </a:srgbClr>
                  </a:glow>
                  <a:outerShdw blurRad="38100" dist="38100" dir="2700000" algn="tl">
                    <a:srgbClr val="000000">
                      <a:alpha val="43137"/>
                    </a:srgbClr>
                  </a:outerShdw>
                </a:effectLst>
                <a:latin typeface="Arial Narrow" pitchFamily="34" charset="0"/>
              </a:rPr>
              <a:t>my transgressions</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 </a:t>
            </a:r>
            <a:r>
              <a:rPr lang="en-US" sz="4000" b="1" dirty="0">
                <a:solidFill>
                  <a:schemeClr val="bg1"/>
                </a:solidFill>
                <a:effectLst>
                  <a:outerShdw blurRad="38100" dist="38100" dir="2700000" algn="tl">
                    <a:srgbClr val="000000">
                      <a:alpha val="43137"/>
                    </a:srgbClr>
                  </a:outerShdw>
                </a:effectLst>
                <a:latin typeface="Arial Narrow" pitchFamily="34" charset="0"/>
              </a:rPr>
              <a:t>to the LORD"-- and you forgave the guilt of my sin. Psalm 32:5</a:t>
            </a:r>
          </a:p>
        </p:txBody>
      </p:sp>
      <p:sp>
        <p:nvSpPr>
          <p:cNvPr id="2" name="Title 1"/>
          <p:cNvSpPr>
            <a:spLocks noGrp="1"/>
          </p:cNvSpPr>
          <p:nvPr>
            <p:ph type="title"/>
          </p:nvPr>
        </p:nvSpPr>
        <p:spPr>
          <a:xfrm>
            <a:off x="0" y="0"/>
            <a:ext cx="12192000" cy="1143000"/>
          </a:xfrm>
        </p:spPr>
        <p:txBody>
          <a:bodyPr/>
          <a:lstStyle/>
          <a:p>
            <a:r>
              <a:rPr lang="en-US" dirty="0"/>
              <a:t>3—You can </a:t>
            </a:r>
            <a:r>
              <a:rPr lang="en-US" u="sng" dirty="0"/>
              <a:t>Re</a:t>
            </a:r>
            <a:r>
              <a:rPr lang="en-US" dirty="0"/>
              <a:t>g</a:t>
            </a:r>
            <a:r>
              <a:rPr lang="en-US" u="sng" dirty="0"/>
              <a:t>ain</a:t>
            </a:r>
            <a:r>
              <a:rPr lang="en-US" dirty="0"/>
              <a:t> Joy: </a:t>
            </a:r>
            <a:r>
              <a:rPr lang="en-US" dirty="0" err="1"/>
              <a:t>Psa</a:t>
            </a:r>
            <a:r>
              <a:rPr lang="en-US" dirty="0"/>
              <a:t> 51:12  </a:t>
            </a:r>
          </a:p>
        </p:txBody>
      </p:sp>
      <p:sp>
        <p:nvSpPr>
          <p:cNvPr id="3" name="Content Placeholder 2"/>
          <p:cNvSpPr>
            <a:spLocks noGrp="1"/>
          </p:cNvSpPr>
          <p:nvPr>
            <p:ph idx="1"/>
          </p:nvPr>
        </p:nvSpPr>
        <p:spPr>
          <a:xfrm>
            <a:off x="1981200" y="1047751"/>
            <a:ext cx="8229600" cy="857250"/>
          </a:xfrm>
        </p:spPr>
        <p:txBody>
          <a:bodyPr/>
          <a:lstStyle/>
          <a:p>
            <a:pPr algn="ctr"/>
            <a:r>
              <a:rPr lang="en-US" dirty="0"/>
              <a:t>  “Restore the joy”  How?</a:t>
            </a:r>
          </a:p>
          <a:p>
            <a:pPr algn="ctr"/>
            <a:endParaRPr lang="en-US" dirty="0"/>
          </a:p>
          <a:p>
            <a:pPr algn="ctr"/>
            <a:endParaRPr lang="en-US" dirty="0"/>
          </a:p>
          <a:p>
            <a:r>
              <a:rPr lang="en-US" dirty="0"/>
              <a:t>	</a:t>
            </a:r>
            <a:br>
              <a:rPr lang="en-US" dirty="0"/>
            </a:br>
            <a:endParaRPr lang="en-US" dirty="0"/>
          </a:p>
        </p:txBody>
      </p:sp>
      <p:sp>
        <p:nvSpPr>
          <p:cNvPr id="5" name="TextBox 4"/>
          <p:cNvSpPr txBox="1"/>
          <p:nvPr/>
        </p:nvSpPr>
        <p:spPr>
          <a:xfrm>
            <a:off x="1033712" y="2356365"/>
            <a:ext cx="3093119" cy="707886"/>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latin typeface="Arial Narrow" pitchFamily="34" charset="0"/>
              </a:rPr>
              <a:t>DEPRESSED</a:t>
            </a:r>
          </a:p>
        </p:txBody>
      </p:sp>
      <p:sp>
        <p:nvSpPr>
          <p:cNvPr id="7" name="TextBox 6"/>
          <p:cNvSpPr txBox="1"/>
          <p:nvPr/>
        </p:nvSpPr>
        <p:spPr>
          <a:xfrm>
            <a:off x="4499811" y="2459636"/>
            <a:ext cx="2647950" cy="707886"/>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latin typeface="Arial Narrow" pitchFamily="34" charset="0"/>
              </a:rPr>
              <a:t>Exposed</a:t>
            </a:r>
          </a:p>
        </p:txBody>
      </p:sp>
      <p:sp>
        <p:nvSpPr>
          <p:cNvPr id="8" name="TextBox 7"/>
          <p:cNvSpPr txBox="1"/>
          <p:nvPr/>
        </p:nvSpPr>
        <p:spPr>
          <a:xfrm>
            <a:off x="4777540" y="3246701"/>
            <a:ext cx="2647950" cy="707886"/>
          </a:xfrm>
          <a:prstGeom prst="rect">
            <a:avLst/>
          </a:prstGeom>
          <a:noFill/>
          <a:effectLst>
            <a:glow rad="127000">
              <a:srgbClr val="FF0000"/>
            </a:glow>
          </a:effectLst>
        </p:spPr>
        <p:txBody>
          <a:bodyPr wrap="square" rtlCol="0">
            <a:spAutoFit/>
          </a:bodyPr>
          <a:lstStyle/>
          <a:p>
            <a:r>
              <a:rPr lang="en-US" sz="4000" b="1" u="sng" dirty="0">
                <a:solidFill>
                  <a:schemeClr val="bg1"/>
                </a:solidFill>
                <a:effectLst>
                  <a:glow rad="127000">
                    <a:srgbClr val="FF0000"/>
                  </a:glow>
                  <a:outerShdw blurRad="38100" dist="38100" dir="2700000" algn="tl">
                    <a:srgbClr val="000000">
                      <a:alpha val="43137"/>
                    </a:srgbClr>
                  </a:outerShdw>
                </a:effectLst>
                <a:latin typeface="Arial Narrow" pitchFamily="34" charset="0"/>
              </a:rPr>
              <a:t>Confessed</a:t>
            </a:r>
          </a:p>
        </p:txBody>
      </p:sp>
      <p:sp>
        <p:nvSpPr>
          <p:cNvPr id="15" name="Freeform 14"/>
          <p:cNvSpPr/>
          <p:nvPr/>
        </p:nvSpPr>
        <p:spPr>
          <a:xfrm rot="9541906">
            <a:off x="4334623" y="3644334"/>
            <a:ext cx="495300" cy="361950"/>
          </a:xfrm>
          <a:custGeom>
            <a:avLst/>
            <a:gdLst>
              <a:gd name="connsiteX0" fmla="*/ 0 w 495300"/>
              <a:gd name="connsiteY0" fmla="*/ 361950 h 361950"/>
              <a:gd name="connsiteX1" fmla="*/ 247650 w 495300"/>
              <a:gd name="connsiteY1" fmla="*/ 0 h 361950"/>
              <a:gd name="connsiteX2" fmla="*/ 495300 w 495300"/>
              <a:gd name="connsiteY2" fmla="*/ 361950 h 361950"/>
            </a:gdLst>
            <a:ahLst/>
            <a:cxnLst>
              <a:cxn ang="0">
                <a:pos x="connsiteX0" y="connsiteY0"/>
              </a:cxn>
              <a:cxn ang="0">
                <a:pos x="connsiteX1" y="connsiteY1"/>
              </a:cxn>
              <a:cxn ang="0">
                <a:pos x="connsiteX2" y="connsiteY2"/>
              </a:cxn>
            </a:cxnLst>
            <a:rect l="l" t="t" r="r" b="b"/>
            <a:pathLst>
              <a:path w="495300" h="361950">
                <a:moveTo>
                  <a:pt x="0" y="361950"/>
                </a:moveTo>
                <a:lnTo>
                  <a:pt x="247650" y="0"/>
                </a:lnTo>
                <a:lnTo>
                  <a:pt x="495300" y="361950"/>
                </a:lnTo>
              </a:path>
            </a:pathLst>
          </a:cu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000"/>
          </a:p>
        </p:txBody>
      </p:sp>
      <p:sp>
        <p:nvSpPr>
          <p:cNvPr id="19" name="Freeform 18"/>
          <p:cNvSpPr/>
          <p:nvPr/>
        </p:nvSpPr>
        <p:spPr>
          <a:xfrm>
            <a:off x="1103435" y="2357463"/>
            <a:ext cx="3496700" cy="1539875"/>
          </a:xfrm>
          <a:custGeom>
            <a:avLst/>
            <a:gdLst>
              <a:gd name="connsiteX0" fmla="*/ 0 w 5924550"/>
              <a:gd name="connsiteY0" fmla="*/ 304800 h 2800350"/>
              <a:gd name="connsiteX1" fmla="*/ 2190750 w 5924550"/>
              <a:gd name="connsiteY1" fmla="*/ 285750 h 2800350"/>
              <a:gd name="connsiteX2" fmla="*/ 2914650 w 5924550"/>
              <a:gd name="connsiteY2" fmla="*/ 1885950 h 2800350"/>
              <a:gd name="connsiteX3" fmla="*/ 428625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289175 w 5924550"/>
              <a:gd name="connsiteY1" fmla="*/ 346075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289175 w 5924550"/>
              <a:gd name="connsiteY1" fmla="*/ 346075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552700 w 5924550"/>
              <a:gd name="connsiteY1" fmla="*/ 346075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734050"/>
              <a:gd name="connsiteY0" fmla="*/ 346075 h 2800350"/>
              <a:gd name="connsiteX1" fmla="*/ 2362200 w 5734050"/>
              <a:gd name="connsiteY1" fmla="*/ 346075 h 2800350"/>
              <a:gd name="connsiteX2" fmla="*/ 2724150 w 5734050"/>
              <a:gd name="connsiteY2" fmla="*/ 1885950 h 2800350"/>
              <a:gd name="connsiteX3" fmla="*/ 4114800 w 5734050"/>
              <a:gd name="connsiteY3" fmla="*/ 2800350 h 2800350"/>
              <a:gd name="connsiteX4" fmla="*/ 5448300 w 5734050"/>
              <a:gd name="connsiteY4" fmla="*/ 1905000 h 2800350"/>
              <a:gd name="connsiteX5" fmla="*/ 5734050 w 5734050"/>
              <a:gd name="connsiteY5" fmla="*/ 0 h 2800350"/>
              <a:gd name="connsiteX0" fmla="*/ 0 w 5734050"/>
              <a:gd name="connsiteY0" fmla="*/ 346075 h 2800350"/>
              <a:gd name="connsiteX1" fmla="*/ 2362200 w 5734050"/>
              <a:gd name="connsiteY1" fmla="*/ 346075 h 2800350"/>
              <a:gd name="connsiteX2" fmla="*/ 2724150 w 5734050"/>
              <a:gd name="connsiteY2" fmla="*/ 1885950 h 2800350"/>
              <a:gd name="connsiteX3" fmla="*/ 4114800 w 5734050"/>
              <a:gd name="connsiteY3" fmla="*/ 2800350 h 2800350"/>
              <a:gd name="connsiteX4" fmla="*/ 5448300 w 5734050"/>
              <a:gd name="connsiteY4" fmla="*/ 1905000 h 2800350"/>
              <a:gd name="connsiteX5" fmla="*/ 5734050 w 5734050"/>
              <a:gd name="connsiteY5" fmla="*/ 0 h 2800350"/>
              <a:gd name="connsiteX0" fmla="*/ 0 w 5734050"/>
              <a:gd name="connsiteY0" fmla="*/ 346075 h 2800350"/>
              <a:gd name="connsiteX1" fmla="*/ 2362200 w 5734050"/>
              <a:gd name="connsiteY1" fmla="*/ 346075 h 2800350"/>
              <a:gd name="connsiteX2" fmla="*/ 2724150 w 5734050"/>
              <a:gd name="connsiteY2" fmla="*/ 1885950 h 2800350"/>
              <a:gd name="connsiteX3" fmla="*/ 4114800 w 5734050"/>
              <a:gd name="connsiteY3" fmla="*/ 2800350 h 2800350"/>
              <a:gd name="connsiteX4" fmla="*/ 5448300 w 5734050"/>
              <a:gd name="connsiteY4" fmla="*/ 1905000 h 2800350"/>
              <a:gd name="connsiteX5" fmla="*/ 5734050 w 5734050"/>
              <a:gd name="connsiteY5" fmla="*/ 0 h 2800350"/>
              <a:gd name="connsiteX0" fmla="*/ 0 w 5810250"/>
              <a:gd name="connsiteY0" fmla="*/ 346075 h 2800350"/>
              <a:gd name="connsiteX1" fmla="*/ 2362200 w 5810250"/>
              <a:gd name="connsiteY1" fmla="*/ 346075 h 2800350"/>
              <a:gd name="connsiteX2" fmla="*/ 2724150 w 5810250"/>
              <a:gd name="connsiteY2" fmla="*/ 1885950 h 2800350"/>
              <a:gd name="connsiteX3" fmla="*/ 4114800 w 5810250"/>
              <a:gd name="connsiteY3" fmla="*/ 2800350 h 2800350"/>
              <a:gd name="connsiteX4" fmla="*/ 5524500 w 5810250"/>
              <a:gd name="connsiteY4" fmla="*/ 1905000 h 2800350"/>
              <a:gd name="connsiteX5" fmla="*/ 5734050 w 5810250"/>
              <a:gd name="connsiteY5" fmla="*/ 0 h 2800350"/>
              <a:gd name="connsiteX0" fmla="*/ 0 w 5734050"/>
              <a:gd name="connsiteY0" fmla="*/ 346075 h 2800350"/>
              <a:gd name="connsiteX1" fmla="*/ 2362200 w 5734050"/>
              <a:gd name="connsiteY1" fmla="*/ 346075 h 2800350"/>
              <a:gd name="connsiteX2" fmla="*/ 2724150 w 5734050"/>
              <a:gd name="connsiteY2" fmla="*/ 1885950 h 2800350"/>
              <a:gd name="connsiteX3" fmla="*/ 4114800 w 5734050"/>
              <a:gd name="connsiteY3" fmla="*/ 2800350 h 2800350"/>
              <a:gd name="connsiteX4" fmla="*/ 5524500 w 5734050"/>
              <a:gd name="connsiteY4" fmla="*/ 1905000 h 2800350"/>
              <a:gd name="connsiteX5" fmla="*/ 5734050 w 5734050"/>
              <a:gd name="connsiteY5" fmla="*/ 0 h 2800350"/>
              <a:gd name="connsiteX0" fmla="*/ 0 w 5524500"/>
              <a:gd name="connsiteY0" fmla="*/ 0 h 2454275"/>
              <a:gd name="connsiteX1" fmla="*/ 2362200 w 5524500"/>
              <a:gd name="connsiteY1" fmla="*/ 0 h 2454275"/>
              <a:gd name="connsiteX2" fmla="*/ 2724150 w 5524500"/>
              <a:gd name="connsiteY2" fmla="*/ 1539875 h 2454275"/>
              <a:gd name="connsiteX3" fmla="*/ 4114800 w 5524500"/>
              <a:gd name="connsiteY3" fmla="*/ 2454275 h 2454275"/>
              <a:gd name="connsiteX4" fmla="*/ 5524500 w 5524500"/>
              <a:gd name="connsiteY4" fmla="*/ 1558925 h 2454275"/>
              <a:gd name="connsiteX0" fmla="*/ 0 w 4114800"/>
              <a:gd name="connsiteY0" fmla="*/ 0 h 2454275"/>
              <a:gd name="connsiteX1" fmla="*/ 2362200 w 4114800"/>
              <a:gd name="connsiteY1" fmla="*/ 0 h 2454275"/>
              <a:gd name="connsiteX2" fmla="*/ 2724150 w 4114800"/>
              <a:gd name="connsiteY2" fmla="*/ 1539875 h 2454275"/>
              <a:gd name="connsiteX3" fmla="*/ 4114800 w 4114800"/>
              <a:gd name="connsiteY3" fmla="*/ 2454275 h 2454275"/>
              <a:gd name="connsiteX0" fmla="*/ 0 w 2724150"/>
              <a:gd name="connsiteY0" fmla="*/ 0 h 1539875"/>
              <a:gd name="connsiteX1" fmla="*/ 2362200 w 2724150"/>
              <a:gd name="connsiteY1" fmla="*/ 0 h 1539875"/>
              <a:gd name="connsiteX2" fmla="*/ 2724150 w 2724150"/>
              <a:gd name="connsiteY2" fmla="*/ 1539875 h 1539875"/>
            </a:gdLst>
            <a:ahLst/>
            <a:cxnLst>
              <a:cxn ang="0">
                <a:pos x="connsiteX0" y="connsiteY0"/>
              </a:cxn>
              <a:cxn ang="0">
                <a:pos x="connsiteX1" y="connsiteY1"/>
              </a:cxn>
              <a:cxn ang="0">
                <a:pos x="connsiteX2" y="connsiteY2"/>
              </a:cxn>
            </a:cxnLst>
            <a:rect l="l" t="t" r="r" b="b"/>
            <a:pathLst>
              <a:path w="2724150" h="1539875">
                <a:moveTo>
                  <a:pt x="0" y="0"/>
                </a:moveTo>
                <a:lnTo>
                  <a:pt x="2362200" y="0"/>
                </a:lnTo>
                <a:lnTo>
                  <a:pt x="2724150" y="1539875"/>
                </a:lnTo>
              </a:path>
            </a:pathLst>
          </a:custGeom>
          <a:ln w="76200">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97339128"/>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6196013" y="1562100"/>
            <a:ext cx="5995987" cy="5295900"/>
          </a:xfrm>
          <a:prstGeom prst="rect">
            <a:avLst/>
          </a:prstGeom>
          <a:noFill/>
          <a:ln w="9525">
            <a:noFill/>
            <a:miter lim="800000"/>
            <a:headEnd/>
            <a:tailEnd/>
          </a:ln>
          <a:effectLst/>
        </p:spPr>
      </p:pic>
      <p:sp>
        <p:nvSpPr>
          <p:cNvPr id="13" name="TextBox 12"/>
          <p:cNvSpPr txBox="1"/>
          <p:nvPr/>
        </p:nvSpPr>
        <p:spPr>
          <a:xfrm>
            <a:off x="493293" y="3281615"/>
            <a:ext cx="11056281" cy="3170099"/>
          </a:xfrm>
          <a:prstGeom prst="rect">
            <a:avLst/>
          </a:prstGeom>
          <a:noFill/>
        </p:spPr>
        <p:txBody>
          <a:bodyPr wrap="square" rtlCol="0">
            <a:spAutoFit/>
          </a:bodyPr>
          <a:lstStyle/>
          <a:p>
            <a:r>
              <a:rPr lang="en-US" sz="4000" b="1" baseline="30000" dirty="0">
                <a:solidFill>
                  <a:schemeClr val="bg1"/>
                </a:solidFill>
                <a:effectLst>
                  <a:outerShdw blurRad="38100" dist="38100" dir="2700000" algn="tl">
                    <a:srgbClr val="000000">
                      <a:alpha val="43137"/>
                    </a:srgbClr>
                  </a:outerShdw>
                </a:effectLst>
                <a:latin typeface="Arial Narrow" pitchFamily="34" charset="0"/>
              </a:rPr>
              <a:t>5</a:t>
            </a:r>
            <a:r>
              <a:rPr lang="en-US" sz="4000" b="1" dirty="0">
                <a:solidFill>
                  <a:schemeClr val="bg1"/>
                </a:solidFill>
                <a:effectLst>
                  <a:outerShdw blurRad="38100" dist="38100" dir="2700000" algn="tl">
                    <a:srgbClr val="000000">
                      <a:alpha val="43137"/>
                    </a:srgbClr>
                  </a:outerShdw>
                </a:effectLst>
                <a:latin typeface="Arial Narrow" pitchFamily="34" charset="0"/>
              </a:rPr>
              <a:t> Then I </a:t>
            </a:r>
            <a:br>
              <a:rPr lang="en-US" sz="4000" b="1" dirty="0">
                <a:solidFill>
                  <a:schemeClr val="bg1"/>
                </a:solidFill>
                <a:effectLst>
                  <a:outerShdw blurRad="38100" dist="38100" dir="2700000" algn="tl">
                    <a:srgbClr val="000000">
                      <a:alpha val="43137"/>
                    </a:srgbClr>
                  </a:outerShdw>
                </a:effectLst>
                <a:latin typeface="Arial Narrow" pitchFamily="34" charset="0"/>
              </a:rPr>
            </a:b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acknowledged </a:t>
            </a:r>
            <a:b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b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my sin </a:t>
            </a:r>
            <a:r>
              <a:rPr lang="en-US" sz="4000" b="1" dirty="0">
                <a:solidFill>
                  <a:schemeClr val="bg1"/>
                </a:solidFill>
                <a:effectLst>
                  <a:outerShdw blurRad="38100" dist="38100" dir="2700000" algn="tl">
                    <a:srgbClr val="000000">
                      <a:alpha val="43137"/>
                    </a:srgbClr>
                  </a:outerShdw>
                </a:effectLst>
                <a:latin typeface="Arial Narrow" pitchFamily="34" charset="0"/>
              </a:rPr>
              <a:t>to you and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did not cover up my iniquity</a:t>
            </a:r>
            <a:r>
              <a:rPr lang="en-US" sz="4000" b="1" dirty="0">
                <a:solidFill>
                  <a:schemeClr val="bg1"/>
                </a:solidFill>
                <a:effectLst>
                  <a:outerShdw blurRad="38100" dist="38100" dir="2700000" algn="tl">
                    <a:srgbClr val="000000">
                      <a:alpha val="43137"/>
                    </a:srgbClr>
                  </a:outerShdw>
                </a:effectLst>
                <a:latin typeface="Arial Narrow" pitchFamily="34" charset="0"/>
              </a:rPr>
              <a:t>. I said, "I will </a:t>
            </a:r>
            <a:r>
              <a:rPr lang="en-US" sz="4000" b="1" u="sng" dirty="0">
                <a:solidFill>
                  <a:schemeClr val="bg1"/>
                </a:solidFill>
                <a:effectLst>
                  <a:glow rad="127000">
                    <a:srgbClr val="FF0000"/>
                  </a:glow>
                  <a:outerShdw blurRad="38100" dist="38100" dir="2700000" algn="tl">
                    <a:srgbClr val="000000">
                      <a:alpha val="43137"/>
                    </a:srgbClr>
                  </a:outerShdw>
                </a:effectLst>
                <a:latin typeface="Arial Narrow" pitchFamily="34" charset="0"/>
              </a:rPr>
              <a:t>confess</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 my transgressions </a:t>
            </a:r>
            <a:r>
              <a:rPr lang="en-US" sz="4000" b="1" dirty="0">
                <a:solidFill>
                  <a:schemeClr val="bg1"/>
                </a:solidFill>
                <a:effectLst>
                  <a:outerShdw blurRad="38100" dist="38100" dir="2700000" algn="tl">
                    <a:srgbClr val="000000">
                      <a:alpha val="43137"/>
                    </a:srgbClr>
                  </a:outerShdw>
                </a:effectLst>
                <a:latin typeface="Arial Narrow" pitchFamily="34" charset="0"/>
              </a:rPr>
              <a:t>to the LORD"-- and you forgave the guilt of my sin. Psalm 32:5</a:t>
            </a:r>
          </a:p>
        </p:txBody>
      </p:sp>
      <p:sp>
        <p:nvSpPr>
          <p:cNvPr id="2" name="Title 1"/>
          <p:cNvSpPr>
            <a:spLocks noGrp="1"/>
          </p:cNvSpPr>
          <p:nvPr>
            <p:ph type="title"/>
          </p:nvPr>
        </p:nvSpPr>
        <p:spPr>
          <a:xfrm>
            <a:off x="0" y="0"/>
            <a:ext cx="12192000" cy="1143000"/>
          </a:xfrm>
        </p:spPr>
        <p:txBody>
          <a:bodyPr/>
          <a:lstStyle/>
          <a:p>
            <a:r>
              <a:rPr lang="en-US" dirty="0"/>
              <a:t>3—You can </a:t>
            </a:r>
            <a:r>
              <a:rPr lang="en-US" u="sng" dirty="0"/>
              <a:t>Re</a:t>
            </a:r>
            <a:r>
              <a:rPr lang="en-US" dirty="0"/>
              <a:t>g</a:t>
            </a:r>
            <a:r>
              <a:rPr lang="en-US" u="sng" dirty="0"/>
              <a:t>ain</a:t>
            </a:r>
            <a:r>
              <a:rPr lang="en-US" dirty="0"/>
              <a:t> Joy: </a:t>
            </a:r>
            <a:r>
              <a:rPr lang="en-US" dirty="0" err="1"/>
              <a:t>Psa</a:t>
            </a:r>
            <a:r>
              <a:rPr lang="en-US" dirty="0"/>
              <a:t> 51:12  </a:t>
            </a:r>
          </a:p>
        </p:txBody>
      </p:sp>
      <p:sp>
        <p:nvSpPr>
          <p:cNvPr id="3" name="Content Placeholder 2"/>
          <p:cNvSpPr>
            <a:spLocks noGrp="1"/>
          </p:cNvSpPr>
          <p:nvPr>
            <p:ph idx="1"/>
          </p:nvPr>
        </p:nvSpPr>
        <p:spPr>
          <a:xfrm>
            <a:off x="1981200" y="1047751"/>
            <a:ext cx="8229600" cy="857250"/>
          </a:xfrm>
        </p:spPr>
        <p:txBody>
          <a:bodyPr/>
          <a:lstStyle/>
          <a:p>
            <a:pPr algn="ctr"/>
            <a:r>
              <a:rPr lang="en-US" dirty="0"/>
              <a:t>  “Restore the joy”  How?</a:t>
            </a:r>
          </a:p>
          <a:p>
            <a:pPr algn="ctr"/>
            <a:endParaRPr lang="en-US" dirty="0"/>
          </a:p>
          <a:p>
            <a:pPr algn="ctr"/>
            <a:endParaRPr lang="en-US" dirty="0"/>
          </a:p>
          <a:p>
            <a:r>
              <a:rPr lang="en-US" dirty="0"/>
              <a:t>	</a:t>
            </a:r>
            <a:br>
              <a:rPr lang="en-US" dirty="0"/>
            </a:br>
            <a:endParaRPr lang="en-US" dirty="0"/>
          </a:p>
        </p:txBody>
      </p:sp>
      <p:sp>
        <p:nvSpPr>
          <p:cNvPr id="5" name="TextBox 4"/>
          <p:cNvSpPr txBox="1"/>
          <p:nvPr/>
        </p:nvSpPr>
        <p:spPr>
          <a:xfrm>
            <a:off x="1033712" y="2356365"/>
            <a:ext cx="3093119" cy="707886"/>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latin typeface="Arial Narrow" pitchFamily="34" charset="0"/>
              </a:rPr>
              <a:t>DEPRESSED</a:t>
            </a:r>
          </a:p>
        </p:txBody>
      </p:sp>
      <p:sp>
        <p:nvSpPr>
          <p:cNvPr id="7" name="TextBox 6"/>
          <p:cNvSpPr txBox="1"/>
          <p:nvPr/>
        </p:nvSpPr>
        <p:spPr>
          <a:xfrm>
            <a:off x="4499811" y="2459636"/>
            <a:ext cx="2647950" cy="707886"/>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latin typeface="Arial Narrow" pitchFamily="34" charset="0"/>
              </a:rPr>
              <a:t>Exposed</a:t>
            </a:r>
          </a:p>
        </p:txBody>
      </p:sp>
      <p:sp>
        <p:nvSpPr>
          <p:cNvPr id="8" name="TextBox 7"/>
          <p:cNvSpPr txBox="1"/>
          <p:nvPr/>
        </p:nvSpPr>
        <p:spPr>
          <a:xfrm>
            <a:off x="4777540" y="3246701"/>
            <a:ext cx="2647950" cy="707886"/>
          </a:xfrm>
          <a:prstGeom prst="rect">
            <a:avLst/>
          </a:prstGeom>
          <a:noFill/>
          <a:effectLst>
            <a:glow rad="127000">
              <a:srgbClr val="FF0000"/>
            </a:glow>
          </a:effectLst>
        </p:spPr>
        <p:txBody>
          <a:bodyPr wrap="square" rtlCol="0">
            <a:spAutoFit/>
          </a:bodyPr>
          <a:lstStyle/>
          <a:p>
            <a:r>
              <a:rPr lang="en-US" sz="4000" b="1" u="sng" dirty="0">
                <a:solidFill>
                  <a:schemeClr val="bg1"/>
                </a:solidFill>
                <a:effectLst>
                  <a:glow rad="127000">
                    <a:srgbClr val="FF0000"/>
                  </a:glow>
                  <a:outerShdw blurRad="38100" dist="38100" dir="2700000" algn="tl">
                    <a:srgbClr val="000000">
                      <a:alpha val="43137"/>
                    </a:srgbClr>
                  </a:outerShdw>
                </a:effectLst>
                <a:latin typeface="Arial Narrow" pitchFamily="34" charset="0"/>
              </a:rPr>
              <a:t>Confessed</a:t>
            </a:r>
          </a:p>
        </p:txBody>
      </p:sp>
      <p:sp>
        <p:nvSpPr>
          <p:cNvPr id="15" name="Freeform 14"/>
          <p:cNvSpPr/>
          <p:nvPr/>
        </p:nvSpPr>
        <p:spPr>
          <a:xfrm rot="9541906">
            <a:off x="4334623" y="3644334"/>
            <a:ext cx="495300" cy="361950"/>
          </a:xfrm>
          <a:custGeom>
            <a:avLst/>
            <a:gdLst>
              <a:gd name="connsiteX0" fmla="*/ 0 w 495300"/>
              <a:gd name="connsiteY0" fmla="*/ 361950 h 361950"/>
              <a:gd name="connsiteX1" fmla="*/ 247650 w 495300"/>
              <a:gd name="connsiteY1" fmla="*/ 0 h 361950"/>
              <a:gd name="connsiteX2" fmla="*/ 495300 w 495300"/>
              <a:gd name="connsiteY2" fmla="*/ 361950 h 361950"/>
            </a:gdLst>
            <a:ahLst/>
            <a:cxnLst>
              <a:cxn ang="0">
                <a:pos x="connsiteX0" y="connsiteY0"/>
              </a:cxn>
              <a:cxn ang="0">
                <a:pos x="connsiteX1" y="connsiteY1"/>
              </a:cxn>
              <a:cxn ang="0">
                <a:pos x="connsiteX2" y="connsiteY2"/>
              </a:cxn>
            </a:cxnLst>
            <a:rect l="l" t="t" r="r" b="b"/>
            <a:pathLst>
              <a:path w="495300" h="361950">
                <a:moveTo>
                  <a:pt x="0" y="361950"/>
                </a:moveTo>
                <a:lnTo>
                  <a:pt x="247650" y="0"/>
                </a:lnTo>
                <a:lnTo>
                  <a:pt x="495300" y="361950"/>
                </a:lnTo>
              </a:path>
            </a:pathLst>
          </a:cu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000"/>
          </a:p>
        </p:txBody>
      </p:sp>
      <p:sp>
        <p:nvSpPr>
          <p:cNvPr id="19" name="Freeform 18"/>
          <p:cNvSpPr/>
          <p:nvPr/>
        </p:nvSpPr>
        <p:spPr>
          <a:xfrm>
            <a:off x="1103435" y="2357463"/>
            <a:ext cx="3496700" cy="1539875"/>
          </a:xfrm>
          <a:custGeom>
            <a:avLst/>
            <a:gdLst>
              <a:gd name="connsiteX0" fmla="*/ 0 w 5924550"/>
              <a:gd name="connsiteY0" fmla="*/ 304800 h 2800350"/>
              <a:gd name="connsiteX1" fmla="*/ 2190750 w 5924550"/>
              <a:gd name="connsiteY1" fmla="*/ 285750 h 2800350"/>
              <a:gd name="connsiteX2" fmla="*/ 2914650 w 5924550"/>
              <a:gd name="connsiteY2" fmla="*/ 1885950 h 2800350"/>
              <a:gd name="connsiteX3" fmla="*/ 428625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289175 w 5924550"/>
              <a:gd name="connsiteY1" fmla="*/ 346075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289175 w 5924550"/>
              <a:gd name="connsiteY1" fmla="*/ 346075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552700 w 5924550"/>
              <a:gd name="connsiteY1" fmla="*/ 346075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734050"/>
              <a:gd name="connsiteY0" fmla="*/ 346075 h 2800350"/>
              <a:gd name="connsiteX1" fmla="*/ 2362200 w 5734050"/>
              <a:gd name="connsiteY1" fmla="*/ 346075 h 2800350"/>
              <a:gd name="connsiteX2" fmla="*/ 2724150 w 5734050"/>
              <a:gd name="connsiteY2" fmla="*/ 1885950 h 2800350"/>
              <a:gd name="connsiteX3" fmla="*/ 4114800 w 5734050"/>
              <a:gd name="connsiteY3" fmla="*/ 2800350 h 2800350"/>
              <a:gd name="connsiteX4" fmla="*/ 5448300 w 5734050"/>
              <a:gd name="connsiteY4" fmla="*/ 1905000 h 2800350"/>
              <a:gd name="connsiteX5" fmla="*/ 5734050 w 5734050"/>
              <a:gd name="connsiteY5" fmla="*/ 0 h 2800350"/>
              <a:gd name="connsiteX0" fmla="*/ 0 w 5734050"/>
              <a:gd name="connsiteY0" fmla="*/ 346075 h 2800350"/>
              <a:gd name="connsiteX1" fmla="*/ 2362200 w 5734050"/>
              <a:gd name="connsiteY1" fmla="*/ 346075 h 2800350"/>
              <a:gd name="connsiteX2" fmla="*/ 2724150 w 5734050"/>
              <a:gd name="connsiteY2" fmla="*/ 1885950 h 2800350"/>
              <a:gd name="connsiteX3" fmla="*/ 4114800 w 5734050"/>
              <a:gd name="connsiteY3" fmla="*/ 2800350 h 2800350"/>
              <a:gd name="connsiteX4" fmla="*/ 5448300 w 5734050"/>
              <a:gd name="connsiteY4" fmla="*/ 1905000 h 2800350"/>
              <a:gd name="connsiteX5" fmla="*/ 5734050 w 5734050"/>
              <a:gd name="connsiteY5" fmla="*/ 0 h 2800350"/>
              <a:gd name="connsiteX0" fmla="*/ 0 w 5734050"/>
              <a:gd name="connsiteY0" fmla="*/ 346075 h 2800350"/>
              <a:gd name="connsiteX1" fmla="*/ 2362200 w 5734050"/>
              <a:gd name="connsiteY1" fmla="*/ 346075 h 2800350"/>
              <a:gd name="connsiteX2" fmla="*/ 2724150 w 5734050"/>
              <a:gd name="connsiteY2" fmla="*/ 1885950 h 2800350"/>
              <a:gd name="connsiteX3" fmla="*/ 4114800 w 5734050"/>
              <a:gd name="connsiteY3" fmla="*/ 2800350 h 2800350"/>
              <a:gd name="connsiteX4" fmla="*/ 5448300 w 5734050"/>
              <a:gd name="connsiteY4" fmla="*/ 1905000 h 2800350"/>
              <a:gd name="connsiteX5" fmla="*/ 5734050 w 5734050"/>
              <a:gd name="connsiteY5" fmla="*/ 0 h 2800350"/>
              <a:gd name="connsiteX0" fmla="*/ 0 w 5810250"/>
              <a:gd name="connsiteY0" fmla="*/ 346075 h 2800350"/>
              <a:gd name="connsiteX1" fmla="*/ 2362200 w 5810250"/>
              <a:gd name="connsiteY1" fmla="*/ 346075 h 2800350"/>
              <a:gd name="connsiteX2" fmla="*/ 2724150 w 5810250"/>
              <a:gd name="connsiteY2" fmla="*/ 1885950 h 2800350"/>
              <a:gd name="connsiteX3" fmla="*/ 4114800 w 5810250"/>
              <a:gd name="connsiteY3" fmla="*/ 2800350 h 2800350"/>
              <a:gd name="connsiteX4" fmla="*/ 5524500 w 5810250"/>
              <a:gd name="connsiteY4" fmla="*/ 1905000 h 2800350"/>
              <a:gd name="connsiteX5" fmla="*/ 5734050 w 5810250"/>
              <a:gd name="connsiteY5" fmla="*/ 0 h 2800350"/>
              <a:gd name="connsiteX0" fmla="*/ 0 w 5734050"/>
              <a:gd name="connsiteY0" fmla="*/ 346075 h 2800350"/>
              <a:gd name="connsiteX1" fmla="*/ 2362200 w 5734050"/>
              <a:gd name="connsiteY1" fmla="*/ 346075 h 2800350"/>
              <a:gd name="connsiteX2" fmla="*/ 2724150 w 5734050"/>
              <a:gd name="connsiteY2" fmla="*/ 1885950 h 2800350"/>
              <a:gd name="connsiteX3" fmla="*/ 4114800 w 5734050"/>
              <a:gd name="connsiteY3" fmla="*/ 2800350 h 2800350"/>
              <a:gd name="connsiteX4" fmla="*/ 5524500 w 5734050"/>
              <a:gd name="connsiteY4" fmla="*/ 1905000 h 2800350"/>
              <a:gd name="connsiteX5" fmla="*/ 5734050 w 5734050"/>
              <a:gd name="connsiteY5" fmla="*/ 0 h 2800350"/>
              <a:gd name="connsiteX0" fmla="*/ 0 w 5524500"/>
              <a:gd name="connsiteY0" fmla="*/ 0 h 2454275"/>
              <a:gd name="connsiteX1" fmla="*/ 2362200 w 5524500"/>
              <a:gd name="connsiteY1" fmla="*/ 0 h 2454275"/>
              <a:gd name="connsiteX2" fmla="*/ 2724150 w 5524500"/>
              <a:gd name="connsiteY2" fmla="*/ 1539875 h 2454275"/>
              <a:gd name="connsiteX3" fmla="*/ 4114800 w 5524500"/>
              <a:gd name="connsiteY3" fmla="*/ 2454275 h 2454275"/>
              <a:gd name="connsiteX4" fmla="*/ 5524500 w 5524500"/>
              <a:gd name="connsiteY4" fmla="*/ 1558925 h 2454275"/>
              <a:gd name="connsiteX0" fmla="*/ 0 w 4114800"/>
              <a:gd name="connsiteY0" fmla="*/ 0 h 2454275"/>
              <a:gd name="connsiteX1" fmla="*/ 2362200 w 4114800"/>
              <a:gd name="connsiteY1" fmla="*/ 0 h 2454275"/>
              <a:gd name="connsiteX2" fmla="*/ 2724150 w 4114800"/>
              <a:gd name="connsiteY2" fmla="*/ 1539875 h 2454275"/>
              <a:gd name="connsiteX3" fmla="*/ 4114800 w 4114800"/>
              <a:gd name="connsiteY3" fmla="*/ 2454275 h 2454275"/>
              <a:gd name="connsiteX0" fmla="*/ 0 w 2724150"/>
              <a:gd name="connsiteY0" fmla="*/ 0 h 1539875"/>
              <a:gd name="connsiteX1" fmla="*/ 2362200 w 2724150"/>
              <a:gd name="connsiteY1" fmla="*/ 0 h 1539875"/>
              <a:gd name="connsiteX2" fmla="*/ 2724150 w 2724150"/>
              <a:gd name="connsiteY2" fmla="*/ 1539875 h 1539875"/>
            </a:gdLst>
            <a:ahLst/>
            <a:cxnLst>
              <a:cxn ang="0">
                <a:pos x="connsiteX0" y="connsiteY0"/>
              </a:cxn>
              <a:cxn ang="0">
                <a:pos x="connsiteX1" y="connsiteY1"/>
              </a:cxn>
              <a:cxn ang="0">
                <a:pos x="connsiteX2" y="connsiteY2"/>
              </a:cxn>
            </a:cxnLst>
            <a:rect l="l" t="t" r="r" b="b"/>
            <a:pathLst>
              <a:path w="2724150" h="1539875">
                <a:moveTo>
                  <a:pt x="0" y="0"/>
                </a:moveTo>
                <a:lnTo>
                  <a:pt x="2362200" y="0"/>
                </a:lnTo>
                <a:lnTo>
                  <a:pt x="2724150" y="1539875"/>
                </a:lnTo>
              </a:path>
            </a:pathLst>
          </a:custGeom>
          <a:ln w="76200">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Oval 3"/>
          <p:cNvSpPr/>
          <p:nvPr/>
        </p:nvSpPr>
        <p:spPr>
          <a:xfrm>
            <a:off x="261258" y="4493623"/>
            <a:ext cx="2037806" cy="731520"/>
          </a:xfrm>
          <a:prstGeom prst="ellipse">
            <a:avLst/>
          </a:prstGeom>
          <a:noFill/>
          <a:ln w="762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289074" y="4384765"/>
            <a:ext cx="2821577" cy="971005"/>
          </a:xfrm>
          <a:prstGeom prst="ellipse">
            <a:avLst/>
          </a:prstGeom>
          <a:noFill/>
          <a:ln w="762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187338" y="4981302"/>
            <a:ext cx="4310742" cy="971005"/>
          </a:xfrm>
          <a:prstGeom prst="ellipse">
            <a:avLst/>
          </a:prstGeom>
          <a:noFill/>
          <a:ln w="762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6721007"/>
      </p:ext>
    </p:extLst>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cstate="print"/>
          <a:srcRect/>
          <a:stretch>
            <a:fillRect/>
          </a:stretch>
        </p:blipFill>
        <p:spPr bwMode="auto">
          <a:xfrm>
            <a:off x="6196013" y="1562100"/>
            <a:ext cx="5995987" cy="5295900"/>
          </a:xfrm>
          <a:prstGeom prst="rect">
            <a:avLst/>
          </a:prstGeom>
          <a:noFill/>
          <a:ln w="9525">
            <a:noFill/>
            <a:miter lim="800000"/>
            <a:headEnd/>
            <a:tailEnd/>
          </a:ln>
          <a:effectLst/>
        </p:spPr>
      </p:pic>
      <p:sp>
        <p:nvSpPr>
          <p:cNvPr id="13" name="TextBox 12"/>
          <p:cNvSpPr txBox="1"/>
          <p:nvPr/>
        </p:nvSpPr>
        <p:spPr>
          <a:xfrm>
            <a:off x="493294" y="3281615"/>
            <a:ext cx="10647948" cy="2554545"/>
          </a:xfrm>
          <a:prstGeom prst="rect">
            <a:avLst/>
          </a:prstGeom>
          <a:noFill/>
        </p:spPr>
        <p:txBody>
          <a:bodyPr wrap="square" rtlCol="0">
            <a:spAutoFit/>
          </a:bodyPr>
          <a:lstStyle/>
          <a:p>
            <a:r>
              <a:rPr lang="en-US" sz="4000" b="1" baseline="30000" dirty="0">
                <a:solidFill>
                  <a:schemeClr val="bg1"/>
                </a:solidFill>
                <a:effectLst>
                  <a:outerShdw blurRad="38100" dist="38100" dir="2700000" algn="tl">
                    <a:srgbClr val="000000">
                      <a:alpha val="43137"/>
                    </a:srgbClr>
                  </a:outerShdw>
                </a:effectLst>
                <a:latin typeface="Arial Narrow" pitchFamily="34" charset="0"/>
              </a:rPr>
              <a:t>12</a:t>
            </a:r>
            <a:r>
              <a:rPr lang="en-US" sz="4000" b="1" dirty="0">
                <a:solidFill>
                  <a:schemeClr val="bg1"/>
                </a:solidFill>
                <a:effectLst>
                  <a:outerShdw blurRad="38100" dist="38100" dir="2700000" algn="tl">
                    <a:srgbClr val="000000">
                      <a:alpha val="43137"/>
                    </a:srgbClr>
                  </a:outerShdw>
                </a:effectLst>
                <a:latin typeface="Arial Narrow" pitchFamily="34" charset="0"/>
              </a:rPr>
              <a:t> Restore to </a:t>
            </a:r>
            <a:br>
              <a:rPr lang="en-US" sz="4000" b="1" dirty="0">
                <a:solidFill>
                  <a:schemeClr val="bg1"/>
                </a:solidFill>
                <a:effectLst>
                  <a:outerShdw blurRad="38100" dist="38100" dir="2700000" algn="tl">
                    <a:srgbClr val="000000">
                      <a:alpha val="43137"/>
                    </a:srgbClr>
                  </a:outerShdw>
                </a:effectLst>
                <a:latin typeface="Arial Narrow" pitchFamily="34" charset="0"/>
              </a:rPr>
            </a:br>
            <a:r>
              <a:rPr lang="en-US" sz="4000" b="1" dirty="0">
                <a:solidFill>
                  <a:schemeClr val="bg1"/>
                </a:solidFill>
                <a:effectLst>
                  <a:outerShdw blurRad="38100" dist="38100" dir="2700000" algn="tl">
                    <a:srgbClr val="000000">
                      <a:alpha val="43137"/>
                    </a:srgbClr>
                  </a:outerShdw>
                </a:effectLst>
                <a:latin typeface="Arial Narrow" pitchFamily="34" charset="0"/>
              </a:rPr>
              <a:t>me the joy of your </a:t>
            </a:r>
            <a:br>
              <a:rPr lang="en-US" sz="4000" b="1" dirty="0">
                <a:solidFill>
                  <a:schemeClr val="bg1"/>
                </a:solidFill>
                <a:effectLst>
                  <a:outerShdw blurRad="38100" dist="38100" dir="2700000" algn="tl">
                    <a:srgbClr val="000000">
                      <a:alpha val="43137"/>
                    </a:srgbClr>
                  </a:outerShdw>
                </a:effectLst>
                <a:latin typeface="Arial Narrow" pitchFamily="34" charset="0"/>
              </a:rPr>
            </a:br>
            <a:r>
              <a:rPr lang="en-US" sz="4000" b="1" dirty="0">
                <a:solidFill>
                  <a:schemeClr val="bg1"/>
                </a:solidFill>
                <a:effectLst>
                  <a:outerShdw blurRad="38100" dist="38100" dir="2700000" algn="tl">
                    <a:srgbClr val="000000">
                      <a:alpha val="43137"/>
                    </a:srgbClr>
                  </a:outerShdw>
                </a:effectLst>
                <a:latin typeface="Arial Narrow" pitchFamily="34" charset="0"/>
              </a:rPr>
              <a:t>salvation and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grant me a </a:t>
            </a:r>
            <a:b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b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willing spirit</a:t>
            </a:r>
            <a:r>
              <a:rPr lang="en-US" sz="4000" b="1" dirty="0">
                <a:solidFill>
                  <a:schemeClr val="bg1"/>
                </a:solidFill>
                <a:effectLst>
                  <a:outerShdw blurRad="38100" dist="38100" dir="2700000" algn="tl">
                    <a:srgbClr val="000000">
                      <a:alpha val="43137"/>
                    </a:srgbClr>
                  </a:outerShdw>
                </a:effectLst>
                <a:latin typeface="Arial Narrow" pitchFamily="34" charset="0"/>
              </a:rPr>
              <a:t>, to sustain me. (</a:t>
            </a:r>
            <a:r>
              <a:rPr lang="en-US" sz="4000" b="1" dirty="0" err="1">
                <a:solidFill>
                  <a:schemeClr val="bg1"/>
                </a:solidFill>
                <a:effectLst>
                  <a:outerShdw blurRad="38100" dist="38100" dir="2700000" algn="tl">
                    <a:srgbClr val="000000">
                      <a:alpha val="43137"/>
                    </a:srgbClr>
                  </a:outerShdw>
                </a:effectLst>
                <a:latin typeface="Arial Narrow" pitchFamily="34" charset="0"/>
              </a:rPr>
              <a:t>Psa</a:t>
            </a:r>
            <a:r>
              <a:rPr lang="en-US" sz="4000" b="1" dirty="0">
                <a:solidFill>
                  <a:schemeClr val="bg1"/>
                </a:solidFill>
                <a:effectLst>
                  <a:outerShdw blurRad="38100" dist="38100" dir="2700000" algn="tl">
                    <a:srgbClr val="000000">
                      <a:alpha val="43137"/>
                    </a:srgbClr>
                  </a:outerShdw>
                </a:effectLst>
                <a:latin typeface="Arial Narrow" pitchFamily="34" charset="0"/>
              </a:rPr>
              <a:t> 51:12 )</a:t>
            </a:r>
          </a:p>
        </p:txBody>
      </p:sp>
      <p:sp>
        <p:nvSpPr>
          <p:cNvPr id="2" name="Title 1"/>
          <p:cNvSpPr>
            <a:spLocks noGrp="1"/>
          </p:cNvSpPr>
          <p:nvPr>
            <p:ph type="title"/>
          </p:nvPr>
        </p:nvSpPr>
        <p:spPr>
          <a:xfrm>
            <a:off x="0" y="0"/>
            <a:ext cx="12192000" cy="1143000"/>
          </a:xfrm>
        </p:spPr>
        <p:txBody>
          <a:bodyPr/>
          <a:lstStyle/>
          <a:p>
            <a:r>
              <a:rPr lang="en-US" dirty="0"/>
              <a:t>3—You can </a:t>
            </a:r>
            <a:r>
              <a:rPr lang="en-US" u="sng" dirty="0"/>
              <a:t>Re</a:t>
            </a:r>
            <a:r>
              <a:rPr lang="en-US" dirty="0"/>
              <a:t>g</a:t>
            </a:r>
            <a:r>
              <a:rPr lang="en-US" u="sng" dirty="0"/>
              <a:t>ain</a:t>
            </a:r>
            <a:r>
              <a:rPr lang="en-US" dirty="0"/>
              <a:t> Joy: </a:t>
            </a:r>
            <a:r>
              <a:rPr lang="en-US" dirty="0" err="1"/>
              <a:t>Psa</a:t>
            </a:r>
            <a:r>
              <a:rPr lang="en-US" dirty="0"/>
              <a:t> 51:12  </a:t>
            </a:r>
          </a:p>
        </p:txBody>
      </p:sp>
      <p:sp>
        <p:nvSpPr>
          <p:cNvPr id="3" name="Content Placeholder 2"/>
          <p:cNvSpPr>
            <a:spLocks noGrp="1"/>
          </p:cNvSpPr>
          <p:nvPr>
            <p:ph idx="1"/>
          </p:nvPr>
        </p:nvSpPr>
        <p:spPr>
          <a:xfrm>
            <a:off x="1981200" y="1047751"/>
            <a:ext cx="8229600" cy="857250"/>
          </a:xfrm>
        </p:spPr>
        <p:txBody>
          <a:bodyPr/>
          <a:lstStyle/>
          <a:p>
            <a:pPr algn="ctr"/>
            <a:r>
              <a:rPr lang="en-US" dirty="0"/>
              <a:t>  “Restore the joy”  How?</a:t>
            </a:r>
          </a:p>
          <a:p>
            <a:pPr algn="ctr"/>
            <a:endParaRPr lang="en-US" dirty="0"/>
          </a:p>
          <a:p>
            <a:pPr algn="ctr"/>
            <a:endParaRPr lang="en-US" dirty="0"/>
          </a:p>
          <a:p>
            <a:r>
              <a:rPr lang="en-US" dirty="0"/>
              <a:t>	</a:t>
            </a:r>
            <a:br>
              <a:rPr lang="en-US" dirty="0"/>
            </a:br>
            <a:endParaRPr lang="en-US" dirty="0"/>
          </a:p>
        </p:txBody>
      </p:sp>
      <p:sp>
        <p:nvSpPr>
          <p:cNvPr id="5" name="TextBox 4"/>
          <p:cNvSpPr txBox="1"/>
          <p:nvPr/>
        </p:nvSpPr>
        <p:spPr>
          <a:xfrm>
            <a:off x="1033712" y="2356365"/>
            <a:ext cx="3093119" cy="707886"/>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latin typeface="Arial Narrow" pitchFamily="34" charset="0"/>
              </a:rPr>
              <a:t>DEPRESSED</a:t>
            </a:r>
          </a:p>
        </p:txBody>
      </p:sp>
      <p:sp>
        <p:nvSpPr>
          <p:cNvPr id="7" name="TextBox 6"/>
          <p:cNvSpPr txBox="1"/>
          <p:nvPr/>
        </p:nvSpPr>
        <p:spPr>
          <a:xfrm>
            <a:off x="4499811" y="2459636"/>
            <a:ext cx="2647950" cy="707886"/>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latin typeface="Arial Narrow" pitchFamily="34" charset="0"/>
              </a:rPr>
              <a:t>Exposed</a:t>
            </a:r>
          </a:p>
        </p:txBody>
      </p:sp>
      <p:sp>
        <p:nvSpPr>
          <p:cNvPr id="8" name="TextBox 7"/>
          <p:cNvSpPr txBox="1"/>
          <p:nvPr/>
        </p:nvSpPr>
        <p:spPr>
          <a:xfrm>
            <a:off x="4777540" y="3246701"/>
            <a:ext cx="2647950" cy="707886"/>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latin typeface="Arial Narrow" pitchFamily="34" charset="0"/>
              </a:rPr>
              <a:t>Confessed</a:t>
            </a:r>
          </a:p>
        </p:txBody>
      </p:sp>
      <p:sp>
        <p:nvSpPr>
          <p:cNvPr id="9" name="TextBox 8"/>
          <p:cNvSpPr txBox="1"/>
          <p:nvPr/>
        </p:nvSpPr>
        <p:spPr>
          <a:xfrm>
            <a:off x="5538537" y="3906434"/>
            <a:ext cx="2647950" cy="707886"/>
          </a:xfrm>
          <a:prstGeom prst="rect">
            <a:avLst/>
          </a:prstGeom>
          <a:noFill/>
        </p:spPr>
        <p:txBody>
          <a:bodyPr wrap="square" rtlCol="0">
            <a:spAutoFit/>
          </a:bodyPr>
          <a:lstStyle/>
          <a:p>
            <a:r>
              <a:rPr lang="en-US" sz="4000" b="1" u="sng" dirty="0">
                <a:solidFill>
                  <a:schemeClr val="bg1"/>
                </a:solidFill>
                <a:effectLst>
                  <a:glow rad="127000">
                    <a:srgbClr val="FF0000"/>
                  </a:glow>
                  <a:outerShdw blurRad="38100" dist="38100" dir="2700000" algn="tl">
                    <a:srgbClr val="000000">
                      <a:alpha val="43137"/>
                    </a:srgbClr>
                  </a:outerShdw>
                </a:effectLst>
                <a:latin typeface="Arial Narrow" pitchFamily="34" charset="0"/>
              </a:rPr>
              <a:t>Re</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p</a:t>
            </a:r>
            <a:r>
              <a:rPr lang="en-US" sz="4000" b="1" u="sng" dirty="0">
                <a:solidFill>
                  <a:schemeClr val="bg1"/>
                </a:solidFill>
                <a:effectLst>
                  <a:glow rad="127000">
                    <a:srgbClr val="FF0000"/>
                  </a:glow>
                  <a:outerShdw blurRad="38100" dist="38100" dir="2700000" algn="tl">
                    <a:srgbClr val="000000">
                      <a:alpha val="43137"/>
                    </a:srgbClr>
                  </a:outerShdw>
                </a:effectLst>
                <a:latin typeface="Arial Narrow" pitchFamily="34" charset="0"/>
              </a:rPr>
              <a:t>ent</a:t>
            </a:r>
          </a:p>
        </p:txBody>
      </p:sp>
      <p:sp>
        <p:nvSpPr>
          <p:cNvPr id="18" name="Freeform 17"/>
          <p:cNvSpPr/>
          <p:nvPr/>
        </p:nvSpPr>
        <p:spPr>
          <a:xfrm>
            <a:off x="1117502" y="2357463"/>
            <a:ext cx="5269230" cy="2454275"/>
          </a:xfrm>
          <a:custGeom>
            <a:avLst/>
            <a:gdLst>
              <a:gd name="connsiteX0" fmla="*/ 0 w 5924550"/>
              <a:gd name="connsiteY0" fmla="*/ 304800 h 2800350"/>
              <a:gd name="connsiteX1" fmla="*/ 2190750 w 5924550"/>
              <a:gd name="connsiteY1" fmla="*/ 285750 h 2800350"/>
              <a:gd name="connsiteX2" fmla="*/ 2914650 w 5924550"/>
              <a:gd name="connsiteY2" fmla="*/ 1885950 h 2800350"/>
              <a:gd name="connsiteX3" fmla="*/ 428625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289175 w 5924550"/>
              <a:gd name="connsiteY1" fmla="*/ 346075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289175 w 5924550"/>
              <a:gd name="connsiteY1" fmla="*/ 346075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552700 w 5924550"/>
              <a:gd name="connsiteY1" fmla="*/ 346075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734050"/>
              <a:gd name="connsiteY0" fmla="*/ 346075 h 2800350"/>
              <a:gd name="connsiteX1" fmla="*/ 2362200 w 5734050"/>
              <a:gd name="connsiteY1" fmla="*/ 346075 h 2800350"/>
              <a:gd name="connsiteX2" fmla="*/ 2724150 w 5734050"/>
              <a:gd name="connsiteY2" fmla="*/ 1885950 h 2800350"/>
              <a:gd name="connsiteX3" fmla="*/ 4114800 w 5734050"/>
              <a:gd name="connsiteY3" fmla="*/ 2800350 h 2800350"/>
              <a:gd name="connsiteX4" fmla="*/ 5448300 w 5734050"/>
              <a:gd name="connsiteY4" fmla="*/ 1905000 h 2800350"/>
              <a:gd name="connsiteX5" fmla="*/ 5734050 w 5734050"/>
              <a:gd name="connsiteY5" fmla="*/ 0 h 2800350"/>
              <a:gd name="connsiteX0" fmla="*/ 0 w 5734050"/>
              <a:gd name="connsiteY0" fmla="*/ 346075 h 2800350"/>
              <a:gd name="connsiteX1" fmla="*/ 2362200 w 5734050"/>
              <a:gd name="connsiteY1" fmla="*/ 346075 h 2800350"/>
              <a:gd name="connsiteX2" fmla="*/ 2724150 w 5734050"/>
              <a:gd name="connsiteY2" fmla="*/ 1885950 h 2800350"/>
              <a:gd name="connsiteX3" fmla="*/ 4114800 w 5734050"/>
              <a:gd name="connsiteY3" fmla="*/ 2800350 h 2800350"/>
              <a:gd name="connsiteX4" fmla="*/ 5448300 w 5734050"/>
              <a:gd name="connsiteY4" fmla="*/ 1905000 h 2800350"/>
              <a:gd name="connsiteX5" fmla="*/ 5734050 w 5734050"/>
              <a:gd name="connsiteY5" fmla="*/ 0 h 2800350"/>
              <a:gd name="connsiteX0" fmla="*/ 0 w 5734050"/>
              <a:gd name="connsiteY0" fmla="*/ 346075 h 2800350"/>
              <a:gd name="connsiteX1" fmla="*/ 2362200 w 5734050"/>
              <a:gd name="connsiteY1" fmla="*/ 346075 h 2800350"/>
              <a:gd name="connsiteX2" fmla="*/ 2724150 w 5734050"/>
              <a:gd name="connsiteY2" fmla="*/ 1885950 h 2800350"/>
              <a:gd name="connsiteX3" fmla="*/ 4114800 w 5734050"/>
              <a:gd name="connsiteY3" fmla="*/ 2800350 h 2800350"/>
              <a:gd name="connsiteX4" fmla="*/ 5448300 w 5734050"/>
              <a:gd name="connsiteY4" fmla="*/ 1905000 h 2800350"/>
              <a:gd name="connsiteX5" fmla="*/ 5734050 w 5734050"/>
              <a:gd name="connsiteY5" fmla="*/ 0 h 2800350"/>
              <a:gd name="connsiteX0" fmla="*/ 0 w 5810250"/>
              <a:gd name="connsiteY0" fmla="*/ 346075 h 2800350"/>
              <a:gd name="connsiteX1" fmla="*/ 2362200 w 5810250"/>
              <a:gd name="connsiteY1" fmla="*/ 346075 h 2800350"/>
              <a:gd name="connsiteX2" fmla="*/ 2724150 w 5810250"/>
              <a:gd name="connsiteY2" fmla="*/ 1885950 h 2800350"/>
              <a:gd name="connsiteX3" fmla="*/ 4114800 w 5810250"/>
              <a:gd name="connsiteY3" fmla="*/ 2800350 h 2800350"/>
              <a:gd name="connsiteX4" fmla="*/ 5524500 w 5810250"/>
              <a:gd name="connsiteY4" fmla="*/ 1905000 h 2800350"/>
              <a:gd name="connsiteX5" fmla="*/ 5734050 w 5810250"/>
              <a:gd name="connsiteY5" fmla="*/ 0 h 2800350"/>
              <a:gd name="connsiteX0" fmla="*/ 0 w 5734050"/>
              <a:gd name="connsiteY0" fmla="*/ 346075 h 2800350"/>
              <a:gd name="connsiteX1" fmla="*/ 2362200 w 5734050"/>
              <a:gd name="connsiteY1" fmla="*/ 346075 h 2800350"/>
              <a:gd name="connsiteX2" fmla="*/ 2724150 w 5734050"/>
              <a:gd name="connsiteY2" fmla="*/ 1885950 h 2800350"/>
              <a:gd name="connsiteX3" fmla="*/ 4114800 w 5734050"/>
              <a:gd name="connsiteY3" fmla="*/ 2800350 h 2800350"/>
              <a:gd name="connsiteX4" fmla="*/ 5524500 w 5734050"/>
              <a:gd name="connsiteY4" fmla="*/ 1905000 h 2800350"/>
              <a:gd name="connsiteX5" fmla="*/ 5734050 w 5734050"/>
              <a:gd name="connsiteY5" fmla="*/ 0 h 2800350"/>
              <a:gd name="connsiteX0" fmla="*/ 0 w 5524500"/>
              <a:gd name="connsiteY0" fmla="*/ 0 h 2454275"/>
              <a:gd name="connsiteX1" fmla="*/ 2362200 w 5524500"/>
              <a:gd name="connsiteY1" fmla="*/ 0 h 2454275"/>
              <a:gd name="connsiteX2" fmla="*/ 2724150 w 5524500"/>
              <a:gd name="connsiteY2" fmla="*/ 1539875 h 2454275"/>
              <a:gd name="connsiteX3" fmla="*/ 4114800 w 5524500"/>
              <a:gd name="connsiteY3" fmla="*/ 2454275 h 2454275"/>
              <a:gd name="connsiteX4" fmla="*/ 5524500 w 5524500"/>
              <a:gd name="connsiteY4" fmla="*/ 1558925 h 2454275"/>
              <a:gd name="connsiteX0" fmla="*/ 0 w 4114800"/>
              <a:gd name="connsiteY0" fmla="*/ 0 h 2454275"/>
              <a:gd name="connsiteX1" fmla="*/ 2362200 w 4114800"/>
              <a:gd name="connsiteY1" fmla="*/ 0 h 2454275"/>
              <a:gd name="connsiteX2" fmla="*/ 2724150 w 4114800"/>
              <a:gd name="connsiteY2" fmla="*/ 1539875 h 2454275"/>
              <a:gd name="connsiteX3" fmla="*/ 4114800 w 4114800"/>
              <a:gd name="connsiteY3" fmla="*/ 2454275 h 2454275"/>
            </a:gdLst>
            <a:ahLst/>
            <a:cxnLst>
              <a:cxn ang="0">
                <a:pos x="connsiteX0" y="connsiteY0"/>
              </a:cxn>
              <a:cxn ang="0">
                <a:pos x="connsiteX1" y="connsiteY1"/>
              </a:cxn>
              <a:cxn ang="0">
                <a:pos x="connsiteX2" y="connsiteY2"/>
              </a:cxn>
              <a:cxn ang="0">
                <a:pos x="connsiteX3" y="connsiteY3"/>
              </a:cxn>
            </a:cxnLst>
            <a:rect l="l" t="t" r="r" b="b"/>
            <a:pathLst>
              <a:path w="4114800" h="2454275">
                <a:moveTo>
                  <a:pt x="0" y="0"/>
                </a:moveTo>
                <a:lnTo>
                  <a:pt x="2362200" y="0"/>
                </a:lnTo>
                <a:lnTo>
                  <a:pt x="2724150" y="1539875"/>
                </a:lnTo>
                <a:cubicBezTo>
                  <a:pt x="3073400" y="2130425"/>
                  <a:pt x="3251200" y="2378075"/>
                  <a:pt x="4114800" y="2454275"/>
                </a:cubicBezTo>
              </a:path>
            </a:pathLst>
          </a:custGeom>
          <a:ln w="76200">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rot="5400000">
            <a:off x="6022745" y="4629071"/>
            <a:ext cx="495300" cy="361950"/>
          </a:xfrm>
          <a:custGeom>
            <a:avLst/>
            <a:gdLst>
              <a:gd name="connsiteX0" fmla="*/ 0 w 495300"/>
              <a:gd name="connsiteY0" fmla="*/ 361950 h 361950"/>
              <a:gd name="connsiteX1" fmla="*/ 247650 w 495300"/>
              <a:gd name="connsiteY1" fmla="*/ 0 h 361950"/>
              <a:gd name="connsiteX2" fmla="*/ 495300 w 495300"/>
              <a:gd name="connsiteY2" fmla="*/ 361950 h 361950"/>
            </a:gdLst>
            <a:ahLst/>
            <a:cxnLst>
              <a:cxn ang="0">
                <a:pos x="connsiteX0" y="connsiteY0"/>
              </a:cxn>
              <a:cxn ang="0">
                <a:pos x="connsiteX1" y="connsiteY1"/>
              </a:cxn>
              <a:cxn ang="0">
                <a:pos x="connsiteX2" y="connsiteY2"/>
              </a:cxn>
            </a:cxnLst>
            <a:rect l="l" t="t" r="r" b="b"/>
            <a:pathLst>
              <a:path w="495300" h="361950">
                <a:moveTo>
                  <a:pt x="0" y="361950"/>
                </a:moveTo>
                <a:lnTo>
                  <a:pt x="247650" y="0"/>
                </a:lnTo>
                <a:lnTo>
                  <a:pt x="495300" y="361950"/>
                </a:lnTo>
              </a:path>
            </a:pathLst>
          </a:cu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000"/>
          </a:p>
        </p:txBody>
      </p:sp>
    </p:spTree>
    <p:extLst>
      <p:ext uri="{BB962C8B-B14F-4D97-AF65-F5344CB8AC3E}">
        <p14:creationId xmlns:p14="http://schemas.microsoft.com/office/powerpoint/2010/main" val="2518066392"/>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9" name="Rectangle 5"/>
          <p:cNvSpPr>
            <a:spLocks noGrp="1" noChangeArrowheads="1"/>
          </p:cNvSpPr>
          <p:nvPr>
            <p:ph type="title"/>
          </p:nvPr>
        </p:nvSpPr>
        <p:spPr/>
        <p:txBody>
          <a:bodyPr/>
          <a:lstStyle/>
          <a:p>
            <a:pPr>
              <a:defRPr/>
            </a:pPr>
            <a:r>
              <a:rPr lang="en-US" dirty="0"/>
              <a:t>Review 4 kinds of people:</a:t>
            </a:r>
          </a:p>
        </p:txBody>
      </p:sp>
      <p:sp>
        <p:nvSpPr>
          <p:cNvPr id="11" name="TextBox 10"/>
          <p:cNvSpPr txBox="1"/>
          <p:nvPr/>
        </p:nvSpPr>
        <p:spPr>
          <a:xfrm>
            <a:off x="577515" y="999222"/>
            <a:ext cx="10984831" cy="1138773"/>
          </a:xfrm>
          <a:prstGeom prst="rect">
            <a:avLst/>
          </a:prstGeom>
          <a:noFill/>
        </p:spPr>
        <p:txBody>
          <a:bodyPr wrap="square" rtlCol="0">
            <a:spAutoFit/>
          </a:bodyPr>
          <a:lstStyle/>
          <a:p>
            <a:pPr algn="ctr">
              <a:lnSpc>
                <a:spcPct val="85000"/>
              </a:lnSpc>
            </a:pPr>
            <a:r>
              <a:rPr lang="en-US" sz="4000" b="1" dirty="0">
                <a:solidFill>
                  <a:schemeClr val="bg1"/>
                </a:solidFill>
                <a:effectLst>
                  <a:outerShdw blurRad="38100" dist="38100" dir="2700000" algn="tl">
                    <a:srgbClr val="000000">
                      <a:alpha val="43137"/>
                    </a:srgbClr>
                  </a:outerShdw>
                </a:effectLst>
                <a:latin typeface="Arial Narrow" pitchFamily="34" charset="0"/>
              </a:rPr>
              <a:t>I could not address you as spiritual but as worldly--mere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infants</a:t>
            </a:r>
            <a:r>
              <a:rPr lang="en-US" sz="4000" b="1" dirty="0">
                <a:solidFill>
                  <a:schemeClr val="bg1"/>
                </a:solidFill>
                <a:effectLst>
                  <a:outerShdw blurRad="38100" dist="38100" dir="2700000" algn="tl">
                    <a:srgbClr val="000000">
                      <a:alpha val="43137"/>
                    </a:srgbClr>
                  </a:outerShdw>
                </a:effectLst>
                <a:latin typeface="Arial Narrow" pitchFamily="34" charset="0"/>
              </a:rPr>
              <a:t> in Christ. 1Cor 3:1</a:t>
            </a:r>
          </a:p>
        </p:txBody>
      </p:sp>
      <p:pic>
        <p:nvPicPr>
          <p:cNvPr id="12" name="Picture 7" descr="body-temple-1"/>
          <p:cNvPicPr>
            <a:picLocks noChangeAspect="1" noChangeArrowheads="1"/>
          </p:cNvPicPr>
          <p:nvPr/>
        </p:nvPicPr>
        <p:blipFill rotWithShape="1">
          <a:blip r:embed="rId2" cstate="print"/>
          <a:srcRect l="-1041" r="-882" b="8484"/>
          <a:stretch/>
        </p:blipFill>
        <p:spPr bwMode="auto">
          <a:xfrm>
            <a:off x="111894" y="2859694"/>
            <a:ext cx="2980222" cy="3998306"/>
          </a:xfrm>
          <a:prstGeom prst="rect">
            <a:avLst/>
          </a:prstGeom>
          <a:noFill/>
          <a:ln w="9525">
            <a:noFill/>
            <a:miter lim="800000"/>
            <a:headEnd/>
            <a:tailEnd/>
          </a:ln>
          <a:effectLst>
            <a:glow rad="127000">
              <a:schemeClr val="bg1"/>
            </a:glow>
          </a:effectLst>
        </p:spPr>
      </p:pic>
      <p:sp>
        <p:nvSpPr>
          <p:cNvPr id="13" name="Text Box 80"/>
          <p:cNvSpPr txBox="1">
            <a:spLocks noChangeArrowheads="1"/>
          </p:cNvSpPr>
          <p:nvPr/>
        </p:nvSpPr>
        <p:spPr bwMode="auto">
          <a:xfrm>
            <a:off x="698000" y="2061506"/>
            <a:ext cx="1788695"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NATURAL</a:t>
            </a:r>
          </a:p>
        </p:txBody>
      </p:sp>
      <p:grpSp>
        <p:nvGrpSpPr>
          <p:cNvPr id="14" name="Group 71"/>
          <p:cNvGrpSpPr>
            <a:grpSpLocks/>
          </p:cNvGrpSpPr>
          <p:nvPr/>
        </p:nvGrpSpPr>
        <p:grpSpPr bwMode="auto">
          <a:xfrm>
            <a:off x="6192021" y="2832562"/>
            <a:ext cx="2803525" cy="4025439"/>
            <a:chOff x="3045" y="1122"/>
            <a:chExt cx="2715" cy="3193"/>
          </a:xfrm>
          <a:effectLst>
            <a:glow rad="127000">
              <a:schemeClr val="bg1"/>
            </a:glow>
          </a:effectLst>
        </p:grpSpPr>
        <p:pic>
          <p:nvPicPr>
            <p:cNvPr id="15" name="Picture 67" descr="body-temple-2"/>
            <p:cNvPicPr>
              <a:picLocks noChangeAspect="1" noChangeArrowheads="1"/>
            </p:cNvPicPr>
            <p:nvPr/>
          </p:nvPicPr>
          <p:blipFill>
            <a:blip r:embed="rId3" cstate="print"/>
            <a:srcRect/>
            <a:stretch>
              <a:fillRect/>
            </a:stretch>
          </p:blipFill>
          <p:spPr bwMode="auto">
            <a:xfrm>
              <a:off x="3779" y="2191"/>
              <a:ext cx="982" cy="1628"/>
            </a:xfrm>
            <a:prstGeom prst="rect">
              <a:avLst/>
            </a:prstGeom>
            <a:noFill/>
            <a:ln w="9525">
              <a:noFill/>
              <a:miter lim="800000"/>
              <a:headEnd/>
              <a:tailEnd/>
            </a:ln>
          </p:spPr>
        </p:pic>
        <p:pic>
          <p:nvPicPr>
            <p:cNvPr id="16" name="Picture 68" descr="halo"/>
            <p:cNvPicPr>
              <a:picLocks noChangeAspect="1" noChangeArrowheads="1"/>
            </p:cNvPicPr>
            <p:nvPr/>
          </p:nvPicPr>
          <p:blipFill>
            <a:blip r:embed="rId4" cstate="print"/>
            <a:srcRect/>
            <a:stretch>
              <a:fillRect/>
            </a:stretch>
          </p:blipFill>
          <p:spPr bwMode="auto">
            <a:xfrm>
              <a:off x="3779" y="1122"/>
              <a:ext cx="884" cy="460"/>
            </a:xfrm>
            <a:prstGeom prst="rect">
              <a:avLst/>
            </a:prstGeom>
            <a:noFill/>
            <a:ln w="9525">
              <a:noFill/>
              <a:miter lim="800000"/>
              <a:headEnd/>
              <a:tailEnd/>
            </a:ln>
          </p:spPr>
        </p:pic>
        <p:pic>
          <p:nvPicPr>
            <p:cNvPr id="17" name="Picture 69" descr="body-temple-1"/>
            <p:cNvPicPr>
              <a:picLocks noChangeAspect="1" noChangeArrowheads="1"/>
            </p:cNvPicPr>
            <p:nvPr/>
          </p:nvPicPr>
          <p:blipFill>
            <a:blip r:embed="rId2" cstate="print"/>
            <a:srcRect r="1785" b="8484"/>
            <a:stretch>
              <a:fillRect/>
            </a:stretch>
          </p:blipFill>
          <p:spPr bwMode="auto">
            <a:xfrm>
              <a:off x="3045" y="1219"/>
              <a:ext cx="2715" cy="3096"/>
            </a:xfrm>
            <a:prstGeom prst="rect">
              <a:avLst/>
            </a:prstGeom>
            <a:noFill/>
            <a:ln w="9525">
              <a:noFill/>
              <a:miter lim="800000"/>
              <a:headEnd/>
              <a:tailEnd/>
            </a:ln>
          </p:spPr>
        </p:pic>
        <p:pic>
          <p:nvPicPr>
            <p:cNvPr id="18" name="Picture 70" descr="Pacifier2"/>
            <p:cNvPicPr>
              <a:picLocks noChangeAspect="1" noChangeArrowheads="1"/>
            </p:cNvPicPr>
            <p:nvPr/>
          </p:nvPicPr>
          <p:blipFill>
            <a:blip r:embed="rId5" cstate="print"/>
            <a:srcRect/>
            <a:stretch>
              <a:fillRect/>
            </a:stretch>
          </p:blipFill>
          <p:spPr bwMode="auto">
            <a:xfrm>
              <a:off x="3920" y="1888"/>
              <a:ext cx="371" cy="418"/>
            </a:xfrm>
            <a:prstGeom prst="rect">
              <a:avLst/>
            </a:prstGeom>
            <a:noFill/>
            <a:ln w="9525">
              <a:noFill/>
              <a:miter lim="800000"/>
              <a:headEnd/>
              <a:tailEnd/>
            </a:ln>
          </p:spPr>
        </p:pic>
      </p:grpSp>
      <p:sp>
        <p:nvSpPr>
          <p:cNvPr id="19" name="Text Box 81"/>
          <p:cNvSpPr txBox="1">
            <a:spLocks noChangeArrowheads="1"/>
          </p:cNvSpPr>
          <p:nvPr/>
        </p:nvSpPr>
        <p:spPr bwMode="auto">
          <a:xfrm>
            <a:off x="6488883" y="2067857"/>
            <a:ext cx="1923091" cy="584775"/>
          </a:xfrm>
          <a:prstGeom prst="rect">
            <a:avLst/>
          </a:prstGeom>
          <a:noFill/>
          <a:ln w="9525">
            <a:noFill/>
            <a:miter lim="800000"/>
            <a:headEnd/>
            <a:tailEnd/>
          </a:ln>
          <a:effectLst>
            <a:glow rad="127000">
              <a:schemeClr val="bg1"/>
            </a:glow>
          </a:effectLst>
        </p:spPr>
        <p:txBody>
          <a:bodyPr wrap="none">
            <a:spAutoFit/>
          </a:bodyPr>
          <a:lstStyle/>
          <a:p>
            <a:pPr>
              <a:defRPr/>
            </a:pPr>
            <a:r>
              <a:rPr lang="en-US" sz="3200" b="1" u="sng" dirty="0">
                <a:solidFill>
                  <a:srgbClr val="FF0000"/>
                </a:solidFill>
                <a:effectLst>
                  <a:glow rad="127000">
                    <a:schemeClr val="bg1"/>
                  </a:glow>
                  <a:outerShdw blurRad="38100" dist="38100" dir="2700000" algn="tl">
                    <a:srgbClr val="000000">
                      <a:alpha val="43137"/>
                    </a:srgbClr>
                  </a:outerShdw>
                </a:effectLst>
                <a:latin typeface="Arial Narrow" pitchFamily="34" charset="0"/>
              </a:rPr>
              <a:t>INFANTILE</a:t>
            </a:r>
          </a:p>
        </p:txBody>
      </p:sp>
    </p:spTree>
    <p:extLst>
      <p:ext uri="{BB962C8B-B14F-4D97-AF65-F5344CB8AC3E}">
        <p14:creationId xmlns:p14="http://schemas.microsoft.com/office/powerpoint/2010/main" val="2927019701"/>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cstate="print"/>
          <a:srcRect/>
          <a:stretch>
            <a:fillRect/>
          </a:stretch>
        </p:blipFill>
        <p:spPr bwMode="auto">
          <a:xfrm>
            <a:off x="6196013" y="1562100"/>
            <a:ext cx="5995987" cy="5295900"/>
          </a:xfrm>
          <a:prstGeom prst="rect">
            <a:avLst/>
          </a:prstGeom>
          <a:noFill/>
          <a:ln w="9525">
            <a:noFill/>
            <a:miter lim="800000"/>
            <a:headEnd/>
            <a:tailEnd/>
          </a:ln>
          <a:effectLst/>
        </p:spPr>
      </p:pic>
      <p:sp>
        <p:nvSpPr>
          <p:cNvPr id="13" name="TextBox 12"/>
          <p:cNvSpPr txBox="1"/>
          <p:nvPr/>
        </p:nvSpPr>
        <p:spPr>
          <a:xfrm>
            <a:off x="493294" y="3281615"/>
            <a:ext cx="10647948" cy="3170099"/>
          </a:xfrm>
          <a:prstGeom prst="rect">
            <a:avLst/>
          </a:prstGeom>
          <a:noFill/>
        </p:spPr>
        <p:txBody>
          <a:bodyPr wrap="square" rtlCol="0">
            <a:spAutoFit/>
          </a:bodyPr>
          <a:lstStyle/>
          <a:p>
            <a:r>
              <a:rPr lang="en-US" sz="4000" dirty="0">
                <a:effectLst>
                  <a:outerShdw blurRad="38100" dist="38100" dir="2700000" algn="tl">
                    <a:srgbClr val="000000">
                      <a:alpha val="43137"/>
                    </a:srgbClr>
                  </a:outerShdw>
                </a:effectLst>
              </a:rPr>
              <a:t> </a:t>
            </a:r>
            <a:r>
              <a:rPr lang="en-US" sz="4000" b="1" baseline="30000" dirty="0">
                <a:solidFill>
                  <a:schemeClr val="bg1"/>
                </a:solidFill>
                <a:effectLst>
                  <a:outerShdw blurRad="38100" dist="38100" dir="2700000" algn="tl">
                    <a:srgbClr val="000000">
                      <a:alpha val="43137"/>
                    </a:srgbClr>
                  </a:outerShdw>
                </a:effectLst>
                <a:latin typeface="Arial Narrow" pitchFamily="34" charset="0"/>
              </a:rPr>
              <a:t>5</a:t>
            </a:r>
            <a:r>
              <a:rPr lang="en-US" sz="4000" b="1" dirty="0">
                <a:solidFill>
                  <a:schemeClr val="bg1"/>
                </a:solidFill>
                <a:effectLst>
                  <a:outerShdw blurRad="38100" dist="38100" dir="2700000" algn="tl">
                    <a:srgbClr val="000000">
                      <a:alpha val="43137"/>
                    </a:srgbClr>
                  </a:outerShdw>
                </a:effectLst>
                <a:latin typeface="Arial Narrow" pitchFamily="34" charset="0"/>
              </a:rPr>
              <a:t> David burned </a:t>
            </a:r>
            <a:br>
              <a:rPr lang="en-US" sz="4000" b="1" dirty="0">
                <a:solidFill>
                  <a:schemeClr val="bg1"/>
                </a:solidFill>
                <a:effectLst>
                  <a:outerShdw blurRad="38100" dist="38100" dir="2700000" algn="tl">
                    <a:srgbClr val="000000">
                      <a:alpha val="43137"/>
                    </a:srgbClr>
                  </a:outerShdw>
                </a:effectLst>
                <a:latin typeface="Arial Narrow" pitchFamily="34" charset="0"/>
              </a:rPr>
            </a:br>
            <a:r>
              <a:rPr lang="en-US" sz="4000" b="1" dirty="0">
                <a:solidFill>
                  <a:schemeClr val="bg1"/>
                </a:solidFill>
                <a:effectLst>
                  <a:outerShdw blurRad="38100" dist="38100" dir="2700000" algn="tl">
                    <a:srgbClr val="000000">
                      <a:alpha val="43137"/>
                    </a:srgbClr>
                  </a:outerShdw>
                </a:effectLst>
                <a:latin typeface="Arial Narrow" pitchFamily="34" charset="0"/>
              </a:rPr>
              <a:t>with anger against </a:t>
            </a:r>
            <a:br>
              <a:rPr lang="en-US" sz="4000" b="1" dirty="0">
                <a:solidFill>
                  <a:schemeClr val="bg1"/>
                </a:solidFill>
                <a:effectLst>
                  <a:outerShdw blurRad="38100" dist="38100" dir="2700000" algn="tl">
                    <a:srgbClr val="000000">
                      <a:alpha val="43137"/>
                    </a:srgbClr>
                  </a:outerShdw>
                </a:effectLst>
                <a:latin typeface="Arial Narrow" pitchFamily="34" charset="0"/>
              </a:rPr>
            </a:br>
            <a:r>
              <a:rPr lang="en-US" sz="4000" b="1" dirty="0">
                <a:solidFill>
                  <a:schemeClr val="bg1"/>
                </a:solidFill>
                <a:effectLst>
                  <a:outerShdw blurRad="38100" dist="38100" dir="2700000" algn="tl">
                    <a:srgbClr val="000000">
                      <a:alpha val="43137"/>
                    </a:srgbClr>
                  </a:outerShdw>
                </a:effectLst>
                <a:latin typeface="Arial Narrow" pitchFamily="34" charset="0"/>
              </a:rPr>
              <a:t>the man  ...</a:t>
            </a:r>
            <a:r>
              <a:rPr lang="en-US" sz="4000" b="1" baseline="30000" dirty="0">
                <a:solidFill>
                  <a:schemeClr val="bg1"/>
                </a:solidFill>
                <a:effectLst>
                  <a:outerShdw blurRad="38100" dist="38100" dir="2700000" algn="tl">
                    <a:srgbClr val="000000">
                      <a:alpha val="43137"/>
                    </a:srgbClr>
                  </a:outerShdw>
                </a:effectLst>
                <a:latin typeface="Arial Narrow" pitchFamily="34" charset="0"/>
              </a:rPr>
              <a:t>6</a:t>
            </a:r>
            <a:r>
              <a:rPr lang="en-US" sz="4000" b="1" dirty="0">
                <a:solidFill>
                  <a:schemeClr val="bg1"/>
                </a:solidFill>
                <a:effectLst>
                  <a:outerShdw blurRad="38100" dist="38100" dir="2700000" algn="tl">
                    <a:srgbClr val="000000">
                      <a:alpha val="43137"/>
                    </a:srgbClr>
                  </a:outerShdw>
                </a:effectLst>
                <a:latin typeface="Arial Narrow" pitchFamily="34" charset="0"/>
              </a:rPr>
              <a:t>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He must </a:t>
            </a:r>
            <a:b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b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pay</a:t>
            </a:r>
            <a:r>
              <a:rPr lang="en-US" sz="4000" b="1" dirty="0">
                <a:solidFill>
                  <a:srgbClr val="FFFF00"/>
                </a:solidFill>
                <a:effectLst>
                  <a:outerShdw blurRad="38100" dist="38100" dir="2700000" algn="tl">
                    <a:srgbClr val="000000">
                      <a:alpha val="43137"/>
                    </a:srgbClr>
                  </a:outerShdw>
                </a:effectLst>
                <a:latin typeface="Arial Narrow" pitchFamily="34" charset="0"/>
              </a:rPr>
              <a:t> </a:t>
            </a:r>
            <a:r>
              <a:rPr lang="en-US" sz="4000" b="1" dirty="0">
                <a:solidFill>
                  <a:schemeClr val="bg1"/>
                </a:solidFill>
                <a:effectLst>
                  <a:outerShdw blurRad="38100" dist="38100" dir="2700000" algn="tl">
                    <a:srgbClr val="000000">
                      <a:alpha val="43137"/>
                    </a:srgbClr>
                  </a:outerShdw>
                </a:effectLst>
                <a:latin typeface="Arial Narrow" pitchFamily="34" charset="0"/>
              </a:rPr>
              <a:t>for that lamb four times over, because he did such a thing and had no pity." 2 Samuel 12:5,6</a:t>
            </a:r>
          </a:p>
        </p:txBody>
      </p:sp>
      <p:sp>
        <p:nvSpPr>
          <p:cNvPr id="2" name="Title 1"/>
          <p:cNvSpPr>
            <a:spLocks noGrp="1"/>
          </p:cNvSpPr>
          <p:nvPr>
            <p:ph type="title"/>
          </p:nvPr>
        </p:nvSpPr>
        <p:spPr>
          <a:xfrm>
            <a:off x="0" y="0"/>
            <a:ext cx="12192000" cy="1143000"/>
          </a:xfrm>
        </p:spPr>
        <p:txBody>
          <a:bodyPr/>
          <a:lstStyle/>
          <a:p>
            <a:r>
              <a:rPr lang="en-US" dirty="0"/>
              <a:t>3—You can </a:t>
            </a:r>
            <a:r>
              <a:rPr lang="en-US" u="sng" dirty="0"/>
              <a:t>Re</a:t>
            </a:r>
            <a:r>
              <a:rPr lang="en-US" dirty="0"/>
              <a:t>g</a:t>
            </a:r>
            <a:r>
              <a:rPr lang="en-US" u="sng" dirty="0"/>
              <a:t>ain</a:t>
            </a:r>
            <a:r>
              <a:rPr lang="en-US" dirty="0"/>
              <a:t> Joy: </a:t>
            </a:r>
            <a:r>
              <a:rPr lang="en-US" dirty="0" err="1"/>
              <a:t>Psa</a:t>
            </a:r>
            <a:r>
              <a:rPr lang="en-US" dirty="0"/>
              <a:t> 51:12  </a:t>
            </a:r>
          </a:p>
        </p:txBody>
      </p:sp>
      <p:sp>
        <p:nvSpPr>
          <p:cNvPr id="3" name="Content Placeholder 2"/>
          <p:cNvSpPr>
            <a:spLocks noGrp="1"/>
          </p:cNvSpPr>
          <p:nvPr>
            <p:ph idx="1"/>
          </p:nvPr>
        </p:nvSpPr>
        <p:spPr>
          <a:xfrm>
            <a:off x="1981200" y="1047751"/>
            <a:ext cx="8229600" cy="857250"/>
          </a:xfrm>
        </p:spPr>
        <p:txBody>
          <a:bodyPr/>
          <a:lstStyle/>
          <a:p>
            <a:pPr algn="ctr"/>
            <a:r>
              <a:rPr lang="en-US" dirty="0"/>
              <a:t>  “Restore the joy”  How?</a:t>
            </a:r>
          </a:p>
          <a:p>
            <a:pPr algn="ctr"/>
            <a:endParaRPr lang="en-US" dirty="0"/>
          </a:p>
          <a:p>
            <a:pPr algn="ctr"/>
            <a:endParaRPr lang="en-US" dirty="0"/>
          </a:p>
          <a:p>
            <a:r>
              <a:rPr lang="en-US" dirty="0"/>
              <a:t>	</a:t>
            </a:r>
            <a:br>
              <a:rPr lang="en-US" dirty="0"/>
            </a:br>
            <a:endParaRPr lang="en-US" dirty="0"/>
          </a:p>
        </p:txBody>
      </p:sp>
      <p:sp>
        <p:nvSpPr>
          <p:cNvPr id="5" name="TextBox 4"/>
          <p:cNvSpPr txBox="1"/>
          <p:nvPr/>
        </p:nvSpPr>
        <p:spPr>
          <a:xfrm>
            <a:off x="1033712" y="2356365"/>
            <a:ext cx="3093119" cy="707886"/>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latin typeface="Arial Narrow" pitchFamily="34" charset="0"/>
              </a:rPr>
              <a:t>DEPRESSED</a:t>
            </a:r>
          </a:p>
        </p:txBody>
      </p:sp>
      <p:sp>
        <p:nvSpPr>
          <p:cNvPr id="7" name="TextBox 6"/>
          <p:cNvSpPr txBox="1"/>
          <p:nvPr/>
        </p:nvSpPr>
        <p:spPr>
          <a:xfrm>
            <a:off x="4499811" y="2459636"/>
            <a:ext cx="2647950" cy="707886"/>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latin typeface="Arial Narrow" pitchFamily="34" charset="0"/>
              </a:rPr>
              <a:t>Exposed</a:t>
            </a:r>
          </a:p>
        </p:txBody>
      </p:sp>
      <p:sp>
        <p:nvSpPr>
          <p:cNvPr id="8" name="TextBox 7"/>
          <p:cNvSpPr txBox="1"/>
          <p:nvPr/>
        </p:nvSpPr>
        <p:spPr>
          <a:xfrm>
            <a:off x="4777540" y="3246701"/>
            <a:ext cx="2647950" cy="707886"/>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latin typeface="Arial Narrow" pitchFamily="34" charset="0"/>
              </a:rPr>
              <a:t>Confessed</a:t>
            </a:r>
          </a:p>
        </p:txBody>
      </p:sp>
      <p:sp>
        <p:nvSpPr>
          <p:cNvPr id="9" name="TextBox 8"/>
          <p:cNvSpPr txBox="1"/>
          <p:nvPr/>
        </p:nvSpPr>
        <p:spPr>
          <a:xfrm>
            <a:off x="5538537" y="3906434"/>
            <a:ext cx="2647950" cy="707886"/>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latin typeface="Arial Narrow" pitchFamily="34" charset="0"/>
              </a:rPr>
              <a:t>Repent</a:t>
            </a:r>
          </a:p>
        </p:txBody>
      </p:sp>
      <p:sp>
        <p:nvSpPr>
          <p:cNvPr id="10" name="TextBox 9"/>
          <p:cNvSpPr txBox="1"/>
          <p:nvPr/>
        </p:nvSpPr>
        <p:spPr>
          <a:xfrm>
            <a:off x="8332871" y="3956565"/>
            <a:ext cx="2647950" cy="707886"/>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latin typeface="Arial Narrow" pitchFamily="34" charset="0"/>
              </a:rPr>
              <a:t>(</a:t>
            </a:r>
            <a:r>
              <a:rPr lang="en-US" sz="4000" b="1" u="sng" dirty="0">
                <a:solidFill>
                  <a:schemeClr val="bg1"/>
                </a:solidFill>
                <a:effectLst>
                  <a:glow rad="127000">
                    <a:srgbClr val="FF0000"/>
                  </a:glow>
                  <a:outerShdw blurRad="38100" dist="38100" dir="2700000" algn="tl">
                    <a:srgbClr val="000000">
                      <a:alpha val="43137"/>
                    </a:srgbClr>
                  </a:outerShdw>
                </a:effectLst>
                <a:latin typeface="Arial Narrow" pitchFamily="34" charset="0"/>
              </a:rPr>
              <a:t>Restitution</a:t>
            </a:r>
            <a:r>
              <a:rPr lang="en-US" sz="4000" b="1" dirty="0">
                <a:solidFill>
                  <a:schemeClr val="bg1"/>
                </a:solidFill>
                <a:effectLst>
                  <a:outerShdw blurRad="38100" dist="38100" dir="2700000" algn="tl">
                    <a:srgbClr val="000000">
                      <a:alpha val="43137"/>
                    </a:srgbClr>
                  </a:outerShdw>
                </a:effectLst>
                <a:latin typeface="Arial Narrow" pitchFamily="34" charset="0"/>
              </a:rPr>
              <a:t>)</a:t>
            </a:r>
          </a:p>
        </p:txBody>
      </p:sp>
      <p:sp>
        <p:nvSpPr>
          <p:cNvPr id="12" name="Freeform 11"/>
          <p:cNvSpPr/>
          <p:nvPr/>
        </p:nvSpPr>
        <p:spPr>
          <a:xfrm>
            <a:off x="1109913" y="2356365"/>
            <a:ext cx="7035466" cy="2454275"/>
          </a:xfrm>
          <a:custGeom>
            <a:avLst/>
            <a:gdLst>
              <a:gd name="connsiteX0" fmla="*/ 0 w 5924550"/>
              <a:gd name="connsiteY0" fmla="*/ 304800 h 2800350"/>
              <a:gd name="connsiteX1" fmla="*/ 2190750 w 5924550"/>
              <a:gd name="connsiteY1" fmla="*/ 285750 h 2800350"/>
              <a:gd name="connsiteX2" fmla="*/ 2914650 w 5924550"/>
              <a:gd name="connsiteY2" fmla="*/ 1885950 h 2800350"/>
              <a:gd name="connsiteX3" fmla="*/ 428625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289175 w 5924550"/>
              <a:gd name="connsiteY1" fmla="*/ 346075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289175 w 5924550"/>
              <a:gd name="connsiteY1" fmla="*/ 346075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552700 w 5924550"/>
              <a:gd name="connsiteY1" fmla="*/ 346075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734050"/>
              <a:gd name="connsiteY0" fmla="*/ 346075 h 2800350"/>
              <a:gd name="connsiteX1" fmla="*/ 2362200 w 5734050"/>
              <a:gd name="connsiteY1" fmla="*/ 346075 h 2800350"/>
              <a:gd name="connsiteX2" fmla="*/ 2724150 w 5734050"/>
              <a:gd name="connsiteY2" fmla="*/ 1885950 h 2800350"/>
              <a:gd name="connsiteX3" fmla="*/ 4114800 w 5734050"/>
              <a:gd name="connsiteY3" fmla="*/ 2800350 h 2800350"/>
              <a:gd name="connsiteX4" fmla="*/ 5448300 w 5734050"/>
              <a:gd name="connsiteY4" fmla="*/ 1905000 h 2800350"/>
              <a:gd name="connsiteX5" fmla="*/ 5734050 w 5734050"/>
              <a:gd name="connsiteY5" fmla="*/ 0 h 2800350"/>
              <a:gd name="connsiteX0" fmla="*/ 0 w 5734050"/>
              <a:gd name="connsiteY0" fmla="*/ 346075 h 2800350"/>
              <a:gd name="connsiteX1" fmla="*/ 2362200 w 5734050"/>
              <a:gd name="connsiteY1" fmla="*/ 346075 h 2800350"/>
              <a:gd name="connsiteX2" fmla="*/ 2724150 w 5734050"/>
              <a:gd name="connsiteY2" fmla="*/ 1885950 h 2800350"/>
              <a:gd name="connsiteX3" fmla="*/ 4114800 w 5734050"/>
              <a:gd name="connsiteY3" fmla="*/ 2800350 h 2800350"/>
              <a:gd name="connsiteX4" fmla="*/ 5448300 w 5734050"/>
              <a:gd name="connsiteY4" fmla="*/ 1905000 h 2800350"/>
              <a:gd name="connsiteX5" fmla="*/ 5734050 w 5734050"/>
              <a:gd name="connsiteY5" fmla="*/ 0 h 2800350"/>
              <a:gd name="connsiteX0" fmla="*/ 0 w 5734050"/>
              <a:gd name="connsiteY0" fmla="*/ 346075 h 2800350"/>
              <a:gd name="connsiteX1" fmla="*/ 2362200 w 5734050"/>
              <a:gd name="connsiteY1" fmla="*/ 346075 h 2800350"/>
              <a:gd name="connsiteX2" fmla="*/ 2724150 w 5734050"/>
              <a:gd name="connsiteY2" fmla="*/ 1885950 h 2800350"/>
              <a:gd name="connsiteX3" fmla="*/ 4114800 w 5734050"/>
              <a:gd name="connsiteY3" fmla="*/ 2800350 h 2800350"/>
              <a:gd name="connsiteX4" fmla="*/ 5448300 w 5734050"/>
              <a:gd name="connsiteY4" fmla="*/ 1905000 h 2800350"/>
              <a:gd name="connsiteX5" fmla="*/ 5734050 w 5734050"/>
              <a:gd name="connsiteY5" fmla="*/ 0 h 2800350"/>
              <a:gd name="connsiteX0" fmla="*/ 0 w 5810250"/>
              <a:gd name="connsiteY0" fmla="*/ 346075 h 2800350"/>
              <a:gd name="connsiteX1" fmla="*/ 2362200 w 5810250"/>
              <a:gd name="connsiteY1" fmla="*/ 346075 h 2800350"/>
              <a:gd name="connsiteX2" fmla="*/ 2724150 w 5810250"/>
              <a:gd name="connsiteY2" fmla="*/ 1885950 h 2800350"/>
              <a:gd name="connsiteX3" fmla="*/ 4114800 w 5810250"/>
              <a:gd name="connsiteY3" fmla="*/ 2800350 h 2800350"/>
              <a:gd name="connsiteX4" fmla="*/ 5524500 w 5810250"/>
              <a:gd name="connsiteY4" fmla="*/ 1905000 h 2800350"/>
              <a:gd name="connsiteX5" fmla="*/ 5734050 w 5810250"/>
              <a:gd name="connsiteY5" fmla="*/ 0 h 2800350"/>
              <a:gd name="connsiteX0" fmla="*/ 0 w 5734050"/>
              <a:gd name="connsiteY0" fmla="*/ 346075 h 2800350"/>
              <a:gd name="connsiteX1" fmla="*/ 2362200 w 5734050"/>
              <a:gd name="connsiteY1" fmla="*/ 346075 h 2800350"/>
              <a:gd name="connsiteX2" fmla="*/ 2724150 w 5734050"/>
              <a:gd name="connsiteY2" fmla="*/ 1885950 h 2800350"/>
              <a:gd name="connsiteX3" fmla="*/ 4114800 w 5734050"/>
              <a:gd name="connsiteY3" fmla="*/ 2800350 h 2800350"/>
              <a:gd name="connsiteX4" fmla="*/ 5524500 w 5734050"/>
              <a:gd name="connsiteY4" fmla="*/ 1905000 h 2800350"/>
              <a:gd name="connsiteX5" fmla="*/ 5734050 w 5734050"/>
              <a:gd name="connsiteY5" fmla="*/ 0 h 2800350"/>
              <a:gd name="connsiteX0" fmla="*/ 0 w 5524500"/>
              <a:gd name="connsiteY0" fmla="*/ 0 h 2454275"/>
              <a:gd name="connsiteX1" fmla="*/ 2362200 w 5524500"/>
              <a:gd name="connsiteY1" fmla="*/ 0 h 2454275"/>
              <a:gd name="connsiteX2" fmla="*/ 2724150 w 5524500"/>
              <a:gd name="connsiteY2" fmla="*/ 1539875 h 2454275"/>
              <a:gd name="connsiteX3" fmla="*/ 4114800 w 5524500"/>
              <a:gd name="connsiteY3" fmla="*/ 2454275 h 2454275"/>
              <a:gd name="connsiteX4" fmla="*/ 5524500 w 5524500"/>
              <a:gd name="connsiteY4" fmla="*/ 1558925 h 2454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500" h="2454275">
                <a:moveTo>
                  <a:pt x="0" y="0"/>
                </a:moveTo>
                <a:lnTo>
                  <a:pt x="2362200" y="0"/>
                </a:lnTo>
                <a:lnTo>
                  <a:pt x="2724150" y="1539875"/>
                </a:lnTo>
                <a:cubicBezTo>
                  <a:pt x="3073400" y="2130425"/>
                  <a:pt x="3251200" y="2378075"/>
                  <a:pt x="4114800" y="2454275"/>
                </a:cubicBezTo>
                <a:cubicBezTo>
                  <a:pt x="5054600" y="2384425"/>
                  <a:pt x="5175250" y="2085975"/>
                  <a:pt x="5524500" y="1558925"/>
                </a:cubicBezTo>
              </a:path>
            </a:pathLst>
          </a:custGeom>
          <a:ln w="76200">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000"/>
          </a:p>
        </p:txBody>
      </p:sp>
      <p:sp>
        <p:nvSpPr>
          <p:cNvPr id="15" name="Freeform 14"/>
          <p:cNvSpPr/>
          <p:nvPr/>
        </p:nvSpPr>
        <p:spPr>
          <a:xfrm rot="2150222">
            <a:off x="7879682" y="3756873"/>
            <a:ext cx="495300" cy="361950"/>
          </a:xfrm>
          <a:custGeom>
            <a:avLst/>
            <a:gdLst>
              <a:gd name="connsiteX0" fmla="*/ 0 w 495300"/>
              <a:gd name="connsiteY0" fmla="*/ 361950 h 361950"/>
              <a:gd name="connsiteX1" fmla="*/ 247650 w 495300"/>
              <a:gd name="connsiteY1" fmla="*/ 0 h 361950"/>
              <a:gd name="connsiteX2" fmla="*/ 495300 w 495300"/>
              <a:gd name="connsiteY2" fmla="*/ 361950 h 361950"/>
            </a:gdLst>
            <a:ahLst/>
            <a:cxnLst>
              <a:cxn ang="0">
                <a:pos x="connsiteX0" y="connsiteY0"/>
              </a:cxn>
              <a:cxn ang="0">
                <a:pos x="connsiteX1" y="connsiteY1"/>
              </a:cxn>
              <a:cxn ang="0">
                <a:pos x="connsiteX2" y="connsiteY2"/>
              </a:cxn>
            </a:cxnLst>
            <a:rect l="l" t="t" r="r" b="b"/>
            <a:pathLst>
              <a:path w="495300" h="361950">
                <a:moveTo>
                  <a:pt x="0" y="361950"/>
                </a:moveTo>
                <a:lnTo>
                  <a:pt x="247650" y="0"/>
                </a:lnTo>
                <a:lnTo>
                  <a:pt x="495300" y="361950"/>
                </a:lnTo>
              </a:path>
            </a:pathLst>
          </a:cu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000"/>
          </a:p>
        </p:txBody>
      </p:sp>
    </p:spTree>
    <p:extLst>
      <p:ext uri="{BB962C8B-B14F-4D97-AF65-F5344CB8AC3E}">
        <p14:creationId xmlns:p14="http://schemas.microsoft.com/office/powerpoint/2010/main" val="843836843"/>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cstate="print"/>
          <a:srcRect/>
          <a:stretch>
            <a:fillRect/>
          </a:stretch>
        </p:blipFill>
        <p:spPr bwMode="auto">
          <a:xfrm>
            <a:off x="6196013" y="1562100"/>
            <a:ext cx="5995987" cy="5295900"/>
          </a:xfrm>
          <a:prstGeom prst="rect">
            <a:avLst/>
          </a:prstGeom>
          <a:noFill/>
          <a:ln w="9525">
            <a:noFill/>
            <a:miter lim="800000"/>
            <a:headEnd/>
            <a:tailEnd/>
          </a:ln>
          <a:effectLst/>
        </p:spPr>
      </p:pic>
      <p:sp>
        <p:nvSpPr>
          <p:cNvPr id="17" name="Freeform 16"/>
          <p:cNvSpPr/>
          <p:nvPr/>
        </p:nvSpPr>
        <p:spPr>
          <a:xfrm>
            <a:off x="1109913" y="1998255"/>
            <a:ext cx="7264066" cy="2800350"/>
          </a:xfrm>
          <a:custGeom>
            <a:avLst/>
            <a:gdLst>
              <a:gd name="connsiteX0" fmla="*/ 0 w 5924550"/>
              <a:gd name="connsiteY0" fmla="*/ 304800 h 2800350"/>
              <a:gd name="connsiteX1" fmla="*/ 2190750 w 5924550"/>
              <a:gd name="connsiteY1" fmla="*/ 285750 h 2800350"/>
              <a:gd name="connsiteX2" fmla="*/ 2914650 w 5924550"/>
              <a:gd name="connsiteY2" fmla="*/ 1885950 h 2800350"/>
              <a:gd name="connsiteX3" fmla="*/ 428625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190750 w 5924550"/>
              <a:gd name="connsiteY1" fmla="*/ 285750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289175 w 5924550"/>
              <a:gd name="connsiteY1" fmla="*/ 346075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289175 w 5924550"/>
              <a:gd name="connsiteY1" fmla="*/ 346075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924550"/>
              <a:gd name="connsiteY0" fmla="*/ 304800 h 2800350"/>
              <a:gd name="connsiteX1" fmla="*/ 2552700 w 5924550"/>
              <a:gd name="connsiteY1" fmla="*/ 346075 h 2800350"/>
              <a:gd name="connsiteX2" fmla="*/ 2914650 w 5924550"/>
              <a:gd name="connsiteY2" fmla="*/ 1885950 h 2800350"/>
              <a:gd name="connsiteX3" fmla="*/ 4305300 w 5924550"/>
              <a:gd name="connsiteY3" fmla="*/ 2800350 h 2800350"/>
              <a:gd name="connsiteX4" fmla="*/ 5638800 w 5924550"/>
              <a:gd name="connsiteY4" fmla="*/ 1905000 h 2800350"/>
              <a:gd name="connsiteX5" fmla="*/ 5924550 w 5924550"/>
              <a:gd name="connsiteY5" fmla="*/ 0 h 2800350"/>
              <a:gd name="connsiteX0" fmla="*/ 0 w 5734050"/>
              <a:gd name="connsiteY0" fmla="*/ 346075 h 2800350"/>
              <a:gd name="connsiteX1" fmla="*/ 2362200 w 5734050"/>
              <a:gd name="connsiteY1" fmla="*/ 346075 h 2800350"/>
              <a:gd name="connsiteX2" fmla="*/ 2724150 w 5734050"/>
              <a:gd name="connsiteY2" fmla="*/ 1885950 h 2800350"/>
              <a:gd name="connsiteX3" fmla="*/ 4114800 w 5734050"/>
              <a:gd name="connsiteY3" fmla="*/ 2800350 h 2800350"/>
              <a:gd name="connsiteX4" fmla="*/ 5448300 w 5734050"/>
              <a:gd name="connsiteY4" fmla="*/ 1905000 h 2800350"/>
              <a:gd name="connsiteX5" fmla="*/ 5734050 w 5734050"/>
              <a:gd name="connsiteY5" fmla="*/ 0 h 2800350"/>
              <a:gd name="connsiteX0" fmla="*/ 0 w 5734050"/>
              <a:gd name="connsiteY0" fmla="*/ 346075 h 2800350"/>
              <a:gd name="connsiteX1" fmla="*/ 2362200 w 5734050"/>
              <a:gd name="connsiteY1" fmla="*/ 346075 h 2800350"/>
              <a:gd name="connsiteX2" fmla="*/ 2724150 w 5734050"/>
              <a:gd name="connsiteY2" fmla="*/ 1885950 h 2800350"/>
              <a:gd name="connsiteX3" fmla="*/ 4114800 w 5734050"/>
              <a:gd name="connsiteY3" fmla="*/ 2800350 h 2800350"/>
              <a:gd name="connsiteX4" fmla="*/ 5448300 w 5734050"/>
              <a:gd name="connsiteY4" fmla="*/ 1905000 h 2800350"/>
              <a:gd name="connsiteX5" fmla="*/ 5734050 w 5734050"/>
              <a:gd name="connsiteY5" fmla="*/ 0 h 2800350"/>
              <a:gd name="connsiteX0" fmla="*/ 0 w 5734050"/>
              <a:gd name="connsiteY0" fmla="*/ 346075 h 2800350"/>
              <a:gd name="connsiteX1" fmla="*/ 2362200 w 5734050"/>
              <a:gd name="connsiteY1" fmla="*/ 346075 h 2800350"/>
              <a:gd name="connsiteX2" fmla="*/ 2724150 w 5734050"/>
              <a:gd name="connsiteY2" fmla="*/ 1885950 h 2800350"/>
              <a:gd name="connsiteX3" fmla="*/ 4114800 w 5734050"/>
              <a:gd name="connsiteY3" fmla="*/ 2800350 h 2800350"/>
              <a:gd name="connsiteX4" fmla="*/ 5448300 w 5734050"/>
              <a:gd name="connsiteY4" fmla="*/ 1905000 h 2800350"/>
              <a:gd name="connsiteX5" fmla="*/ 5734050 w 5734050"/>
              <a:gd name="connsiteY5" fmla="*/ 0 h 2800350"/>
              <a:gd name="connsiteX0" fmla="*/ 0 w 5810250"/>
              <a:gd name="connsiteY0" fmla="*/ 346075 h 2800350"/>
              <a:gd name="connsiteX1" fmla="*/ 2362200 w 5810250"/>
              <a:gd name="connsiteY1" fmla="*/ 346075 h 2800350"/>
              <a:gd name="connsiteX2" fmla="*/ 2724150 w 5810250"/>
              <a:gd name="connsiteY2" fmla="*/ 1885950 h 2800350"/>
              <a:gd name="connsiteX3" fmla="*/ 4114800 w 5810250"/>
              <a:gd name="connsiteY3" fmla="*/ 2800350 h 2800350"/>
              <a:gd name="connsiteX4" fmla="*/ 5524500 w 5810250"/>
              <a:gd name="connsiteY4" fmla="*/ 1905000 h 2800350"/>
              <a:gd name="connsiteX5" fmla="*/ 5734050 w 5810250"/>
              <a:gd name="connsiteY5" fmla="*/ 0 h 2800350"/>
              <a:gd name="connsiteX0" fmla="*/ 0 w 5734050"/>
              <a:gd name="connsiteY0" fmla="*/ 346075 h 2800350"/>
              <a:gd name="connsiteX1" fmla="*/ 2362200 w 5734050"/>
              <a:gd name="connsiteY1" fmla="*/ 346075 h 2800350"/>
              <a:gd name="connsiteX2" fmla="*/ 2724150 w 5734050"/>
              <a:gd name="connsiteY2" fmla="*/ 1885950 h 2800350"/>
              <a:gd name="connsiteX3" fmla="*/ 4114800 w 5734050"/>
              <a:gd name="connsiteY3" fmla="*/ 2800350 h 2800350"/>
              <a:gd name="connsiteX4" fmla="*/ 5524500 w 5734050"/>
              <a:gd name="connsiteY4" fmla="*/ 1905000 h 2800350"/>
              <a:gd name="connsiteX5" fmla="*/ 5734050 w 5734050"/>
              <a:gd name="connsiteY5" fmla="*/ 0 h 280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4050" h="2800350">
                <a:moveTo>
                  <a:pt x="0" y="346075"/>
                </a:moveTo>
                <a:lnTo>
                  <a:pt x="2362200" y="346075"/>
                </a:lnTo>
                <a:lnTo>
                  <a:pt x="2724150" y="1885950"/>
                </a:lnTo>
                <a:cubicBezTo>
                  <a:pt x="3073400" y="2476500"/>
                  <a:pt x="3251200" y="2724150"/>
                  <a:pt x="4114800" y="2800350"/>
                </a:cubicBezTo>
                <a:cubicBezTo>
                  <a:pt x="5054600" y="2730500"/>
                  <a:pt x="5175250" y="2432050"/>
                  <a:pt x="5524500" y="1905000"/>
                </a:cubicBezTo>
                <a:cubicBezTo>
                  <a:pt x="5715000" y="1460500"/>
                  <a:pt x="5734050" y="673100"/>
                  <a:pt x="5734050" y="0"/>
                </a:cubicBezTo>
              </a:path>
            </a:pathLst>
          </a:custGeom>
          <a:ln w="76200">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a:xfrm>
            <a:off x="0" y="0"/>
            <a:ext cx="12192000" cy="1143000"/>
          </a:xfrm>
        </p:spPr>
        <p:txBody>
          <a:bodyPr/>
          <a:lstStyle/>
          <a:p>
            <a:r>
              <a:rPr lang="en-US" dirty="0"/>
              <a:t>3—You can </a:t>
            </a:r>
            <a:r>
              <a:rPr lang="en-US" u="sng" dirty="0"/>
              <a:t>Re</a:t>
            </a:r>
            <a:r>
              <a:rPr lang="en-US" dirty="0"/>
              <a:t>g</a:t>
            </a:r>
            <a:r>
              <a:rPr lang="en-US" u="sng" dirty="0"/>
              <a:t>ain</a:t>
            </a:r>
            <a:r>
              <a:rPr lang="en-US" dirty="0"/>
              <a:t> Joy: </a:t>
            </a:r>
            <a:r>
              <a:rPr lang="en-US" dirty="0" err="1"/>
              <a:t>Psa</a:t>
            </a:r>
            <a:r>
              <a:rPr lang="en-US" dirty="0"/>
              <a:t> 51:12  </a:t>
            </a:r>
          </a:p>
        </p:txBody>
      </p:sp>
      <p:sp>
        <p:nvSpPr>
          <p:cNvPr id="3" name="Content Placeholder 2"/>
          <p:cNvSpPr>
            <a:spLocks noGrp="1"/>
          </p:cNvSpPr>
          <p:nvPr>
            <p:ph idx="1"/>
          </p:nvPr>
        </p:nvSpPr>
        <p:spPr>
          <a:xfrm>
            <a:off x="1981200" y="1047751"/>
            <a:ext cx="8229600" cy="857250"/>
          </a:xfrm>
        </p:spPr>
        <p:txBody>
          <a:bodyPr/>
          <a:lstStyle/>
          <a:p>
            <a:pPr algn="ctr"/>
            <a:r>
              <a:rPr lang="en-US" dirty="0"/>
              <a:t>  “Restore the joy”  How?</a:t>
            </a:r>
          </a:p>
          <a:p>
            <a:pPr algn="ctr"/>
            <a:endParaRPr lang="en-US" dirty="0"/>
          </a:p>
          <a:p>
            <a:pPr algn="ctr"/>
            <a:endParaRPr lang="en-US" dirty="0"/>
          </a:p>
          <a:p>
            <a:r>
              <a:rPr lang="en-US" dirty="0"/>
              <a:t>	</a:t>
            </a:r>
            <a:br>
              <a:rPr lang="en-US" dirty="0"/>
            </a:br>
            <a:endParaRPr lang="en-US" dirty="0"/>
          </a:p>
        </p:txBody>
      </p:sp>
      <p:sp>
        <p:nvSpPr>
          <p:cNvPr id="5" name="TextBox 4"/>
          <p:cNvSpPr txBox="1"/>
          <p:nvPr/>
        </p:nvSpPr>
        <p:spPr>
          <a:xfrm>
            <a:off x="1033712" y="2356365"/>
            <a:ext cx="3093119" cy="707886"/>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latin typeface="Arial Narrow" pitchFamily="34" charset="0"/>
              </a:rPr>
              <a:t>DEPRESSED</a:t>
            </a:r>
          </a:p>
        </p:txBody>
      </p:sp>
      <p:sp>
        <p:nvSpPr>
          <p:cNvPr id="7" name="TextBox 6"/>
          <p:cNvSpPr txBox="1"/>
          <p:nvPr/>
        </p:nvSpPr>
        <p:spPr>
          <a:xfrm>
            <a:off x="4499811" y="2459636"/>
            <a:ext cx="2647950" cy="707886"/>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latin typeface="Arial Narrow" pitchFamily="34" charset="0"/>
              </a:rPr>
              <a:t>Exposed</a:t>
            </a:r>
          </a:p>
        </p:txBody>
      </p:sp>
      <p:sp>
        <p:nvSpPr>
          <p:cNvPr id="8" name="TextBox 7"/>
          <p:cNvSpPr txBox="1"/>
          <p:nvPr/>
        </p:nvSpPr>
        <p:spPr>
          <a:xfrm>
            <a:off x="4777540" y="3246701"/>
            <a:ext cx="2647950" cy="707886"/>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latin typeface="Arial Narrow" pitchFamily="34" charset="0"/>
              </a:rPr>
              <a:t>Confessed</a:t>
            </a:r>
          </a:p>
        </p:txBody>
      </p:sp>
      <p:sp>
        <p:nvSpPr>
          <p:cNvPr id="9" name="TextBox 8"/>
          <p:cNvSpPr txBox="1"/>
          <p:nvPr/>
        </p:nvSpPr>
        <p:spPr>
          <a:xfrm>
            <a:off x="5538537" y="3906434"/>
            <a:ext cx="2647950" cy="707886"/>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latin typeface="Arial Narrow" pitchFamily="34" charset="0"/>
              </a:rPr>
              <a:t>Repent</a:t>
            </a:r>
          </a:p>
        </p:txBody>
      </p:sp>
      <p:sp>
        <p:nvSpPr>
          <p:cNvPr id="10" name="TextBox 9"/>
          <p:cNvSpPr txBox="1"/>
          <p:nvPr/>
        </p:nvSpPr>
        <p:spPr>
          <a:xfrm>
            <a:off x="8332871" y="3956565"/>
            <a:ext cx="2647950" cy="707886"/>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latin typeface="Arial Narrow" pitchFamily="34" charset="0"/>
              </a:rPr>
              <a:t>(Restitution)</a:t>
            </a:r>
          </a:p>
        </p:txBody>
      </p:sp>
      <p:sp>
        <p:nvSpPr>
          <p:cNvPr id="13" name="TextBox 12"/>
          <p:cNvSpPr txBox="1"/>
          <p:nvPr/>
        </p:nvSpPr>
        <p:spPr>
          <a:xfrm>
            <a:off x="866272" y="5158541"/>
            <a:ext cx="10647948" cy="1323439"/>
          </a:xfrm>
          <a:prstGeom prst="rect">
            <a:avLst/>
          </a:prstGeom>
          <a:noFill/>
        </p:spPr>
        <p:txBody>
          <a:bodyPr wrap="square" rtlCol="0">
            <a:spAutoFit/>
          </a:bodyPr>
          <a:lstStyle/>
          <a:p>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Blessed</a:t>
            </a:r>
            <a:r>
              <a:rPr lang="en-US" sz="4000" b="1" dirty="0">
                <a:solidFill>
                  <a:schemeClr val="bg1"/>
                </a:solidFill>
                <a:effectLst>
                  <a:outerShdw blurRad="38100" dist="38100" dir="2700000" algn="tl">
                    <a:srgbClr val="000000">
                      <a:alpha val="43137"/>
                    </a:srgbClr>
                  </a:outerShdw>
                </a:effectLst>
                <a:latin typeface="Arial Narrow" pitchFamily="34" charset="0"/>
              </a:rPr>
              <a:t> is he whose transgressions are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forgiven</a:t>
            </a:r>
            <a:r>
              <a:rPr lang="en-US" sz="4000" b="1" dirty="0">
                <a:solidFill>
                  <a:schemeClr val="bg1"/>
                </a:solidFill>
                <a:effectLst>
                  <a:outerShdw blurRad="38100" dist="38100" dir="2700000" algn="tl">
                    <a:srgbClr val="000000">
                      <a:alpha val="43137"/>
                    </a:srgbClr>
                  </a:outerShdw>
                </a:effectLst>
                <a:latin typeface="Arial Narrow" pitchFamily="34" charset="0"/>
              </a:rPr>
              <a:t>, whose sins are covered. Psalm 32:1</a:t>
            </a:r>
          </a:p>
        </p:txBody>
      </p:sp>
      <p:sp>
        <p:nvSpPr>
          <p:cNvPr id="15" name="Freeform 14"/>
          <p:cNvSpPr/>
          <p:nvPr/>
        </p:nvSpPr>
        <p:spPr>
          <a:xfrm rot="173487">
            <a:off x="8119194" y="1924287"/>
            <a:ext cx="495300" cy="317581"/>
          </a:xfrm>
          <a:custGeom>
            <a:avLst/>
            <a:gdLst>
              <a:gd name="connsiteX0" fmla="*/ 0 w 495300"/>
              <a:gd name="connsiteY0" fmla="*/ 361950 h 361950"/>
              <a:gd name="connsiteX1" fmla="*/ 247650 w 495300"/>
              <a:gd name="connsiteY1" fmla="*/ 0 h 361950"/>
              <a:gd name="connsiteX2" fmla="*/ 495300 w 495300"/>
              <a:gd name="connsiteY2" fmla="*/ 361950 h 361950"/>
            </a:gdLst>
            <a:ahLst/>
            <a:cxnLst>
              <a:cxn ang="0">
                <a:pos x="connsiteX0" y="connsiteY0"/>
              </a:cxn>
              <a:cxn ang="0">
                <a:pos x="connsiteX1" y="connsiteY1"/>
              </a:cxn>
              <a:cxn ang="0">
                <a:pos x="connsiteX2" y="connsiteY2"/>
              </a:cxn>
            </a:cxnLst>
            <a:rect l="l" t="t" r="r" b="b"/>
            <a:pathLst>
              <a:path w="495300" h="361950">
                <a:moveTo>
                  <a:pt x="0" y="361950"/>
                </a:moveTo>
                <a:lnTo>
                  <a:pt x="247650" y="0"/>
                </a:lnTo>
                <a:lnTo>
                  <a:pt x="495300" y="361950"/>
                </a:lnTo>
              </a:path>
            </a:pathLst>
          </a:cu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000"/>
          </a:p>
        </p:txBody>
      </p:sp>
      <p:sp>
        <p:nvSpPr>
          <p:cNvPr id="18" name="TextBox 17"/>
          <p:cNvSpPr txBox="1"/>
          <p:nvPr/>
        </p:nvSpPr>
        <p:spPr>
          <a:xfrm>
            <a:off x="8583529" y="1559261"/>
            <a:ext cx="3409950" cy="646331"/>
          </a:xfrm>
          <a:prstGeom prst="rect">
            <a:avLst/>
          </a:prstGeom>
          <a:noFill/>
        </p:spPr>
        <p:txBody>
          <a:bodyPr wrap="square" rtlCol="0">
            <a:spAutoFit/>
          </a:bodyPr>
          <a:lstStyle/>
          <a:p>
            <a:r>
              <a:rPr lang="en-US" sz="3600" b="1" u="sng" dirty="0">
                <a:solidFill>
                  <a:schemeClr val="bg1"/>
                </a:solidFill>
                <a:effectLst>
                  <a:glow rad="127000">
                    <a:srgbClr val="FF0000"/>
                  </a:glow>
                  <a:outerShdw blurRad="38100" dist="38100" dir="2700000" algn="tl">
                    <a:srgbClr val="000000">
                      <a:alpha val="43137"/>
                    </a:srgbClr>
                  </a:outerShdw>
                </a:effectLst>
                <a:latin typeface="Arial Narrow" pitchFamily="34" charset="0"/>
              </a:rPr>
              <a:t>RESTORED</a:t>
            </a:r>
            <a:r>
              <a:rPr lang="en-US" sz="36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 </a:t>
            </a:r>
            <a:r>
              <a:rPr lang="en-US" sz="3600" b="1" dirty="0">
                <a:solidFill>
                  <a:schemeClr val="bg1"/>
                </a:solidFill>
                <a:effectLst>
                  <a:outerShdw blurRad="38100" dist="38100" dir="2700000" algn="tl">
                    <a:srgbClr val="000000">
                      <a:alpha val="43137"/>
                    </a:srgbClr>
                  </a:outerShdw>
                </a:effectLst>
                <a:latin typeface="Arial Narrow" pitchFamily="34" charset="0"/>
              </a:rPr>
              <a:t>JOY</a:t>
            </a:r>
          </a:p>
        </p:txBody>
      </p:sp>
    </p:spTree>
    <p:extLst>
      <p:ext uri="{BB962C8B-B14F-4D97-AF65-F5344CB8AC3E}">
        <p14:creationId xmlns:p14="http://schemas.microsoft.com/office/powerpoint/2010/main" val="605201784"/>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r>
              <a:rPr lang="en-US" dirty="0"/>
              <a:t>4. You can </a:t>
            </a:r>
            <a:r>
              <a:rPr lang="en-US" u="sng" dirty="0">
                <a:effectLst>
                  <a:glow rad="127000">
                    <a:srgbClr val="FF0000"/>
                  </a:glow>
                  <a:outerShdw blurRad="38100" dist="38100" dir="2700000" algn="tl">
                    <a:srgbClr val="000000">
                      <a:alpha val="43137"/>
                    </a:srgbClr>
                  </a:outerShdw>
                </a:effectLst>
              </a:rPr>
              <a:t>Sustain</a:t>
            </a:r>
            <a:r>
              <a:rPr lang="en-US" dirty="0">
                <a:effectLst>
                  <a:glow rad="127000">
                    <a:srgbClr val="FF0000"/>
                  </a:glow>
                  <a:outerShdw blurRad="38100" dist="38100" dir="2700000" algn="tl">
                    <a:srgbClr val="000000">
                      <a:alpha val="43137"/>
                    </a:srgbClr>
                  </a:outerShdw>
                </a:effectLst>
              </a:rPr>
              <a:t> </a:t>
            </a:r>
            <a:r>
              <a:rPr lang="en-US" dirty="0"/>
              <a:t>Joy</a:t>
            </a:r>
          </a:p>
        </p:txBody>
      </p:sp>
      <p:sp>
        <p:nvSpPr>
          <p:cNvPr id="4" name="TextBox 3"/>
          <p:cNvSpPr txBox="1"/>
          <p:nvPr/>
        </p:nvSpPr>
        <p:spPr>
          <a:xfrm>
            <a:off x="2041573" y="1135380"/>
            <a:ext cx="8134350" cy="1938992"/>
          </a:xfrm>
          <a:prstGeom prst="rect">
            <a:avLst/>
          </a:prstGeom>
          <a:noFill/>
        </p:spPr>
        <p:txBody>
          <a:bodyPr wrap="square" rtlCol="0">
            <a:spAutoFit/>
          </a:bodyPr>
          <a:lstStyle/>
          <a:p>
            <a:pPr algn="ctr"/>
            <a:r>
              <a:rPr lang="en-US" sz="4000" b="1" baseline="30000" dirty="0">
                <a:solidFill>
                  <a:schemeClr val="bg1"/>
                </a:solidFill>
                <a:effectLst>
                  <a:outerShdw blurRad="38100" dist="38100" dir="2700000" algn="tl">
                    <a:srgbClr val="000000">
                      <a:alpha val="43137"/>
                    </a:srgbClr>
                  </a:outerShdw>
                </a:effectLst>
                <a:latin typeface="Arial Narrow" pitchFamily="34" charset="0"/>
              </a:rPr>
              <a:t>12</a:t>
            </a:r>
            <a:r>
              <a:rPr lang="en-US" sz="4000" b="1" dirty="0">
                <a:solidFill>
                  <a:schemeClr val="bg1"/>
                </a:solidFill>
                <a:effectLst>
                  <a:outerShdw blurRad="38100" dist="38100" dir="2700000" algn="tl">
                    <a:srgbClr val="000000">
                      <a:alpha val="43137"/>
                    </a:srgbClr>
                  </a:outerShdw>
                </a:effectLst>
                <a:latin typeface="Arial Narrow" pitchFamily="34" charset="0"/>
              </a:rPr>
              <a:t> Restore to me the joy of your salvation and grant me a willing spirit,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to sustain me</a:t>
            </a:r>
            <a:r>
              <a:rPr lang="en-US" sz="4000" b="1" dirty="0">
                <a:solidFill>
                  <a:schemeClr val="bg1"/>
                </a:solidFill>
                <a:effectLst>
                  <a:outerShdw blurRad="38100" dist="38100" dir="2700000" algn="tl">
                    <a:srgbClr val="000000">
                      <a:alpha val="43137"/>
                    </a:srgbClr>
                  </a:outerShdw>
                </a:effectLst>
                <a:latin typeface="Arial Narrow" pitchFamily="34" charset="0"/>
              </a:rPr>
              <a:t>. </a:t>
            </a:r>
            <a:r>
              <a:rPr lang="en-US" sz="2400" b="1" dirty="0">
                <a:solidFill>
                  <a:schemeClr val="bg1"/>
                </a:solidFill>
                <a:effectLst>
                  <a:outerShdw blurRad="38100" dist="38100" dir="2700000" algn="tl">
                    <a:srgbClr val="000000">
                      <a:alpha val="43137"/>
                    </a:srgbClr>
                  </a:outerShdw>
                </a:effectLst>
                <a:latin typeface="Arial Narrow" pitchFamily="34" charset="0"/>
              </a:rPr>
              <a:t>Psalm 51:12 </a:t>
            </a:r>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1500685324"/>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7" descr="body-temple-1"/>
          <p:cNvPicPr>
            <a:picLocks noChangeAspect="1" noChangeArrowheads="1"/>
          </p:cNvPicPr>
          <p:nvPr/>
        </p:nvPicPr>
        <p:blipFill rotWithShape="1">
          <a:blip r:embed="rId2" cstate="print"/>
          <a:srcRect l="-1041" r="-882" b="8484"/>
          <a:stretch/>
        </p:blipFill>
        <p:spPr bwMode="auto">
          <a:xfrm>
            <a:off x="111894" y="2859694"/>
            <a:ext cx="2980222" cy="3998306"/>
          </a:xfrm>
          <a:prstGeom prst="rect">
            <a:avLst/>
          </a:prstGeom>
          <a:noFill/>
          <a:ln w="9525">
            <a:noFill/>
            <a:miter lim="800000"/>
            <a:headEnd/>
            <a:tailEnd/>
          </a:ln>
          <a:effectLst>
            <a:glow rad="127000">
              <a:schemeClr val="bg1"/>
            </a:glow>
          </a:effectLst>
        </p:spPr>
      </p:pic>
      <p:sp>
        <p:nvSpPr>
          <p:cNvPr id="2" name="Title 1"/>
          <p:cNvSpPr>
            <a:spLocks noGrp="1"/>
          </p:cNvSpPr>
          <p:nvPr>
            <p:ph type="title"/>
          </p:nvPr>
        </p:nvSpPr>
        <p:spPr>
          <a:xfrm>
            <a:off x="1524000" y="0"/>
            <a:ext cx="9144000" cy="1143000"/>
          </a:xfrm>
        </p:spPr>
        <p:txBody>
          <a:bodyPr/>
          <a:lstStyle/>
          <a:p>
            <a:r>
              <a:rPr lang="en-US" dirty="0"/>
              <a:t>4. You can </a:t>
            </a:r>
            <a:r>
              <a:rPr lang="en-US" u="sng" dirty="0">
                <a:effectLst>
                  <a:glow rad="127000">
                    <a:srgbClr val="FF0000"/>
                  </a:glow>
                  <a:outerShdw blurRad="38100" dist="38100" dir="2700000" algn="tl">
                    <a:srgbClr val="000000">
                      <a:alpha val="43137"/>
                    </a:srgbClr>
                  </a:outerShdw>
                </a:effectLst>
              </a:rPr>
              <a:t>Sustain</a:t>
            </a:r>
            <a:r>
              <a:rPr lang="en-US" dirty="0">
                <a:effectLst>
                  <a:glow rad="127000">
                    <a:srgbClr val="FF0000"/>
                  </a:glow>
                  <a:outerShdw blurRad="38100" dist="38100" dir="2700000" algn="tl">
                    <a:srgbClr val="000000">
                      <a:alpha val="43137"/>
                    </a:srgbClr>
                  </a:outerShdw>
                </a:effectLst>
              </a:rPr>
              <a:t> </a:t>
            </a:r>
            <a:r>
              <a:rPr lang="en-US" dirty="0"/>
              <a:t>Joy</a:t>
            </a:r>
          </a:p>
        </p:txBody>
      </p:sp>
      <p:sp>
        <p:nvSpPr>
          <p:cNvPr id="3" name="Content Placeholder 2"/>
          <p:cNvSpPr>
            <a:spLocks noGrp="1"/>
          </p:cNvSpPr>
          <p:nvPr>
            <p:ph idx="1"/>
          </p:nvPr>
        </p:nvSpPr>
        <p:spPr>
          <a:xfrm>
            <a:off x="1891469" y="3609050"/>
            <a:ext cx="8229600" cy="4525963"/>
          </a:xfrm>
        </p:spPr>
        <p:txBody>
          <a:bodyPr/>
          <a:lstStyle/>
          <a:p>
            <a:pPr algn="ctr"/>
            <a:r>
              <a:rPr lang="en-US" baseline="30000" dirty="0"/>
              <a:t>16</a:t>
            </a:r>
            <a:r>
              <a:rPr lang="en-US" dirty="0"/>
              <a:t> So I say, </a:t>
            </a:r>
            <a:r>
              <a:rPr lang="en-US" dirty="0">
                <a:effectLst>
                  <a:glow rad="127000">
                    <a:srgbClr val="FF0000"/>
                  </a:glow>
                  <a:outerShdw blurRad="38100" dist="38100" dir="2700000" algn="tl">
                    <a:srgbClr val="000000">
                      <a:alpha val="43137"/>
                    </a:srgbClr>
                  </a:outerShdw>
                </a:effectLst>
              </a:rPr>
              <a:t>live by the Spirit</a:t>
            </a:r>
            <a:r>
              <a:rPr lang="en-US" dirty="0"/>
              <a:t>, and </a:t>
            </a:r>
            <a:br>
              <a:rPr lang="en-US" dirty="0"/>
            </a:br>
            <a:r>
              <a:rPr lang="en-US" dirty="0"/>
              <a:t>you will not gratify the</a:t>
            </a:r>
            <a:br>
              <a:rPr lang="en-US" dirty="0"/>
            </a:br>
            <a:r>
              <a:rPr lang="en-US" dirty="0"/>
              <a:t> desires of the sinful nature. </a:t>
            </a:r>
            <a:br>
              <a:rPr lang="en-US" dirty="0"/>
            </a:br>
            <a:r>
              <a:rPr lang="en-US" sz="2400" dirty="0"/>
              <a:t>Galatians  5:16</a:t>
            </a:r>
            <a:endParaRPr lang="en-US" sz="1400" dirty="0"/>
          </a:p>
          <a:p>
            <a:pPr algn="ctr"/>
            <a:br>
              <a:rPr lang="en-US" sz="1400" dirty="0"/>
            </a:br>
            <a:r>
              <a:rPr lang="en-US" sz="6000" dirty="0"/>
              <a:t>	</a:t>
            </a:r>
            <a:br>
              <a:rPr lang="en-US" dirty="0"/>
            </a:br>
            <a:endParaRPr lang="en-US" dirty="0"/>
          </a:p>
        </p:txBody>
      </p:sp>
      <p:sp>
        <p:nvSpPr>
          <p:cNvPr id="4" name="TextBox 3"/>
          <p:cNvSpPr txBox="1"/>
          <p:nvPr/>
        </p:nvSpPr>
        <p:spPr>
          <a:xfrm>
            <a:off x="2041573" y="1135380"/>
            <a:ext cx="8134350" cy="1938992"/>
          </a:xfrm>
          <a:prstGeom prst="rect">
            <a:avLst/>
          </a:prstGeom>
          <a:noFill/>
        </p:spPr>
        <p:txBody>
          <a:bodyPr wrap="square" rtlCol="0">
            <a:spAutoFit/>
          </a:bodyPr>
          <a:lstStyle/>
          <a:p>
            <a:pPr algn="ctr"/>
            <a:r>
              <a:rPr lang="en-US" sz="4000" b="1" baseline="30000" dirty="0">
                <a:solidFill>
                  <a:schemeClr val="bg1"/>
                </a:solidFill>
                <a:effectLst>
                  <a:outerShdw blurRad="38100" dist="38100" dir="2700000" algn="tl">
                    <a:srgbClr val="000000">
                      <a:alpha val="43137"/>
                    </a:srgbClr>
                  </a:outerShdw>
                </a:effectLst>
                <a:latin typeface="Arial Narrow" pitchFamily="34" charset="0"/>
              </a:rPr>
              <a:t>12</a:t>
            </a:r>
            <a:r>
              <a:rPr lang="en-US" sz="4000" b="1" dirty="0">
                <a:solidFill>
                  <a:schemeClr val="bg1"/>
                </a:solidFill>
                <a:effectLst>
                  <a:outerShdw blurRad="38100" dist="38100" dir="2700000" algn="tl">
                    <a:srgbClr val="000000">
                      <a:alpha val="43137"/>
                    </a:srgbClr>
                  </a:outerShdw>
                </a:effectLst>
                <a:latin typeface="Arial Narrow" pitchFamily="34" charset="0"/>
              </a:rPr>
              <a:t> Restore to me the joy of your salvation and grant me a willing spirit,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to sustain me</a:t>
            </a:r>
            <a:r>
              <a:rPr lang="en-US" sz="4000" b="1" dirty="0">
                <a:solidFill>
                  <a:schemeClr val="bg1"/>
                </a:solidFill>
                <a:effectLst>
                  <a:outerShdw blurRad="38100" dist="38100" dir="2700000" algn="tl">
                    <a:srgbClr val="000000">
                      <a:alpha val="43137"/>
                    </a:srgbClr>
                  </a:outerShdw>
                </a:effectLst>
                <a:latin typeface="Arial Narrow" pitchFamily="34" charset="0"/>
              </a:rPr>
              <a:t>. </a:t>
            </a:r>
            <a:r>
              <a:rPr lang="en-US" sz="2400" b="1" dirty="0">
                <a:solidFill>
                  <a:schemeClr val="bg1"/>
                </a:solidFill>
                <a:effectLst>
                  <a:outerShdw blurRad="38100" dist="38100" dir="2700000" algn="tl">
                    <a:srgbClr val="000000">
                      <a:alpha val="43137"/>
                    </a:srgbClr>
                  </a:outerShdw>
                </a:effectLst>
                <a:latin typeface="Arial Narrow" pitchFamily="34" charset="0"/>
              </a:rPr>
              <a:t>Psalm 51:12 </a:t>
            </a:r>
          </a:p>
        </p:txBody>
      </p:sp>
      <p:sp>
        <p:nvSpPr>
          <p:cNvPr id="11" name="&quot;No&quot; Symbol 10"/>
          <p:cNvSpPr/>
          <p:nvPr/>
        </p:nvSpPr>
        <p:spPr>
          <a:xfrm>
            <a:off x="112115" y="3251734"/>
            <a:ext cx="2566266" cy="2482792"/>
          </a:xfrm>
          <a:prstGeom prst="noSmoking">
            <a:avLst>
              <a:gd name="adj" fmla="val 11666"/>
            </a:avLst>
          </a:prstGeom>
          <a:solidFill>
            <a:srgbClr val="C0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2" name="Group 23"/>
          <p:cNvGrpSpPr/>
          <p:nvPr/>
        </p:nvGrpSpPr>
        <p:grpSpPr>
          <a:xfrm>
            <a:off x="9133963" y="2714154"/>
            <a:ext cx="2909118" cy="4135911"/>
            <a:chOff x="4421580" y="2714153"/>
            <a:chExt cx="2909118" cy="4135911"/>
          </a:xfrm>
          <a:effectLst>
            <a:glow rad="127000">
              <a:schemeClr val="bg1"/>
            </a:glow>
          </a:effectLst>
        </p:grpSpPr>
        <p:pic>
          <p:nvPicPr>
            <p:cNvPr id="13" name="Picture 62" descr="body-temple-2"/>
            <p:cNvPicPr>
              <a:picLocks noChangeAspect="1" noChangeArrowheads="1"/>
            </p:cNvPicPr>
            <p:nvPr/>
          </p:nvPicPr>
          <p:blipFill>
            <a:blip r:embed="rId3" cstate="print"/>
            <a:srcRect/>
            <a:stretch>
              <a:fillRect/>
            </a:stretch>
          </p:blipFill>
          <p:spPr bwMode="auto">
            <a:xfrm>
              <a:off x="5199455" y="4105711"/>
              <a:ext cx="1042988" cy="2108656"/>
            </a:xfrm>
            <a:prstGeom prst="rect">
              <a:avLst/>
            </a:prstGeom>
            <a:noFill/>
            <a:ln w="9525">
              <a:noFill/>
              <a:miter lim="800000"/>
              <a:headEnd/>
              <a:tailEnd/>
            </a:ln>
          </p:spPr>
        </p:pic>
        <p:pic>
          <p:nvPicPr>
            <p:cNvPr id="14" name="Picture 63" descr="halo"/>
            <p:cNvPicPr>
              <a:picLocks noChangeAspect="1" noChangeArrowheads="1"/>
            </p:cNvPicPr>
            <p:nvPr/>
          </p:nvPicPr>
          <p:blipFill>
            <a:blip r:embed="rId4" cstate="print"/>
            <a:srcRect/>
            <a:stretch>
              <a:fillRect/>
            </a:stretch>
          </p:blipFill>
          <p:spPr bwMode="auto">
            <a:xfrm>
              <a:off x="5199455" y="2714153"/>
              <a:ext cx="938213" cy="594998"/>
            </a:xfrm>
            <a:prstGeom prst="rect">
              <a:avLst/>
            </a:prstGeom>
            <a:noFill/>
            <a:ln w="9525">
              <a:noFill/>
              <a:miter lim="800000"/>
              <a:headEnd/>
              <a:tailEnd/>
            </a:ln>
          </p:spPr>
        </p:pic>
        <p:pic>
          <p:nvPicPr>
            <p:cNvPr id="15" name="Picture 64" descr="body-temple-1"/>
            <p:cNvPicPr>
              <a:picLocks noChangeAspect="1" noChangeArrowheads="1"/>
            </p:cNvPicPr>
            <p:nvPr/>
          </p:nvPicPr>
          <p:blipFill>
            <a:blip r:embed="rId2" cstate="print"/>
            <a:srcRect r="782" b="8484"/>
            <a:stretch>
              <a:fillRect/>
            </a:stretch>
          </p:blipFill>
          <p:spPr bwMode="auto">
            <a:xfrm>
              <a:off x="4421580" y="2840130"/>
              <a:ext cx="2909118" cy="4009934"/>
            </a:xfrm>
            <a:prstGeom prst="rect">
              <a:avLst/>
            </a:prstGeom>
            <a:noFill/>
            <a:ln w="9525">
              <a:noFill/>
              <a:miter lim="800000"/>
              <a:headEnd/>
              <a:tailEnd/>
            </a:ln>
          </p:spPr>
        </p:pic>
      </p:grpSp>
    </p:spTree>
    <p:extLst>
      <p:ext uri="{BB962C8B-B14F-4D97-AF65-F5344CB8AC3E}">
        <p14:creationId xmlns:p14="http://schemas.microsoft.com/office/powerpoint/2010/main" val="2376572555"/>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7" descr="body-temple-1"/>
          <p:cNvPicPr>
            <a:picLocks noChangeAspect="1" noChangeArrowheads="1"/>
          </p:cNvPicPr>
          <p:nvPr/>
        </p:nvPicPr>
        <p:blipFill rotWithShape="1">
          <a:blip r:embed="rId2" cstate="print"/>
          <a:srcRect l="-1041" r="-882" b="8484"/>
          <a:stretch/>
        </p:blipFill>
        <p:spPr bwMode="auto">
          <a:xfrm>
            <a:off x="111894" y="2859694"/>
            <a:ext cx="2980222" cy="3998306"/>
          </a:xfrm>
          <a:prstGeom prst="rect">
            <a:avLst/>
          </a:prstGeom>
          <a:noFill/>
          <a:ln w="9525">
            <a:noFill/>
            <a:miter lim="800000"/>
            <a:headEnd/>
            <a:tailEnd/>
          </a:ln>
          <a:effectLst>
            <a:glow rad="127000">
              <a:schemeClr val="bg1"/>
            </a:glow>
          </a:effectLst>
        </p:spPr>
      </p:pic>
      <p:sp>
        <p:nvSpPr>
          <p:cNvPr id="2" name="Title 1"/>
          <p:cNvSpPr>
            <a:spLocks noGrp="1"/>
          </p:cNvSpPr>
          <p:nvPr>
            <p:ph type="title"/>
          </p:nvPr>
        </p:nvSpPr>
        <p:spPr>
          <a:xfrm>
            <a:off x="1524000" y="0"/>
            <a:ext cx="9144000" cy="1143000"/>
          </a:xfrm>
        </p:spPr>
        <p:txBody>
          <a:bodyPr/>
          <a:lstStyle/>
          <a:p>
            <a:r>
              <a:rPr lang="en-US" dirty="0"/>
              <a:t>4. You can </a:t>
            </a:r>
            <a:r>
              <a:rPr lang="en-US" u="sng" dirty="0">
                <a:effectLst>
                  <a:glow rad="127000">
                    <a:srgbClr val="FF0000"/>
                  </a:glow>
                  <a:outerShdw blurRad="38100" dist="38100" dir="2700000" algn="tl">
                    <a:srgbClr val="000000">
                      <a:alpha val="43137"/>
                    </a:srgbClr>
                  </a:outerShdw>
                </a:effectLst>
              </a:rPr>
              <a:t>Sustain</a:t>
            </a:r>
            <a:r>
              <a:rPr lang="en-US" dirty="0">
                <a:effectLst>
                  <a:glow rad="127000">
                    <a:srgbClr val="FF0000"/>
                  </a:glow>
                  <a:outerShdw blurRad="38100" dist="38100" dir="2700000" algn="tl">
                    <a:srgbClr val="000000">
                      <a:alpha val="43137"/>
                    </a:srgbClr>
                  </a:outerShdw>
                </a:effectLst>
              </a:rPr>
              <a:t> </a:t>
            </a:r>
            <a:r>
              <a:rPr lang="en-US" dirty="0"/>
              <a:t>Joy</a:t>
            </a:r>
          </a:p>
        </p:txBody>
      </p:sp>
      <p:sp>
        <p:nvSpPr>
          <p:cNvPr id="3" name="Content Placeholder 2"/>
          <p:cNvSpPr>
            <a:spLocks noGrp="1"/>
          </p:cNvSpPr>
          <p:nvPr>
            <p:ph idx="1"/>
          </p:nvPr>
        </p:nvSpPr>
        <p:spPr>
          <a:xfrm>
            <a:off x="1891469" y="3609050"/>
            <a:ext cx="8229600" cy="4525963"/>
          </a:xfrm>
        </p:spPr>
        <p:txBody>
          <a:bodyPr/>
          <a:lstStyle/>
          <a:p>
            <a:pPr algn="ctr"/>
            <a:r>
              <a:rPr lang="en-US" baseline="30000" dirty="0"/>
              <a:t>16</a:t>
            </a:r>
            <a:r>
              <a:rPr lang="en-US" dirty="0"/>
              <a:t> So I say, </a:t>
            </a:r>
            <a:r>
              <a:rPr lang="en-US" dirty="0">
                <a:effectLst>
                  <a:glow rad="127000">
                    <a:srgbClr val="FF0000"/>
                  </a:glow>
                  <a:outerShdw blurRad="38100" dist="38100" dir="2700000" algn="tl">
                    <a:srgbClr val="000000">
                      <a:alpha val="43137"/>
                    </a:srgbClr>
                  </a:outerShdw>
                </a:effectLst>
              </a:rPr>
              <a:t>live by the Spirit</a:t>
            </a:r>
            <a:r>
              <a:rPr lang="en-US" dirty="0"/>
              <a:t>, and </a:t>
            </a:r>
            <a:br>
              <a:rPr lang="en-US" dirty="0"/>
            </a:br>
            <a:r>
              <a:rPr lang="en-US" dirty="0"/>
              <a:t>you will not gratify the</a:t>
            </a:r>
            <a:br>
              <a:rPr lang="en-US" dirty="0"/>
            </a:br>
            <a:r>
              <a:rPr lang="en-US" dirty="0"/>
              <a:t> desires of the sinful nature. </a:t>
            </a:r>
            <a:br>
              <a:rPr lang="en-US" dirty="0"/>
            </a:br>
            <a:r>
              <a:rPr lang="en-US" sz="2400" dirty="0"/>
              <a:t>Galatians  5:16</a:t>
            </a:r>
            <a:endParaRPr lang="en-US" sz="1400" dirty="0"/>
          </a:p>
          <a:p>
            <a:pPr algn="ctr"/>
            <a:br>
              <a:rPr lang="en-US" sz="1400" dirty="0"/>
            </a:br>
            <a:r>
              <a:rPr lang="en-US" sz="6000" dirty="0"/>
              <a:t>	</a:t>
            </a:r>
            <a:br>
              <a:rPr lang="en-US" dirty="0"/>
            </a:br>
            <a:endParaRPr lang="en-US" dirty="0"/>
          </a:p>
        </p:txBody>
      </p:sp>
      <p:sp>
        <p:nvSpPr>
          <p:cNvPr id="4" name="TextBox 3"/>
          <p:cNvSpPr txBox="1"/>
          <p:nvPr/>
        </p:nvSpPr>
        <p:spPr>
          <a:xfrm>
            <a:off x="2041573" y="1135380"/>
            <a:ext cx="8134350" cy="1938992"/>
          </a:xfrm>
          <a:prstGeom prst="rect">
            <a:avLst/>
          </a:prstGeom>
          <a:noFill/>
        </p:spPr>
        <p:txBody>
          <a:bodyPr wrap="square" rtlCol="0">
            <a:spAutoFit/>
          </a:bodyPr>
          <a:lstStyle/>
          <a:p>
            <a:pPr algn="ctr"/>
            <a:r>
              <a:rPr lang="en-US" sz="4000" b="1" baseline="30000" dirty="0">
                <a:solidFill>
                  <a:schemeClr val="bg1"/>
                </a:solidFill>
                <a:effectLst>
                  <a:outerShdw blurRad="38100" dist="38100" dir="2700000" algn="tl">
                    <a:srgbClr val="000000">
                      <a:alpha val="43137"/>
                    </a:srgbClr>
                  </a:outerShdw>
                </a:effectLst>
                <a:latin typeface="Arial Narrow" pitchFamily="34" charset="0"/>
              </a:rPr>
              <a:t>12</a:t>
            </a:r>
            <a:r>
              <a:rPr lang="en-US" sz="4000" b="1" dirty="0">
                <a:solidFill>
                  <a:schemeClr val="bg1"/>
                </a:solidFill>
                <a:effectLst>
                  <a:outerShdw blurRad="38100" dist="38100" dir="2700000" algn="tl">
                    <a:srgbClr val="000000">
                      <a:alpha val="43137"/>
                    </a:srgbClr>
                  </a:outerShdw>
                </a:effectLst>
                <a:latin typeface="Arial Narrow" pitchFamily="34" charset="0"/>
              </a:rPr>
              <a:t> Restore to me the joy of your salvation and grant me a willing spirit,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to sustain me</a:t>
            </a:r>
            <a:r>
              <a:rPr lang="en-US" sz="4000" b="1" dirty="0">
                <a:solidFill>
                  <a:schemeClr val="bg1"/>
                </a:solidFill>
                <a:effectLst>
                  <a:outerShdw blurRad="38100" dist="38100" dir="2700000" algn="tl">
                    <a:srgbClr val="000000">
                      <a:alpha val="43137"/>
                    </a:srgbClr>
                  </a:outerShdw>
                </a:effectLst>
                <a:latin typeface="Arial Narrow" pitchFamily="34" charset="0"/>
              </a:rPr>
              <a:t>. </a:t>
            </a:r>
            <a:r>
              <a:rPr lang="en-US" sz="2400" b="1" dirty="0">
                <a:solidFill>
                  <a:schemeClr val="bg1"/>
                </a:solidFill>
                <a:effectLst>
                  <a:outerShdw blurRad="38100" dist="38100" dir="2700000" algn="tl">
                    <a:srgbClr val="000000">
                      <a:alpha val="43137"/>
                    </a:srgbClr>
                  </a:outerShdw>
                </a:effectLst>
                <a:latin typeface="Arial Narrow" pitchFamily="34" charset="0"/>
              </a:rPr>
              <a:t>Psalm 51:12 </a:t>
            </a:r>
          </a:p>
        </p:txBody>
      </p:sp>
      <p:sp>
        <p:nvSpPr>
          <p:cNvPr id="11" name="&quot;No&quot; Symbol 10"/>
          <p:cNvSpPr/>
          <p:nvPr/>
        </p:nvSpPr>
        <p:spPr>
          <a:xfrm>
            <a:off x="112115" y="3251734"/>
            <a:ext cx="2566266" cy="2482792"/>
          </a:xfrm>
          <a:prstGeom prst="noSmoking">
            <a:avLst>
              <a:gd name="adj" fmla="val 11666"/>
            </a:avLst>
          </a:prstGeom>
          <a:solidFill>
            <a:srgbClr val="C0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2" name="Group 23"/>
          <p:cNvGrpSpPr/>
          <p:nvPr/>
        </p:nvGrpSpPr>
        <p:grpSpPr>
          <a:xfrm>
            <a:off x="9133963" y="2714154"/>
            <a:ext cx="2909118" cy="4135911"/>
            <a:chOff x="4421580" y="2714153"/>
            <a:chExt cx="2909118" cy="4135911"/>
          </a:xfrm>
          <a:effectLst>
            <a:glow rad="127000">
              <a:schemeClr val="bg1"/>
            </a:glow>
          </a:effectLst>
        </p:grpSpPr>
        <p:pic>
          <p:nvPicPr>
            <p:cNvPr id="13" name="Picture 62" descr="body-temple-2"/>
            <p:cNvPicPr>
              <a:picLocks noChangeAspect="1" noChangeArrowheads="1"/>
            </p:cNvPicPr>
            <p:nvPr/>
          </p:nvPicPr>
          <p:blipFill>
            <a:blip r:embed="rId3" cstate="print"/>
            <a:srcRect/>
            <a:stretch>
              <a:fillRect/>
            </a:stretch>
          </p:blipFill>
          <p:spPr bwMode="auto">
            <a:xfrm>
              <a:off x="5199455" y="4105711"/>
              <a:ext cx="1042988" cy="2108656"/>
            </a:xfrm>
            <a:prstGeom prst="rect">
              <a:avLst/>
            </a:prstGeom>
            <a:noFill/>
            <a:ln w="9525">
              <a:noFill/>
              <a:miter lim="800000"/>
              <a:headEnd/>
              <a:tailEnd/>
            </a:ln>
          </p:spPr>
        </p:pic>
        <p:pic>
          <p:nvPicPr>
            <p:cNvPr id="14" name="Picture 63" descr="halo"/>
            <p:cNvPicPr>
              <a:picLocks noChangeAspect="1" noChangeArrowheads="1"/>
            </p:cNvPicPr>
            <p:nvPr/>
          </p:nvPicPr>
          <p:blipFill>
            <a:blip r:embed="rId4" cstate="print"/>
            <a:srcRect/>
            <a:stretch>
              <a:fillRect/>
            </a:stretch>
          </p:blipFill>
          <p:spPr bwMode="auto">
            <a:xfrm>
              <a:off x="5199455" y="2714153"/>
              <a:ext cx="938213" cy="594998"/>
            </a:xfrm>
            <a:prstGeom prst="rect">
              <a:avLst/>
            </a:prstGeom>
            <a:noFill/>
            <a:ln w="9525">
              <a:noFill/>
              <a:miter lim="800000"/>
              <a:headEnd/>
              <a:tailEnd/>
            </a:ln>
          </p:spPr>
        </p:pic>
        <p:pic>
          <p:nvPicPr>
            <p:cNvPr id="15" name="Picture 64" descr="body-temple-1"/>
            <p:cNvPicPr>
              <a:picLocks noChangeAspect="1" noChangeArrowheads="1"/>
            </p:cNvPicPr>
            <p:nvPr/>
          </p:nvPicPr>
          <p:blipFill>
            <a:blip r:embed="rId2" cstate="print"/>
            <a:srcRect r="782" b="8484"/>
            <a:stretch>
              <a:fillRect/>
            </a:stretch>
          </p:blipFill>
          <p:spPr bwMode="auto">
            <a:xfrm>
              <a:off x="4421580" y="2840130"/>
              <a:ext cx="2909118" cy="4009934"/>
            </a:xfrm>
            <a:prstGeom prst="rect">
              <a:avLst/>
            </a:prstGeom>
            <a:noFill/>
            <a:ln w="9525">
              <a:noFill/>
              <a:miter lim="800000"/>
              <a:headEnd/>
              <a:tailEnd/>
            </a:ln>
          </p:spPr>
        </p:pic>
      </p:grpSp>
      <p:sp>
        <p:nvSpPr>
          <p:cNvPr id="5" name="Rectangle 4"/>
          <p:cNvSpPr/>
          <p:nvPr/>
        </p:nvSpPr>
        <p:spPr>
          <a:xfrm>
            <a:off x="3989645" y="5288340"/>
            <a:ext cx="4238469" cy="1569660"/>
          </a:xfrm>
          <a:prstGeom prst="rect">
            <a:avLst/>
          </a:prstGeom>
        </p:spPr>
        <p:txBody>
          <a:bodyPr wrap="none">
            <a:spAutoFit/>
          </a:bodyPr>
          <a:lstStyle/>
          <a:p>
            <a:pPr algn="ctr"/>
            <a:r>
              <a:rPr lang="en-US" sz="1400" dirty="0"/>
              <a:t> </a:t>
            </a:r>
            <a:r>
              <a:rPr lang="en-US" sz="9600" dirty="0">
                <a:solidFill>
                  <a:schemeClr val="bg1"/>
                </a:solidFill>
                <a:effectLst>
                  <a:glow rad="254000">
                    <a:srgbClr val="FF0000"/>
                  </a:glow>
                </a:effectLst>
                <a:latin typeface="Arial Black" panose="020B0A04020102020204" pitchFamily="34" charset="0"/>
              </a:rPr>
              <a:t>HOW?</a:t>
            </a:r>
          </a:p>
        </p:txBody>
      </p:sp>
    </p:spTree>
    <p:extLst>
      <p:ext uri="{BB962C8B-B14F-4D97-AF65-F5344CB8AC3E}">
        <p14:creationId xmlns:p14="http://schemas.microsoft.com/office/powerpoint/2010/main" val="3767704761"/>
      </p:ext>
    </p:extLst>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Like JOSEPH ... Genesis</a:t>
            </a:r>
          </a:p>
        </p:txBody>
      </p:sp>
      <p:pic>
        <p:nvPicPr>
          <p:cNvPr id="10244" name="Picture 4"/>
          <p:cNvPicPr>
            <a:picLocks noChangeAspect="1" noChangeArrowheads="1"/>
          </p:cNvPicPr>
          <p:nvPr/>
        </p:nvPicPr>
        <p:blipFill>
          <a:blip r:embed="rId3" cstate="print"/>
          <a:srcRect/>
          <a:stretch>
            <a:fillRect/>
          </a:stretch>
        </p:blipFill>
        <p:spPr bwMode="auto">
          <a:xfrm flipH="1">
            <a:off x="0" y="1138238"/>
            <a:ext cx="6015037" cy="5719762"/>
          </a:xfrm>
          <a:prstGeom prst="rect">
            <a:avLst/>
          </a:prstGeom>
          <a:noFill/>
          <a:ln w="9525">
            <a:noFill/>
            <a:miter lim="800000"/>
            <a:headEnd/>
            <a:tailEnd/>
          </a:ln>
          <a:effectLst/>
        </p:spPr>
      </p:pic>
      <p:sp>
        <p:nvSpPr>
          <p:cNvPr id="3" name="Content Placeholder 2"/>
          <p:cNvSpPr>
            <a:spLocks noGrp="1"/>
          </p:cNvSpPr>
          <p:nvPr>
            <p:ph idx="1"/>
          </p:nvPr>
        </p:nvSpPr>
        <p:spPr>
          <a:xfrm>
            <a:off x="4965895" y="1600201"/>
            <a:ext cx="6625883" cy="4525963"/>
          </a:xfrm>
        </p:spPr>
        <p:txBody>
          <a:bodyPr/>
          <a:lstStyle/>
          <a:p>
            <a:r>
              <a:rPr lang="en-US" dirty="0"/>
              <a:t>In Genesis Pharaoh asked:</a:t>
            </a:r>
          </a:p>
          <a:p>
            <a:r>
              <a:rPr lang="en-US" dirty="0"/>
              <a:t>"Can we find anyone like this man, one </a:t>
            </a:r>
            <a:r>
              <a:rPr lang="en-US" dirty="0">
                <a:effectLst>
                  <a:glow rad="127000">
                    <a:srgbClr val="FF0000"/>
                  </a:glow>
                  <a:outerShdw blurRad="38100" dist="38100" dir="2700000" algn="tl">
                    <a:srgbClr val="000000">
                      <a:alpha val="43137"/>
                    </a:srgbClr>
                  </a:outerShdw>
                </a:effectLst>
              </a:rPr>
              <a:t>in whom is the spirit of God</a:t>
            </a:r>
            <a:r>
              <a:rPr lang="en-US" dirty="0"/>
              <a:t>?" Genesis 41:38</a:t>
            </a:r>
          </a:p>
        </p:txBody>
      </p:sp>
    </p:spTree>
    <p:extLst>
      <p:ext uri="{BB962C8B-B14F-4D97-AF65-F5344CB8AC3E}">
        <p14:creationId xmlns:p14="http://schemas.microsoft.com/office/powerpoint/2010/main" val="4277426934"/>
      </p:ext>
    </p:extLst>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rotWithShape="1">
          <a:blip r:embed="rId3" cstate="print"/>
          <a:srcRect b="26444"/>
          <a:stretch/>
        </p:blipFill>
        <p:spPr bwMode="auto">
          <a:xfrm flipH="1">
            <a:off x="0" y="1751427"/>
            <a:ext cx="12192000" cy="5106573"/>
          </a:xfrm>
          <a:prstGeom prst="rect">
            <a:avLst/>
          </a:prstGeom>
          <a:noFill/>
          <a:ln w="9525">
            <a:noFill/>
            <a:miter lim="800000"/>
            <a:headEnd/>
            <a:tailEnd/>
          </a:ln>
          <a:effectLst/>
        </p:spPr>
      </p:pic>
      <p:sp>
        <p:nvSpPr>
          <p:cNvPr id="4" name="Rectangle 3"/>
          <p:cNvSpPr/>
          <p:nvPr/>
        </p:nvSpPr>
        <p:spPr>
          <a:xfrm>
            <a:off x="1524000" y="3798277"/>
            <a:ext cx="9144000" cy="1322363"/>
          </a:xfrm>
          <a:prstGeom prst="rect">
            <a:avLst/>
          </a:prstGeom>
          <a:solidFill>
            <a:schemeClr val="accent4">
              <a:lumMod val="50000"/>
              <a:alpha val="44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12192000" cy="1143000"/>
          </a:xfrm>
        </p:spPr>
        <p:txBody>
          <a:bodyPr/>
          <a:lstStyle/>
          <a:p>
            <a:r>
              <a:rPr lang="en-US" dirty="0"/>
              <a:t>You Need the Right </a:t>
            </a:r>
            <a:r>
              <a:rPr lang="en-US" u="sng" dirty="0">
                <a:effectLst>
                  <a:glow rad="127000">
                    <a:srgbClr val="FF0000"/>
                  </a:glow>
                  <a:outerShdw blurRad="38100" dist="38100" dir="2700000" algn="tl">
                    <a:srgbClr val="000000">
                      <a:alpha val="43137"/>
                    </a:srgbClr>
                  </a:outerShdw>
                </a:effectLst>
              </a:rPr>
              <a:t>ATTITUDE</a:t>
            </a:r>
          </a:p>
        </p:txBody>
      </p:sp>
      <p:sp>
        <p:nvSpPr>
          <p:cNvPr id="3" name="Content Placeholder 2"/>
          <p:cNvSpPr>
            <a:spLocks noGrp="1"/>
          </p:cNvSpPr>
          <p:nvPr>
            <p:ph idx="1"/>
          </p:nvPr>
        </p:nvSpPr>
        <p:spPr>
          <a:xfrm>
            <a:off x="956603" y="1147156"/>
            <a:ext cx="10958732" cy="4940908"/>
          </a:xfrm>
        </p:spPr>
        <p:txBody>
          <a:bodyPr/>
          <a:lstStyle/>
          <a:p>
            <a:r>
              <a:rPr lang="en-US" baseline="30000" dirty="0"/>
              <a:t>7</a:t>
            </a:r>
            <a:r>
              <a:rPr lang="en-US" dirty="0"/>
              <a:t> .... his master's wife took notice of Joseph and said, "Come to bed with me!“ </a:t>
            </a:r>
          </a:p>
        </p:txBody>
      </p:sp>
    </p:spTree>
    <p:extLst>
      <p:ext uri="{BB962C8B-B14F-4D97-AF65-F5344CB8AC3E}">
        <p14:creationId xmlns:p14="http://schemas.microsoft.com/office/powerpoint/2010/main" val="545781006"/>
      </p:ext>
    </p:extLst>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rotWithShape="1">
          <a:blip r:embed="rId2" cstate="print"/>
          <a:srcRect b="26444"/>
          <a:stretch/>
        </p:blipFill>
        <p:spPr bwMode="auto">
          <a:xfrm flipH="1">
            <a:off x="0" y="1751427"/>
            <a:ext cx="12192000" cy="5106573"/>
          </a:xfrm>
          <a:prstGeom prst="rect">
            <a:avLst/>
          </a:prstGeom>
          <a:noFill/>
          <a:ln w="9525">
            <a:noFill/>
            <a:miter lim="800000"/>
            <a:headEnd/>
            <a:tailEnd/>
          </a:ln>
          <a:effectLst/>
        </p:spPr>
      </p:pic>
      <p:sp>
        <p:nvSpPr>
          <p:cNvPr id="2" name="Title 1"/>
          <p:cNvSpPr>
            <a:spLocks noGrp="1"/>
          </p:cNvSpPr>
          <p:nvPr>
            <p:ph type="title"/>
          </p:nvPr>
        </p:nvSpPr>
        <p:spPr>
          <a:xfrm>
            <a:off x="0" y="0"/>
            <a:ext cx="12192000" cy="1143000"/>
          </a:xfrm>
        </p:spPr>
        <p:txBody>
          <a:bodyPr/>
          <a:lstStyle/>
          <a:p>
            <a:r>
              <a:rPr lang="en-US" dirty="0"/>
              <a:t>You Need the Right </a:t>
            </a:r>
            <a:r>
              <a:rPr lang="en-US" u="sng" dirty="0"/>
              <a:t>ATTITUDE</a:t>
            </a:r>
          </a:p>
        </p:txBody>
      </p:sp>
      <p:sp>
        <p:nvSpPr>
          <p:cNvPr id="3" name="Content Placeholder 2"/>
          <p:cNvSpPr>
            <a:spLocks noGrp="1"/>
          </p:cNvSpPr>
          <p:nvPr>
            <p:ph idx="1"/>
          </p:nvPr>
        </p:nvSpPr>
        <p:spPr>
          <a:xfrm>
            <a:off x="886265" y="1113912"/>
            <a:ext cx="10761784" cy="4774652"/>
          </a:xfrm>
        </p:spPr>
        <p:txBody>
          <a:bodyPr/>
          <a:lstStyle/>
          <a:p>
            <a:r>
              <a:rPr lang="en-US" baseline="30000" dirty="0"/>
              <a:t>9</a:t>
            </a:r>
            <a:r>
              <a:rPr lang="en-US" dirty="0"/>
              <a:t> ".... My master has withheld nothing from me except you, .... </a:t>
            </a:r>
            <a:r>
              <a:rPr lang="en-US" dirty="0">
                <a:effectLst>
                  <a:glow rad="127000">
                    <a:srgbClr val="FF0000"/>
                  </a:glow>
                  <a:outerShdw blurRad="38100" dist="38100" dir="2700000" algn="tl">
                    <a:srgbClr val="000000">
                      <a:alpha val="43137"/>
                    </a:srgbClr>
                  </a:outerShdw>
                </a:effectLst>
              </a:rPr>
              <a:t>How then could I do such a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wicked thing and sin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against God</a:t>
            </a:r>
            <a:r>
              <a:rPr lang="en-US" dirty="0"/>
              <a:t>?" 					       </a:t>
            </a:r>
            <a:br>
              <a:rPr lang="en-US" dirty="0"/>
            </a:br>
            <a:r>
              <a:rPr lang="en-US" sz="2800" dirty="0"/>
              <a:t>(Genesis 39:7,9)</a:t>
            </a:r>
          </a:p>
        </p:txBody>
      </p:sp>
    </p:spTree>
    <p:extLst>
      <p:ext uri="{BB962C8B-B14F-4D97-AF65-F5344CB8AC3E}">
        <p14:creationId xmlns:p14="http://schemas.microsoft.com/office/powerpoint/2010/main" val="451261203"/>
      </p:ext>
    </p:extLst>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rotWithShape="1">
          <a:blip r:embed="rId2" cstate="print"/>
          <a:srcRect b="26444"/>
          <a:stretch/>
        </p:blipFill>
        <p:spPr bwMode="auto">
          <a:xfrm flipH="1">
            <a:off x="0" y="1751427"/>
            <a:ext cx="12192000" cy="5106573"/>
          </a:xfrm>
          <a:prstGeom prst="rect">
            <a:avLst/>
          </a:prstGeom>
          <a:noFill/>
          <a:ln w="9525">
            <a:noFill/>
            <a:miter lim="800000"/>
            <a:headEnd/>
            <a:tailEnd/>
          </a:ln>
          <a:effectLst/>
        </p:spPr>
      </p:pic>
      <p:sp>
        <p:nvSpPr>
          <p:cNvPr id="2" name="Title 1"/>
          <p:cNvSpPr>
            <a:spLocks noGrp="1"/>
          </p:cNvSpPr>
          <p:nvPr>
            <p:ph type="title"/>
          </p:nvPr>
        </p:nvSpPr>
        <p:spPr>
          <a:xfrm>
            <a:off x="0" y="0"/>
            <a:ext cx="12192000" cy="1143000"/>
          </a:xfrm>
        </p:spPr>
        <p:txBody>
          <a:bodyPr/>
          <a:lstStyle/>
          <a:p>
            <a:r>
              <a:rPr lang="en-US" dirty="0"/>
              <a:t>You Need the Right </a:t>
            </a:r>
            <a:r>
              <a:rPr lang="en-US" u="sng" dirty="0">
                <a:effectLst>
                  <a:glow rad="127000">
                    <a:srgbClr val="FF0000"/>
                  </a:glow>
                  <a:outerShdw blurRad="38100" dist="38100" dir="2700000" algn="tl">
                    <a:srgbClr val="000000">
                      <a:alpha val="43137"/>
                    </a:srgbClr>
                  </a:outerShdw>
                </a:effectLst>
              </a:rPr>
              <a:t>ACTION</a:t>
            </a:r>
          </a:p>
        </p:txBody>
      </p:sp>
      <p:sp>
        <p:nvSpPr>
          <p:cNvPr id="3" name="Content Placeholder 2"/>
          <p:cNvSpPr>
            <a:spLocks noGrp="1"/>
          </p:cNvSpPr>
          <p:nvPr>
            <p:ph idx="1"/>
          </p:nvPr>
        </p:nvSpPr>
        <p:spPr>
          <a:xfrm>
            <a:off x="590843" y="1134701"/>
            <a:ext cx="10888394" cy="4525963"/>
          </a:xfrm>
        </p:spPr>
        <p:txBody>
          <a:bodyPr/>
          <a:lstStyle/>
          <a:p>
            <a:r>
              <a:rPr lang="en-US" baseline="30000" dirty="0"/>
              <a:t>11</a:t>
            </a:r>
            <a:r>
              <a:rPr lang="en-US" dirty="0"/>
              <a:t> One day ...  </a:t>
            </a:r>
            <a:r>
              <a:rPr lang="en-US" baseline="30000" dirty="0"/>
              <a:t>12</a:t>
            </a:r>
            <a:r>
              <a:rPr lang="en-US" dirty="0"/>
              <a:t> She caught him by his cloak and said, "Come to bed with me!" But he left his cloak in her hand and </a:t>
            </a:r>
            <a:r>
              <a:rPr lang="en-US" dirty="0">
                <a:effectLst>
                  <a:glow rad="127000">
                    <a:srgbClr val="FF0000"/>
                  </a:glow>
                  <a:outerShdw blurRad="38100" dist="38100" dir="2700000" algn="tl">
                    <a:srgbClr val="000000">
                      <a:alpha val="43137"/>
                    </a:srgbClr>
                  </a:outerShdw>
                </a:effectLst>
              </a:rPr>
              <a:t>ran out of the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house</a:t>
            </a:r>
            <a:r>
              <a:rPr lang="en-US" dirty="0"/>
              <a:t>. </a:t>
            </a:r>
            <a:r>
              <a:rPr lang="en-US" sz="2800" dirty="0"/>
              <a:t>(Genesis 39:11-12)</a:t>
            </a:r>
          </a:p>
        </p:txBody>
      </p:sp>
    </p:spTree>
    <p:extLst>
      <p:ext uri="{BB962C8B-B14F-4D97-AF65-F5344CB8AC3E}">
        <p14:creationId xmlns:p14="http://schemas.microsoft.com/office/powerpoint/2010/main" val="1240098664"/>
      </p:ext>
    </p:extLst>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0" y="1715143"/>
            <a:ext cx="12274122" cy="5142857"/>
          </a:xfrm>
          <a:prstGeom prst="rect">
            <a:avLst/>
          </a:prstGeom>
        </p:spPr>
      </p:pic>
      <p:sp>
        <p:nvSpPr>
          <p:cNvPr id="15" name="Content Placeholder 2"/>
          <p:cNvSpPr>
            <a:spLocks noGrp="1"/>
          </p:cNvSpPr>
          <p:nvPr>
            <p:ph idx="1"/>
          </p:nvPr>
        </p:nvSpPr>
        <p:spPr>
          <a:xfrm>
            <a:off x="587512" y="1516163"/>
            <a:ext cx="10094495" cy="4675357"/>
          </a:xfrm>
        </p:spPr>
        <p:txBody>
          <a:bodyPr/>
          <a:lstStyle/>
          <a:p>
            <a:r>
              <a:rPr lang="en-US" dirty="0"/>
              <a:t>   JOY		</a:t>
            </a:r>
          </a:p>
          <a:p>
            <a:r>
              <a:rPr lang="en-US" dirty="0"/>
              <a:t>				</a:t>
            </a:r>
            <a:r>
              <a:rPr lang="en-US" dirty="0">
                <a:solidFill>
                  <a:schemeClr val="accent4">
                    <a:lumMod val="60000"/>
                    <a:lumOff val="40000"/>
                  </a:schemeClr>
                </a:solidFill>
              </a:rPr>
              <a:t>   </a:t>
            </a:r>
            <a:r>
              <a:rPr lang="en-US" dirty="0">
                <a:solidFill>
                  <a:srgbClr val="C6B9D5"/>
                </a:solidFill>
              </a:rPr>
              <a:t>Innocent Look</a:t>
            </a:r>
          </a:p>
          <a:p>
            <a:r>
              <a:rPr lang="en-US" dirty="0">
                <a:solidFill>
                  <a:srgbClr val="C6B9D5"/>
                </a:solidFill>
              </a:rPr>
              <a:t>			    		Internal Desire</a:t>
            </a:r>
          </a:p>
          <a:p>
            <a:r>
              <a:rPr lang="en-US" dirty="0">
                <a:solidFill>
                  <a:srgbClr val="C6B9D5"/>
                </a:solidFill>
              </a:rPr>
              <a:t>					     Gave In to It</a:t>
            </a:r>
          </a:p>
          <a:p>
            <a:r>
              <a:rPr lang="en-US" dirty="0">
                <a:solidFill>
                  <a:srgbClr val="C6B9D5"/>
                </a:solidFill>
              </a:rPr>
              <a:t>				    		  Guilt</a:t>
            </a:r>
          </a:p>
          <a:p>
            <a:r>
              <a:rPr lang="en-US" dirty="0">
                <a:solidFill>
                  <a:srgbClr val="C6B9D5"/>
                </a:solidFill>
              </a:rPr>
              <a:t>						            Cover Up</a:t>
            </a:r>
            <a:br>
              <a:rPr lang="en-US" sz="600" dirty="0">
                <a:solidFill>
                  <a:srgbClr val="C6B9D5"/>
                </a:solidFill>
              </a:rPr>
            </a:br>
            <a:endParaRPr lang="en-US" sz="600" dirty="0">
              <a:solidFill>
                <a:srgbClr val="C6B9D5"/>
              </a:solidFill>
            </a:endParaRPr>
          </a:p>
          <a:p>
            <a:r>
              <a:rPr lang="en-US" dirty="0">
                <a:solidFill>
                  <a:srgbClr val="C6B9D5"/>
                </a:solidFill>
              </a:rPr>
              <a:t>					     		      DEPRESSED</a:t>
            </a:r>
          </a:p>
          <a:p>
            <a:endParaRPr lang="en-US" dirty="0">
              <a:solidFill>
                <a:srgbClr val="000000"/>
              </a:solidFill>
            </a:endParaRPr>
          </a:p>
        </p:txBody>
      </p:sp>
      <p:sp>
        <p:nvSpPr>
          <p:cNvPr id="2" name="Title 1"/>
          <p:cNvSpPr>
            <a:spLocks noGrp="1"/>
          </p:cNvSpPr>
          <p:nvPr>
            <p:ph type="title"/>
          </p:nvPr>
        </p:nvSpPr>
        <p:spPr/>
        <p:txBody>
          <a:bodyPr/>
          <a:lstStyle/>
          <a:p>
            <a:r>
              <a:rPr lang="en-US" dirty="0"/>
              <a:t>IT’S LIKE THIS ...</a:t>
            </a:r>
          </a:p>
        </p:txBody>
      </p:sp>
      <p:sp>
        <p:nvSpPr>
          <p:cNvPr id="8" name="Freeform 7"/>
          <p:cNvSpPr/>
          <p:nvPr/>
        </p:nvSpPr>
        <p:spPr>
          <a:xfrm>
            <a:off x="3108960" y="717451"/>
            <a:ext cx="7680960" cy="1588477"/>
          </a:xfrm>
          <a:custGeom>
            <a:avLst/>
            <a:gdLst>
              <a:gd name="connsiteX0" fmla="*/ 0 w 5981700"/>
              <a:gd name="connsiteY0" fmla="*/ 1181100 h 1181100"/>
              <a:gd name="connsiteX1" fmla="*/ 3676650 w 5981700"/>
              <a:gd name="connsiteY1" fmla="*/ 1181100 h 1181100"/>
              <a:gd name="connsiteX2" fmla="*/ 5981700 w 5981700"/>
              <a:gd name="connsiteY2" fmla="*/ 0 h 1181100"/>
            </a:gdLst>
            <a:ahLst/>
            <a:cxnLst>
              <a:cxn ang="0">
                <a:pos x="connsiteX0" y="connsiteY0"/>
              </a:cxn>
              <a:cxn ang="0">
                <a:pos x="connsiteX1" y="connsiteY1"/>
              </a:cxn>
              <a:cxn ang="0">
                <a:pos x="connsiteX2" y="connsiteY2"/>
              </a:cxn>
            </a:cxnLst>
            <a:rect l="l" t="t" r="r" b="b"/>
            <a:pathLst>
              <a:path w="5981700" h="1181100">
                <a:moveTo>
                  <a:pt x="0" y="1181100"/>
                </a:moveTo>
                <a:lnTo>
                  <a:pt x="3676650" y="1181100"/>
                </a:lnTo>
                <a:lnTo>
                  <a:pt x="5981700" y="0"/>
                </a:lnTo>
              </a:path>
            </a:pathLst>
          </a:custGeom>
          <a:ln w="76200">
            <a:solidFill>
              <a:schemeClr val="bg1"/>
            </a:solidFill>
            <a:prstDash val="lgDash"/>
          </a:ln>
          <a:effectLst>
            <a:glow rad="127000">
              <a:srgbClr val="FF0000"/>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3845999" y="1497624"/>
            <a:ext cx="3200400" cy="707886"/>
          </a:xfrm>
          <a:prstGeom prst="rect">
            <a:avLst/>
          </a:prstGeom>
          <a:noFill/>
          <a:effectLst>
            <a:glow rad="127000">
              <a:srgbClr val="FF0000"/>
            </a:glow>
          </a:effectLst>
        </p:spPr>
        <p:txBody>
          <a:bodyPr wrap="square" rtlCol="0">
            <a:spAutoFit/>
          </a:bodyPr>
          <a:lstStyle/>
          <a:p>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Right Attitude</a:t>
            </a:r>
          </a:p>
        </p:txBody>
      </p:sp>
      <p:sp>
        <p:nvSpPr>
          <p:cNvPr id="10" name="TextBox 9"/>
          <p:cNvSpPr txBox="1"/>
          <p:nvPr/>
        </p:nvSpPr>
        <p:spPr>
          <a:xfrm rot="19943121">
            <a:off x="7348171" y="913275"/>
            <a:ext cx="2677274" cy="707886"/>
          </a:xfrm>
          <a:prstGeom prst="rect">
            <a:avLst/>
          </a:prstGeom>
          <a:noFill/>
        </p:spPr>
        <p:txBody>
          <a:bodyPr wrap="square" rtlCol="0">
            <a:spAutoFit/>
          </a:bodyPr>
          <a:lstStyle/>
          <a:p>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Right Action</a:t>
            </a:r>
          </a:p>
        </p:txBody>
      </p:sp>
      <p:sp>
        <p:nvSpPr>
          <p:cNvPr id="14" name="Freeform 13"/>
          <p:cNvSpPr/>
          <p:nvPr/>
        </p:nvSpPr>
        <p:spPr>
          <a:xfrm>
            <a:off x="862202" y="2230706"/>
            <a:ext cx="10178716" cy="3737142"/>
          </a:xfrm>
          <a:custGeom>
            <a:avLst/>
            <a:gdLst>
              <a:gd name="connsiteX0" fmla="*/ 0 w 7772400"/>
              <a:gd name="connsiteY0" fmla="*/ 0 h 3638550"/>
              <a:gd name="connsiteX1" fmla="*/ 1123950 w 7772400"/>
              <a:gd name="connsiteY1" fmla="*/ 19050 h 3638550"/>
              <a:gd name="connsiteX2" fmla="*/ 3009900 w 7772400"/>
              <a:gd name="connsiteY2" fmla="*/ 165735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4229100 w 7772400"/>
              <a:gd name="connsiteY3" fmla="*/ 323850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3886200 w 7772400"/>
              <a:gd name="connsiteY3" fmla="*/ 295275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3886200 w 7772400"/>
              <a:gd name="connsiteY3" fmla="*/ 2952750 h 3638550"/>
              <a:gd name="connsiteX4" fmla="*/ 5029200 w 7772400"/>
              <a:gd name="connsiteY4" fmla="*/ 3638550 h 3638550"/>
              <a:gd name="connsiteX5" fmla="*/ 7772400 w 7772400"/>
              <a:gd name="connsiteY5" fmla="*/ 3600450 h 3638550"/>
              <a:gd name="connsiteX0" fmla="*/ 0 w 7772400"/>
              <a:gd name="connsiteY0" fmla="*/ 0 h 3638550"/>
              <a:gd name="connsiteX1" fmla="*/ 1123950 w 7772400"/>
              <a:gd name="connsiteY1" fmla="*/ 19050 h 3638550"/>
              <a:gd name="connsiteX2" fmla="*/ 2914650 w 7772400"/>
              <a:gd name="connsiteY2" fmla="*/ 1600200 h 3638550"/>
              <a:gd name="connsiteX3" fmla="*/ 3886200 w 7772400"/>
              <a:gd name="connsiteY3" fmla="*/ 2952750 h 3638550"/>
              <a:gd name="connsiteX4" fmla="*/ 5029200 w 7772400"/>
              <a:gd name="connsiteY4" fmla="*/ 3638550 h 3638550"/>
              <a:gd name="connsiteX5" fmla="*/ 7772400 w 7772400"/>
              <a:gd name="connsiteY5" fmla="*/ 3600450 h 3638550"/>
              <a:gd name="connsiteX0" fmla="*/ 0 w 7753350"/>
              <a:gd name="connsiteY0" fmla="*/ 0 h 3657600"/>
              <a:gd name="connsiteX1" fmla="*/ 1123950 w 7753350"/>
              <a:gd name="connsiteY1" fmla="*/ 19050 h 3657600"/>
              <a:gd name="connsiteX2" fmla="*/ 2914650 w 7753350"/>
              <a:gd name="connsiteY2" fmla="*/ 1600200 h 3657600"/>
              <a:gd name="connsiteX3" fmla="*/ 3886200 w 7753350"/>
              <a:gd name="connsiteY3" fmla="*/ 2952750 h 3657600"/>
              <a:gd name="connsiteX4" fmla="*/ 5029200 w 7753350"/>
              <a:gd name="connsiteY4" fmla="*/ 3638550 h 3657600"/>
              <a:gd name="connsiteX5" fmla="*/ 7753350 w 7753350"/>
              <a:gd name="connsiteY5" fmla="*/ 3657600 h 3657600"/>
              <a:gd name="connsiteX0" fmla="*/ 0 w 7753350"/>
              <a:gd name="connsiteY0" fmla="*/ 0 h 3657600"/>
              <a:gd name="connsiteX1" fmla="*/ 1123950 w 7753350"/>
              <a:gd name="connsiteY1" fmla="*/ 19050 h 3657600"/>
              <a:gd name="connsiteX2" fmla="*/ 2914650 w 7753350"/>
              <a:gd name="connsiteY2" fmla="*/ 1600200 h 3657600"/>
              <a:gd name="connsiteX3" fmla="*/ 3886200 w 7753350"/>
              <a:gd name="connsiteY3" fmla="*/ 2952750 h 3657600"/>
              <a:gd name="connsiteX4" fmla="*/ 5029200 w 7753350"/>
              <a:gd name="connsiteY4" fmla="*/ 3638550 h 3657600"/>
              <a:gd name="connsiteX5" fmla="*/ 7753350 w 7753350"/>
              <a:gd name="connsiteY5" fmla="*/ 3657600 h 3657600"/>
              <a:gd name="connsiteX0" fmla="*/ 0 w 7753350"/>
              <a:gd name="connsiteY0" fmla="*/ 0 h 3657600"/>
              <a:gd name="connsiteX1" fmla="*/ 1123950 w 7753350"/>
              <a:gd name="connsiteY1" fmla="*/ 19050 h 3657600"/>
              <a:gd name="connsiteX2" fmla="*/ 2914650 w 7753350"/>
              <a:gd name="connsiteY2" fmla="*/ 1600200 h 3657600"/>
              <a:gd name="connsiteX3" fmla="*/ 3886200 w 7753350"/>
              <a:gd name="connsiteY3" fmla="*/ 2952750 h 3657600"/>
              <a:gd name="connsiteX4" fmla="*/ 5029200 w 7753350"/>
              <a:gd name="connsiteY4" fmla="*/ 3638550 h 3657600"/>
              <a:gd name="connsiteX5" fmla="*/ 7753350 w 7753350"/>
              <a:gd name="connsiteY5" fmla="*/ 3657600 h 3657600"/>
              <a:gd name="connsiteX0" fmla="*/ 0 w 7753350"/>
              <a:gd name="connsiteY0" fmla="*/ 0 h 3657600"/>
              <a:gd name="connsiteX1" fmla="*/ 1123950 w 7753350"/>
              <a:gd name="connsiteY1" fmla="*/ 19050 h 3657600"/>
              <a:gd name="connsiteX2" fmla="*/ 2000250 w 7753350"/>
              <a:gd name="connsiteY2" fmla="*/ 666750 h 3657600"/>
              <a:gd name="connsiteX3" fmla="*/ 2914650 w 7753350"/>
              <a:gd name="connsiteY3" fmla="*/ 1600200 h 3657600"/>
              <a:gd name="connsiteX4" fmla="*/ 3886200 w 7753350"/>
              <a:gd name="connsiteY4" fmla="*/ 2952750 h 3657600"/>
              <a:gd name="connsiteX5" fmla="*/ 5029200 w 7753350"/>
              <a:gd name="connsiteY5" fmla="*/ 3638550 h 3657600"/>
              <a:gd name="connsiteX6" fmla="*/ 7753350 w 7753350"/>
              <a:gd name="connsiteY6" fmla="*/ 3657600 h 3657600"/>
              <a:gd name="connsiteX0" fmla="*/ 0 w 7753350"/>
              <a:gd name="connsiteY0" fmla="*/ 0 h 3657600"/>
              <a:gd name="connsiteX1" fmla="*/ 1123950 w 7753350"/>
              <a:gd name="connsiteY1" fmla="*/ 19050 h 3657600"/>
              <a:gd name="connsiteX2" fmla="*/ 2155825 w 7753350"/>
              <a:gd name="connsiteY2" fmla="*/ 628650 h 3657600"/>
              <a:gd name="connsiteX3" fmla="*/ 2914650 w 7753350"/>
              <a:gd name="connsiteY3" fmla="*/ 1600200 h 3657600"/>
              <a:gd name="connsiteX4" fmla="*/ 3886200 w 7753350"/>
              <a:gd name="connsiteY4" fmla="*/ 2952750 h 3657600"/>
              <a:gd name="connsiteX5" fmla="*/ 5029200 w 7753350"/>
              <a:gd name="connsiteY5" fmla="*/ 3638550 h 3657600"/>
              <a:gd name="connsiteX6" fmla="*/ 7753350 w 7753350"/>
              <a:gd name="connsiteY6" fmla="*/ 3657600 h 3657600"/>
              <a:gd name="connsiteX0" fmla="*/ 0 w 7753350"/>
              <a:gd name="connsiteY0" fmla="*/ 0 h 3657600"/>
              <a:gd name="connsiteX1" fmla="*/ 1123950 w 7753350"/>
              <a:gd name="connsiteY1" fmla="*/ 19050 h 3657600"/>
              <a:gd name="connsiteX2" fmla="*/ 2155825 w 7753350"/>
              <a:gd name="connsiteY2" fmla="*/ 628650 h 3657600"/>
              <a:gd name="connsiteX3" fmla="*/ 3086100 w 7753350"/>
              <a:gd name="connsiteY3" fmla="*/ 1790700 h 3657600"/>
              <a:gd name="connsiteX4" fmla="*/ 3886200 w 7753350"/>
              <a:gd name="connsiteY4" fmla="*/ 2952750 h 3657600"/>
              <a:gd name="connsiteX5" fmla="*/ 5029200 w 7753350"/>
              <a:gd name="connsiteY5" fmla="*/ 3638550 h 3657600"/>
              <a:gd name="connsiteX6" fmla="*/ 7753350 w 7753350"/>
              <a:gd name="connsiteY6" fmla="*/ 3657600 h 3657600"/>
              <a:gd name="connsiteX0" fmla="*/ 0 w 7753350"/>
              <a:gd name="connsiteY0" fmla="*/ 25400 h 3683000"/>
              <a:gd name="connsiteX1" fmla="*/ 1123950 w 7753350"/>
              <a:gd name="connsiteY1" fmla="*/ 44450 h 3683000"/>
              <a:gd name="connsiteX2" fmla="*/ 2155825 w 7753350"/>
              <a:gd name="connsiteY2" fmla="*/ 654050 h 3683000"/>
              <a:gd name="connsiteX3" fmla="*/ 3086100 w 7753350"/>
              <a:gd name="connsiteY3" fmla="*/ 1816100 h 3683000"/>
              <a:gd name="connsiteX4" fmla="*/ 3886200 w 7753350"/>
              <a:gd name="connsiteY4" fmla="*/ 2978150 h 3683000"/>
              <a:gd name="connsiteX5" fmla="*/ 5029200 w 7753350"/>
              <a:gd name="connsiteY5" fmla="*/ 3663950 h 3683000"/>
              <a:gd name="connsiteX6" fmla="*/ 7753350 w 7753350"/>
              <a:gd name="connsiteY6" fmla="*/ 3683000 h 368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3350" h="3683000">
                <a:moveTo>
                  <a:pt x="0" y="25400"/>
                </a:moveTo>
                <a:cubicBezTo>
                  <a:pt x="374650" y="31750"/>
                  <a:pt x="387350" y="0"/>
                  <a:pt x="1123950" y="44450"/>
                </a:cubicBezTo>
                <a:cubicBezTo>
                  <a:pt x="1457325" y="155575"/>
                  <a:pt x="1828800" y="358775"/>
                  <a:pt x="2155825" y="654050"/>
                </a:cubicBezTo>
                <a:cubicBezTo>
                  <a:pt x="2482850" y="949325"/>
                  <a:pt x="2771775" y="1435100"/>
                  <a:pt x="3086100" y="1816100"/>
                </a:cubicBezTo>
                <a:lnTo>
                  <a:pt x="3886200" y="2978150"/>
                </a:lnTo>
                <a:cubicBezTo>
                  <a:pt x="4305300" y="3492500"/>
                  <a:pt x="4552950" y="3587750"/>
                  <a:pt x="5029200" y="3663950"/>
                </a:cubicBezTo>
                <a:lnTo>
                  <a:pt x="7753350" y="3683000"/>
                </a:ln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69004710"/>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9" name="Rectangle 5"/>
          <p:cNvSpPr>
            <a:spLocks noGrp="1" noChangeArrowheads="1"/>
          </p:cNvSpPr>
          <p:nvPr>
            <p:ph type="title"/>
          </p:nvPr>
        </p:nvSpPr>
        <p:spPr/>
        <p:txBody>
          <a:bodyPr/>
          <a:lstStyle/>
          <a:p>
            <a:pPr>
              <a:defRPr/>
            </a:pPr>
            <a:r>
              <a:rPr lang="en-US" dirty="0"/>
              <a:t>Review 4 kinds of people:</a:t>
            </a:r>
          </a:p>
        </p:txBody>
      </p:sp>
      <p:sp>
        <p:nvSpPr>
          <p:cNvPr id="16" name="TextBox 15"/>
          <p:cNvSpPr txBox="1"/>
          <p:nvPr/>
        </p:nvSpPr>
        <p:spPr>
          <a:xfrm>
            <a:off x="613611" y="999222"/>
            <a:ext cx="10960768" cy="1138773"/>
          </a:xfrm>
          <a:prstGeom prst="rect">
            <a:avLst/>
          </a:prstGeom>
          <a:noFill/>
        </p:spPr>
        <p:txBody>
          <a:bodyPr wrap="square" rtlCol="0">
            <a:spAutoFit/>
          </a:bodyPr>
          <a:lstStyle/>
          <a:p>
            <a:pPr algn="ctr">
              <a:lnSpc>
                <a:spcPct val="85000"/>
              </a:lnSpc>
            </a:pPr>
            <a:r>
              <a:rPr lang="en-US" sz="4000" b="1" dirty="0">
                <a:solidFill>
                  <a:schemeClr val="bg1"/>
                </a:solidFill>
              </a:rPr>
              <a:t> </a:t>
            </a:r>
            <a:r>
              <a:rPr lang="en-US" sz="4000" b="1" baseline="30000" dirty="0">
                <a:solidFill>
                  <a:schemeClr val="bg1"/>
                </a:solidFill>
                <a:effectLst>
                  <a:outerShdw blurRad="38100" dist="38100" dir="2700000" algn="tl">
                    <a:srgbClr val="000000">
                      <a:alpha val="43137"/>
                    </a:srgbClr>
                  </a:outerShdw>
                </a:effectLst>
              </a:rPr>
              <a:t>15</a:t>
            </a:r>
            <a:r>
              <a:rPr lang="en-US" sz="4000" b="1" dirty="0">
                <a:solidFill>
                  <a:schemeClr val="bg1"/>
                </a:solidFill>
                <a:effectLst>
                  <a:outerShdw blurRad="38100" dist="38100" dir="2700000" algn="tl">
                    <a:srgbClr val="000000">
                      <a:alpha val="43137"/>
                    </a:srgbClr>
                  </a:outerShdw>
                </a:effectLst>
              </a:rPr>
              <a:t> </a:t>
            </a:r>
            <a:r>
              <a:rPr lang="en-US" sz="4000" b="1" dirty="0">
                <a:solidFill>
                  <a:schemeClr val="bg1"/>
                </a:solidFill>
                <a:effectLst>
                  <a:glow rad="127000">
                    <a:srgbClr val="FF0000"/>
                  </a:glow>
                  <a:outerShdw blurRad="38100" dist="38100" dir="2700000" algn="tl">
                    <a:srgbClr val="000000">
                      <a:alpha val="43137"/>
                    </a:srgbClr>
                  </a:outerShdw>
                </a:effectLst>
              </a:rPr>
              <a:t>The spiritual man </a:t>
            </a:r>
            <a:r>
              <a:rPr lang="en-US" sz="4000" b="1" dirty="0">
                <a:solidFill>
                  <a:schemeClr val="bg1"/>
                </a:solidFill>
                <a:effectLst>
                  <a:outerShdw blurRad="38100" dist="38100" dir="2700000" algn="tl">
                    <a:srgbClr val="000000">
                      <a:alpha val="43137"/>
                    </a:srgbClr>
                  </a:outerShdw>
                </a:effectLst>
              </a:rPr>
              <a:t>makes judgments about all things,  1Cor 2:15</a:t>
            </a:r>
            <a:endParaRPr lang="en-US" sz="4000" b="1" dirty="0">
              <a:solidFill>
                <a:schemeClr val="bg1"/>
              </a:solidFill>
              <a:effectLst>
                <a:outerShdw blurRad="38100" dist="38100" dir="2700000" algn="tl">
                  <a:srgbClr val="000000">
                    <a:alpha val="43137"/>
                  </a:srgbClr>
                </a:outerShdw>
              </a:effectLst>
              <a:latin typeface="Arial Narrow" pitchFamily="34" charset="0"/>
            </a:endParaRPr>
          </a:p>
        </p:txBody>
      </p:sp>
      <p:pic>
        <p:nvPicPr>
          <p:cNvPr id="17" name="Picture 7" descr="body-temple-1"/>
          <p:cNvPicPr>
            <a:picLocks noChangeAspect="1" noChangeArrowheads="1"/>
          </p:cNvPicPr>
          <p:nvPr/>
        </p:nvPicPr>
        <p:blipFill rotWithShape="1">
          <a:blip r:embed="rId2" cstate="print"/>
          <a:srcRect l="-1041" r="-882" b="8484"/>
          <a:stretch/>
        </p:blipFill>
        <p:spPr bwMode="auto">
          <a:xfrm>
            <a:off x="111894" y="2859694"/>
            <a:ext cx="2980222" cy="3998306"/>
          </a:xfrm>
          <a:prstGeom prst="rect">
            <a:avLst/>
          </a:prstGeom>
          <a:noFill/>
          <a:ln w="9525">
            <a:noFill/>
            <a:miter lim="800000"/>
            <a:headEnd/>
            <a:tailEnd/>
          </a:ln>
          <a:effectLst>
            <a:glow rad="127000">
              <a:schemeClr val="bg1"/>
            </a:glow>
          </a:effectLst>
        </p:spPr>
      </p:pic>
      <p:sp>
        <p:nvSpPr>
          <p:cNvPr id="18" name="Text Box 80"/>
          <p:cNvSpPr txBox="1">
            <a:spLocks noChangeArrowheads="1"/>
          </p:cNvSpPr>
          <p:nvPr/>
        </p:nvSpPr>
        <p:spPr bwMode="auto">
          <a:xfrm>
            <a:off x="698000" y="2061506"/>
            <a:ext cx="1788695"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NATURAL</a:t>
            </a:r>
          </a:p>
        </p:txBody>
      </p:sp>
      <p:grpSp>
        <p:nvGrpSpPr>
          <p:cNvPr id="29" name="Group 71"/>
          <p:cNvGrpSpPr>
            <a:grpSpLocks/>
          </p:cNvGrpSpPr>
          <p:nvPr/>
        </p:nvGrpSpPr>
        <p:grpSpPr bwMode="auto">
          <a:xfrm>
            <a:off x="6192021" y="2832562"/>
            <a:ext cx="2803525" cy="4025439"/>
            <a:chOff x="3045" y="1122"/>
            <a:chExt cx="2715" cy="3193"/>
          </a:xfrm>
          <a:effectLst>
            <a:glow rad="127000">
              <a:schemeClr val="bg1"/>
            </a:glow>
          </a:effectLst>
        </p:grpSpPr>
        <p:pic>
          <p:nvPicPr>
            <p:cNvPr id="30" name="Picture 67" descr="body-temple-2"/>
            <p:cNvPicPr>
              <a:picLocks noChangeAspect="1" noChangeArrowheads="1"/>
            </p:cNvPicPr>
            <p:nvPr/>
          </p:nvPicPr>
          <p:blipFill>
            <a:blip r:embed="rId3" cstate="print"/>
            <a:srcRect/>
            <a:stretch>
              <a:fillRect/>
            </a:stretch>
          </p:blipFill>
          <p:spPr bwMode="auto">
            <a:xfrm>
              <a:off x="3779" y="2191"/>
              <a:ext cx="982" cy="1628"/>
            </a:xfrm>
            <a:prstGeom prst="rect">
              <a:avLst/>
            </a:prstGeom>
            <a:noFill/>
            <a:ln w="9525">
              <a:noFill/>
              <a:miter lim="800000"/>
              <a:headEnd/>
              <a:tailEnd/>
            </a:ln>
          </p:spPr>
        </p:pic>
        <p:pic>
          <p:nvPicPr>
            <p:cNvPr id="31" name="Picture 68" descr="halo"/>
            <p:cNvPicPr>
              <a:picLocks noChangeAspect="1" noChangeArrowheads="1"/>
            </p:cNvPicPr>
            <p:nvPr/>
          </p:nvPicPr>
          <p:blipFill>
            <a:blip r:embed="rId4" cstate="print"/>
            <a:srcRect/>
            <a:stretch>
              <a:fillRect/>
            </a:stretch>
          </p:blipFill>
          <p:spPr bwMode="auto">
            <a:xfrm>
              <a:off x="3779" y="1122"/>
              <a:ext cx="884" cy="460"/>
            </a:xfrm>
            <a:prstGeom prst="rect">
              <a:avLst/>
            </a:prstGeom>
            <a:noFill/>
            <a:ln w="9525">
              <a:noFill/>
              <a:miter lim="800000"/>
              <a:headEnd/>
              <a:tailEnd/>
            </a:ln>
          </p:spPr>
        </p:pic>
        <p:pic>
          <p:nvPicPr>
            <p:cNvPr id="32" name="Picture 69" descr="body-temple-1"/>
            <p:cNvPicPr>
              <a:picLocks noChangeAspect="1" noChangeArrowheads="1"/>
            </p:cNvPicPr>
            <p:nvPr/>
          </p:nvPicPr>
          <p:blipFill>
            <a:blip r:embed="rId2" cstate="print"/>
            <a:srcRect r="1785" b="8484"/>
            <a:stretch>
              <a:fillRect/>
            </a:stretch>
          </p:blipFill>
          <p:spPr bwMode="auto">
            <a:xfrm>
              <a:off x="3045" y="1219"/>
              <a:ext cx="2715" cy="3096"/>
            </a:xfrm>
            <a:prstGeom prst="rect">
              <a:avLst/>
            </a:prstGeom>
            <a:noFill/>
            <a:ln w="9525">
              <a:noFill/>
              <a:miter lim="800000"/>
              <a:headEnd/>
              <a:tailEnd/>
            </a:ln>
          </p:spPr>
        </p:pic>
        <p:pic>
          <p:nvPicPr>
            <p:cNvPr id="33" name="Picture 70" descr="Pacifier2"/>
            <p:cNvPicPr>
              <a:picLocks noChangeAspect="1" noChangeArrowheads="1"/>
            </p:cNvPicPr>
            <p:nvPr/>
          </p:nvPicPr>
          <p:blipFill>
            <a:blip r:embed="rId5" cstate="print"/>
            <a:srcRect/>
            <a:stretch>
              <a:fillRect/>
            </a:stretch>
          </p:blipFill>
          <p:spPr bwMode="auto">
            <a:xfrm>
              <a:off x="3920" y="1888"/>
              <a:ext cx="371" cy="418"/>
            </a:xfrm>
            <a:prstGeom prst="rect">
              <a:avLst/>
            </a:prstGeom>
            <a:noFill/>
            <a:ln w="9525">
              <a:noFill/>
              <a:miter lim="800000"/>
              <a:headEnd/>
              <a:tailEnd/>
            </a:ln>
          </p:spPr>
        </p:pic>
      </p:grpSp>
      <p:grpSp>
        <p:nvGrpSpPr>
          <p:cNvPr id="34" name="Group 23"/>
          <p:cNvGrpSpPr/>
          <p:nvPr/>
        </p:nvGrpSpPr>
        <p:grpSpPr>
          <a:xfrm>
            <a:off x="9133963" y="2714154"/>
            <a:ext cx="2909118" cy="4135911"/>
            <a:chOff x="4421580" y="2714153"/>
            <a:chExt cx="2909118" cy="4135911"/>
          </a:xfrm>
          <a:effectLst>
            <a:glow rad="127000">
              <a:schemeClr val="bg1"/>
            </a:glow>
          </a:effectLst>
        </p:grpSpPr>
        <p:pic>
          <p:nvPicPr>
            <p:cNvPr id="35" name="Picture 62" descr="body-temple-2"/>
            <p:cNvPicPr>
              <a:picLocks noChangeAspect="1" noChangeArrowheads="1"/>
            </p:cNvPicPr>
            <p:nvPr/>
          </p:nvPicPr>
          <p:blipFill>
            <a:blip r:embed="rId3" cstate="print"/>
            <a:srcRect/>
            <a:stretch>
              <a:fillRect/>
            </a:stretch>
          </p:blipFill>
          <p:spPr bwMode="auto">
            <a:xfrm>
              <a:off x="5199455" y="4105711"/>
              <a:ext cx="1042988" cy="2108656"/>
            </a:xfrm>
            <a:prstGeom prst="rect">
              <a:avLst/>
            </a:prstGeom>
            <a:noFill/>
            <a:ln w="9525">
              <a:noFill/>
              <a:miter lim="800000"/>
              <a:headEnd/>
              <a:tailEnd/>
            </a:ln>
          </p:spPr>
        </p:pic>
        <p:pic>
          <p:nvPicPr>
            <p:cNvPr id="36" name="Picture 63" descr="halo"/>
            <p:cNvPicPr>
              <a:picLocks noChangeAspect="1" noChangeArrowheads="1"/>
            </p:cNvPicPr>
            <p:nvPr/>
          </p:nvPicPr>
          <p:blipFill>
            <a:blip r:embed="rId4" cstate="print"/>
            <a:srcRect/>
            <a:stretch>
              <a:fillRect/>
            </a:stretch>
          </p:blipFill>
          <p:spPr bwMode="auto">
            <a:xfrm>
              <a:off x="5199455" y="2714153"/>
              <a:ext cx="938213" cy="594998"/>
            </a:xfrm>
            <a:prstGeom prst="rect">
              <a:avLst/>
            </a:prstGeom>
            <a:noFill/>
            <a:ln w="9525">
              <a:noFill/>
              <a:miter lim="800000"/>
              <a:headEnd/>
              <a:tailEnd/>
            </a:ln>
          </p:spPr>
        </p:pic>
        <p:pic>
          <p:nvPicPr>
            <p:cNvPr id="37" name="Picture 64" descr="body-temple-1"/>
            <p:cNvPicPr>
              <a:picLocks noChangeAspect="1" noChangeArrowheads="1"/>
            </p:cNvPicPr>
            <p:nvPr/>
          </p:nvPicPr>
          <p:blipFill>
            <a:blip r:embed="rId2" cstate="print"/>
            <a:srcRect r="782" b="8484"/>
            <a:stretch>
              <a:fillRect/>
            </a:stretch>
          </p:blipFill>
          <p:spPr bwMode="auto">
            <a:xfrm>
              <a:off x="4421580" y="2840130"/>
              <a:ext cx="2909118" cy="4009934"/>
            </a:xfrm>
            <a:prstGeom prst="rect">
              <a:avLst/>
            </a:prstGeom>
            <a:noFill/>
            <a:ln w="9525">
              <a:noFill/>
              <a:miter lim="800000"/>
              <a:headEnd/>
              <a:tailEnd/>
            </a:ln>
          </p:spPr>
        </p:pic>
      </p:grpSp>
      <p:sp>
        <p:nvSpPr>
          <p:cNvPr id="38" name="Text Box 81"/>
          <p:cNvSpPr txBox="1">
            <a:spLocks noChangeArrowheads="1"/>
          </p:cNvSpPr>
          <p:nvPr/>
        </p:nvSpPr>
        <p:spPr bwMode="auto">
          <a:xfrm>
            <a:off x="6488883" y="2067857"/>
            <a:ext cx="1923091" cy="584775"/>
          </a:xfrm>
          <a:prstGeom prst="rect">
            <a:avLst/>
          </a:prstGeom>
          <a:noFill/>
          <a:ln w="9525">
            <a:noFill/>
            <a:miter lim="800000"/>
            <a:headEnd/>
            <a:tailEnd/>
          </a:ln>
          <a:effectLst>
            <a:glow rad="127000">
              <a:schemeClr val="bg1"/>
            </a:glow>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INFANTILE</a:t>
            </a:r>
          </a:p>
        </p:txBody>
      </p:sp>
      <p:sp>
        <p:nvSpPr>
          <p:cNvPr id="39" name="Text Box 83"/>
          <p:cNvSpPr txBox="1">
            <a:spLocks noChangeArrowheads="1"/>
          </p:cNvSpPr>
          <p:nvPr/>
        </p:nvSpPr>
        <p:spPr bwMode="auto">
          <a:xfrm>
            <a:off x="9487977" y="2082145"/>
            <a:ext cx="1960793" cy="584775"/>
          </a:xfrm>
          <a:prstGeom prst="rect">
            <a:avLst/>
          </a:prstGeom>
          <a:noFill/>
          <a:ln w="9525">
            <a:noFill/>
            <a:miter lim="800000"/>
            <a:headEnd/>
            <a:tailEnd/>
          </a:ln>
          <a:effectLst/>
        </p:spPr>
        <p:txBody>
          <a:bodyPr wrap="none">
            <a:spAutoFit/>
          </a:bodyPr>
          <a:lstStyle/>
          <a:p>
            <a:pPr>
              <a:defRPr/>
            </a:pPr>
            <a:r>
              <a:rPr lang="en-US" sz="3200" b="1" u="sng" dirty="0">
                <a:solidFill>
                  <a:srgbClr val="FF0000"/>
                </a:solidFill>
                <a:effectLst>
                  <a:glow rad="127000">
                    <a:schemeClr val="bg1"/>
                  </a:glow>
                  <a:outerShdw blurRad="38100" dist="38100" dir="2700000" algn="tl">
                    <a:srgbClr val="000000">
                      <a:alpha val="43137"/>
                    </a:srgbClr>
                  </a:outerShdw>
                </a:effectLst>
                <a:latin typeface="Arial Narrow" pitchFamily="34" charset="0"/>
              </a:rPr>
              <a:t>SPIRITUAL</a:t>
            </a:r>
          </a:p>
        </p:txBody>
      </p:sp>
    </p:spTree>
    <p:extLst>
      <p:ext uri="{BB962C8B-B14F-4D97-AF65-F5344CB8AC3E}">
        <p14:creationId xmlns:p14="http://schemas.microsoft.com/office/powerpoint/2010/main" val="2350351434"/>
      </p:ext>
    </p:extLst>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this be said of YOU?</a:t>
            </a:r>
          </a:p>
        </p:txBody>
      </p:sp>
      <p:pic>
        <p:nvPicPr>
          <p:cNvPr id="10244" name="Picture 4"/>
          <p:cNvPicPr>
            <a:picLocks noChangeAspect="1" noChangeArrowheads="1"/>
          </p:cNvPicPr>
          <p:nvPr/>
        </p:nvPicPr>
        <p:blipFill>
          <a:blip r:embed="rId2" cstate="print"/>
          <a:srcRect/>
          <a:stretch>
            <a:fillRect/>
          </a:stretch>
        </p:blipFill>
        <p:spPr bwMode="auto">
          <a:xfrm flipH="1">
            <a:off x="0" y="1138238"/>
            <a:ext cx="6015037" cy="5719762"/>
          </a:xfrm>
          <a:prstGeom prst="rect">
            <a:avLst/>
          </a:prstGeom>
          <a:noFill/>
          <a:ln w="9525">
            <a:noFill/>
            <a:miter lim="800000"/>
            <a:headEnd/>
            <a:tailEnd/>
          </a:ln>
          <a:effectLst/>
        </p:spPr>
      </p:pic>
      <p:sp>
        <p:nvSpPr>
          <p:cNvPr id="3" name="Content Placeholder 2"/>
          <p:cNvSpPr>
            <a:spLocks noGrp="1"/>
          </p:cNvSpPr>
          <p:nvPr>
            <p:ph idx="1"/>
          </p:nvPr>
        </p:nvSpPr>
        <p:spPr>
          <a:xfrm>
            <a:off x="4979963" y="1600201"/>
            <a:ext cx="6752492" cy="4525963"/>
          </a:xfrm>
        </p:spPr>
        <p:txBody>
          <a:bodyPr/>
          <a:lstStyle/>
          <a:p>
            <a:r>
              <a:rPr lang="en-US" dirty="0"/>
              <a:t>"Can we find anyone like YOU, one in whom is the </a:t>
            </a:r>
            <a:r>
              <a:rPr lang="en-US" dirty="0">
                <a:effectLst>
                  <a:glow rad="127000">
                    <a:srgbClr val="FF0000"/>
                  </a:glow>
                  <a:outerShdw blurRad="38100" dist="38100" dir="2700000" algn="tl">
                    <a:srgbClr val="000000">
                      <a:alpha val="43137"/>
                    </a:srgbClr>
                  </a:outerShdw>
                </a:effectLst>
              </a:rPr>
              <a:t>spirit of God</a:t>
            </a:r>
            <a:r>
              <a:rPr lang="en-US" dirty="0"/>
              <a:t>?"</a:t>
            </a:r>
          </a:p>
        </p:txBody>
      </p:sp>
      <p:pic>
        <p:nvPicPr>
          <p:cNvPr id="1026" name="Picture 2"/>
          <p:cNvPicPr>
            <a:picLocks noChangeAspect="1" noChangeArrowheads="1"/>
          </p:cNvPicPr>
          <p:nvPr/>
        </p:nvPicPr>
        <p:blipFill>
          <a:blip r:embed="rId3" cstate="print"/>
          <a:srcRect/>
          <a:stretch>
            <a:fillRect/>
          </a:stretch>
        </p:blipFill>
        <p:spPr bwMode="auto">
          <a:xfrm>
            <a:off x="6037292" y="3538156"/>
            <a:ext cx="3466926" cy="3319844"/>
          </a:xfrm>
          <a:prstGeom prst="rect">
            <a:avLst/>
          </a:prstGeom>
          <a:noFill/>
          <a:ln w="9525">
            <a:noFill/>
            <a:miter lim="800000"/>
            <a:headEnd/>
            <a:tailEnd/>
          </a:ln>
          <a:effectLst/>
        </p:spPr>
      </p:pic>
    </p:spTree>
    <p:extLst>
      <p:ext uri="{BB962C8B-B14F-4D97-AF65-F5344CB8AC3E}">
        <p14:creationId xmlns:p14="http://schemas.microsoft.com/office/powerpoint/2010/main" val="3855775216"/>
      </p:ext>
    </p:extLst>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body-temple-1"/>
          <p:cNvPicPr>
            <a:picLocks noChangeAspect="1" noChangeArrowheads="1"/>
          </p:cNvPicPr>
          <p:nvPr/>
        </p:nvPicPr>
        <p:blipFill rotWithShape="1">
          <a:blip r:embed="rId2" cstate="print"/>
          <a:srcRect l="-1041" r="-882" b="8484"/>
          <a:stretch/>
        </p:blipFill>
        <p:spPr bwMode="auto">
          <a:xfrm>
            <a:off x="1303021" y="3389082"/>
            <a:ext cx="2980222" cy="3998306"/>
          </a:xfrm>
          <a:prstGeom prst="rect">
            <a:avLst/>
          </a:prstGeom>
          <a:noFill/>
          <a:ln w="9525">
            <a:noFill/>
            <a:miter lim="800000"/>
            <a:headEnd/>
            <a:tailEnd/>
          </a:ln>
          <a:effectLst>
            <a:glow rad="127000">
              <a:schemeClr val="bg1"/>
            </a:glow>
          </a:effectLst>
        </p:spPr>
      </p:pic>
      <p:sp>
        <p:nvSpPr>
          <p:cNvPr id="2" name="Title 1"/>
          <p:cNvSpPr>
            <a:spLocks noGrp="1"/>
          </p:cNvSpPr>
          <p:nvPr>
            <p:ph type="title"/>
          </p:nvPr>
        </p:nvSpPr>
        <p:spPr/>
        <p:txBody>
          <a:bodyPr/>
          <a:lstStyle/>
          <a:p>
            <a:r>
              <a:rPr lang="en-US" dirty="0"/>
              <a:t>Are you settling for...</a:t>
            </a:r>
          </a:p>
        </p:txBody>
      </p:sp>
      <p:sp>
        <p:nvSpPr>
          <p:cNvPr id="3" name="Content Placeholder 2"/>
          <p:cNvSpPr>
            <a:spLocks noGrp="1"/>
          </p:cNvSpPr>
          <p:nvPr>
            <p:ph sz="half" idx="1"/>
          </p:nvPr>
        </p:nvSpPr>
        <p:spPr>
          <a:xfrm>
            <a:off x="609600" y="1728991"/>
            <a:ext cx="5384800" cy="4525963"/>
          </a:xfrm>
        </p:spPr>
        <p:txBody>
          <a:bodyPr/>
          <a:lstStyle/>
          <a:p>
            <a:pPr algn="ctr"/>
            <a:r>
              <a:rPr lang="en-US" sz="6000" dirty="0"/>
              <a:t>Happiness?</a:t>
            </a:r>
          </a:p>
        </p:txBody>
      </p:sp>
      <p:sp>
        <p:nvSpPr>
          <p:cNvPr id="11" name="Content Placeholder 10"/>
          <p:cNvSpPr>
            <a:spLocks noGrp="1"/>
          </p:cNvSpPr>
          <p:nvPr>
            <p:ph sz="half" idx="2"/>
          </p:nvPr>
        </p:nvSpPr>
        <p:spPr/>
        <p:txBody>
          <a:bodyPr/>
          <a:lstStyle/>
          <a:p>
            <a:endParaRPr lang="en-US"/>
          </a:p>
        </p:txBody>
      </p:sp>
    </p:spTree>
    <p:extLst>
      <p:ext uri="{BB962C8B-B14F-4D97-AF65-F5344CB8AC3E}">
        <p14:creationId xmlns:p14="http://schemas.microsoft.com/office/powerpoint/2010/main" val="311137392"/>
      </p:ext>
    </p:extLst>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descr="body-temple-1"/>
          <p:cNvPicPr>
            <a:picLocks noChangeAspect="1" noChangeArrowheads="1"/>
          </p:cNvPicPr>
          <p:nvPr/>
        </p:nvPicPr>
        <p:blipFill rotWithShape="1">
          <a:blip r:embed="rId2" cstate="print"/>
          <a:srcRect l="-1041" r="-882" b="8484"/>
          <a:stretch/>
        </p:blipFill>
        <p:spPr bwMode="auto">
          <a:xfrm>
            <a:off x="1303021" y="3389082"/>
            <a:ext cx="2980222" cy="3998306"/>
          </a:xfrm>
          <a:prstGeom prst="rect">
            <a:avLst/>
          </a:prstGeom>
          <a:noFill/>
          <a:ln w="9525">
            <a:noFill/>
            <a:miter lim="800000"/>
            <a:headEnd/>
            <a:tailEnd/>
          </a:ln>
          <a:effectLst>
            <a:glow rad="127000">
              <a:schemeClr val="bg1"/>
            </a:glow>
          </a:effectLst>
        </p:spPr>
      </p:pic>
      <p:sp>
        <p:nvSpPr>
          <p:cNvPr id="2" name="Title 1"/>
          <p:cNvSpPr>
            <a:spLocks noGrp="1"/>
          </p:cNvSpPr>
          <p:nvPr>
            <p:ph type="title"/>
          </p:nvPr>
        </p:nvSpPr>
        <p:spPr/>
        <p:txBody>
          <a:bodyPr/>
          <a:lstStyle/>
          <a:p>
            <a:r>
              <a:rPr lang="en-US" dirty="0">
                <a:solidFill>
                  <a:schemeClr val="accent4">
                    <a:lumMod val="60000"/>
                    <a:lumOff val="40000"/>
                  </a:schemeClr>
                </a:solidFill>
              </a:rPr>
              <a:t>Are you settling for...</a:t>
            </a:r>
          </a:p>
        </p:txBody>
      </p:sp>
      <p:sp>
        <p:nvSpPr>
          <p:cNvPr id="3" name="Content Placeholder 2"/>
          <p:cNvSpPr>
            <a:spLocks noGrp="1"/>
          </p:cNvSpPr>
          <p:nvPr>
            <p:ph sz="half" idx="1"/>
          </p:nvPr>
        </p:nvSpPr>
        <p:spPr>
          <a:xfrm>
            <a:off x="609600" y="1728991"/>
            <a:ext cx="5384800" cy="4525963"/>
          </a:xfrm>
        </p:spPr>
        <p:txBody>
          <a:bodyPr>
            <a:normAutofit/>
          </a:bodyPr>
          <a:lstStyle/>
          <a:p>
            <a:pPr algn="ctr"/>
            <a:r>
              <a:rPr lang="en-US" sz="6000" dirty="0">
                <a:solidFill>
                  <a:schemeClr val="accent4">
                    <a:lumMod val="60000"/>
                    <a:lumOff val="40000"/>
                  </a:schemeClr>
                </a:solidFill>
              </a:rPr>
              <a:t>Happiness?</a:t>
            </a:r>
          </a:p>
        </p:txBody>
      </p:sp>
      <p:sp>
        <p:nvSpPr>
          <p:cNvPr id="4" name="Content Placeholder 3"/>
          <p:cNvSpPr>
            <a:spLocks noGrp="1"/>
          </p:cNvSpPr>
          <p:nvPr>
            <p:ph sz="half" idx="2"/>
          </p:nvPr>
        </p:nvSpPr>
        <p:spPr>
          <a:xfrm>
            <a:off x="6807200" y="1754748"/>
            <a:ext cx="5384800" cy="4525963"/>
          </a:xfrm>
        </p:spPr>
        <p:txBody>
          <a:bodyPr>
            <a:normAutofit/>
          </a:bodyPr>
          <a:lstStyle/>
          <a:p>
            <a:pPr algn="ctr"/>
            <a:r>
              <a:rPr lang="en-US" sz="6000" dirty="0"/>
              <a:t>Joy!</a:t>
            </a:r>
          </a:p>
        </p:txBody>
      </p:sp>
      <p:sp>
        <p:nvSpPr>
          <p:cNvPr id="5" name="Title 1"/>
          <p:cNvSpPr txBox="1">
            <a:spLocks/>
          </p:cNvSpPr>
          <p:nvPr/>
        </p:nvSpPr>
        <p:spPr>
          <a:xfrm>
            <a:off x="1928713" y="776193"/>
            <a:ext cx="8229600" cy="1143000"/>
          </a:xfrm>
          <a:prstGeom prst="rect">
            <a:avLst/>
          </a:prstGeom>
        </p:spPr>
        <p:txBody>
          <a:bodyPr vert="horz" lIns="91440" tIns="45720" rIns="91440" bIns="45720" rtlCol="0" anchor="ctr">
            <a:normAutofit/>
          </a:bodyPr>
          <a:lstStyle/>
          <a:p>
            <a:pPr algn="ctr">
              <a:spcBef>
                <a:spcPct val="0"/>
              </a:spcBef>
              <a:defRPr/>
            </a:pPr>
            <a:r>
              <a:rPr lang="en-US" sz="6000" b="1" dirty="0">
                <a:solidFill>
                  <a:schemeClr val="bg1"/>
                </a:solidFill>
                <a:effectLst>
                  <a:outerShdw blurRad="38100" dist="38100" dir="2700000" algn="tl">
                    <a:srgbClr val="000000">
                      <a:alpha val="43137"/>
                    </a:srgbClr>
                  </a:outerShdw>
                </a:effectLst>
                <a:latin typeface="Cambria" pitchFamily="18" charset="0"/>
                <a:ea typeface="+mj-ea"/>
                <a:cs typeface="+mj-cs"/>
              </a:rPr>
              <a:t>When you can have...</a:t>
            </a:r>
          </a:p>
        </p:txBody>
      </p:sp>
      <p:sp>
        <p:nvSpPr>
          <p:cNvPr id="11" name="&quot;No&quot; Symbol 10"/>
          <p:cNvSpPr/>
          <p:nvPr/>
        </p:nvSpPr>
        <p:spPr>
          <a:xfrm>
            <a:off x="1708484" y="4295273"/>
            <a:ext cx="2124743" cy="2056000"/>
          </a:xfrm>
          <a:prstGeom prst="noSmoking">
            <a:avLst>
              <a:gd name="adj" fmla="val 11666"/>
            </a:avLst>
          </a:prstGeom>
          <a:solidFill>
            <a:srgbClr val="C0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3" name="Group 23"/>
          <p:cNvGrpSpPr/>
          <p:nvPr/>
        </p:nvGrpSpPr>
        <p:grpSpPr>
          <a:xfrm>
            <a:off x="8232442" y="3255066"/>
            <a:ext cx="2909118" cy="4135911"/>
            <a:chOff x="4421580" y="2714153"/>
            <a:chExt cx="2909118" cy="4135911"/>
          </a:xfrm>
          <a:effectLst>
            <a:glow rad="127000">
              <a:schemeClr val="bg1"/>
            </a:glow>
          </a:effectLst>
        </p:grpSpPr>
        <p:pic>
          <p:nvPicPr>
            <p:cNvPr id="14" name="Picture 62" descr="body-temple-2"/>
            <p:cNvPicPr>
              <a:picLocks noChangeAspect="1" noChangeArrowheads="1"/>
            </p:cNvPicPr>
            <p:nvPr/>
          </p:nvPicPr>
          <p:blipFill>
            <a:blip r:embed="rId3" cstate="print"/>
            <a:srcRect/>
            <a:stretch>
              <a:fillRect/>
            </a:stretch>
          </p:blipFill>
          <p:spPr bwMode="auto">
            <a:xfrm>
              <a:off x="5199455" y="4105711"/>
              <a:ext cx="1042988" cy="2108656"/>
            </a:xfrm>
            <a:prstGeom prst="rect">
              <a:avLst/>
            </a:prstGeom>
            <a:noFill/>
            <a:ln w="9525">
              <a:noFill/>
              <a:miter lim="800000"/>
              <a:headEnd/>
              <a:tailEnd/>
            </a:ln>
          </p:spPr>
        </p:pic>
        <p:pic>
          <p:nvPicPr>
            <p:cNvPr id="15" name="Picture 63" descr="halo"/>
            <p:cNvPicPr>
              <a:picLocks noChangeAspect="1" noChangeArrowheads="1"/>
            </p:cNvPicPr>
            <p:nvPr/>
          </p:nvPicPr>
          <p:blipFill>
            <a:blip r:embed="rId4" cstate="print"/>
            <a:srcRect/>
            <a:stretch>
              <a:fillRect/>
            </a:stretch>
          </p:blipFill>
          <p:spPr bwMode="auto">
            <a:xfrm>
              <a:off x="5199455" y="2714153"/>
              <a:ext cx="938213" cy="594998"/>
            </a:xfrm>
            <a:prstGeom prst="rect">
              <a:avLst/>
            </a:prstGeom>
            <a:noFill/>
            <a:ln w="9525">
              <a:noFill/>
              <a:miter lim="800000"/>
              <a:headEnd/>
              <a:tailEnd/>
            </a:ln>
          </p:spPr>
        </p:pic>
        <p:pic>
          <p:nvPicPr>
            <p:cNvPr id="16" name="Picture 64" descr="body-temple-1"/>
            <p:cNvPicPr>
              <a:picLocks noChangeAspect="1" noChangeArrowheads="1"/>
            </p:cNvPicPr>
            <p:nvPr/>
          </p:nvPicPr>
          <p:blipFill>
            <a:blip r:embed="rId2" cstate="print"/>
            <a:srcRect r="782" b="8484"/>
            <a:stretch>
              <a:fillRect/>
            </a:stretch>
          </p:blipFill>
          <p:spPr bwMode="auto">
            <a:xfrm>
              <a:off x="4421580" y="2840130"/>
              <a:ext cx="2909118" cy="4009934"/>
            </a:xfrm>
            <a:prstGeom prst="rect">
              <a:avLst/>
            </a:prstGeom>
            <a:noFill/>
            <a:ln w="9525">
              <a:noFill/>
              <a:miter lim="800000"/>
              <a:headEnd/>
              <a:tailEnd/>
            </a:ln>
          </p:spPr>
        </p:pic>
      </p:grpSp>
    </p:spTree>
    <p:extLst>
      <p:ext uri="{BB962C8B-B14F-4D97-AF65-F5344CB8AC3E}">
        <p14:creationId xmlns:p14="http://schemas.microsoft.com/office/powerpoint/2010/main" val="642640875"/>
      </p:ext>
    </p:extLst>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803929" y="1242085"/>
            <a:ext cx="5388071" cy="584055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Rewarded now and later ...</a:t>
            </a:r>
          </a:p>
        </p:txBody>
      </p:sp>
      <p:sp>
        <p:nvSpPr>
          <p:cNvPr id="3" name="Content Placeholder 2"/>
          <p:cNvSpPr>
            <a:spLocks noGrp="1"/>
          </p:cNvSpPr>
          <p:nvPr>
            <p:ph idx="1"/>
          </p:nvPr>
        </p:nvSpPr>
        <p:spPr>
          <a:xfrm>
            <a:off x="506437" y="1284289"/>
            <a:ext cx="8060787" cy="4841875"/>
          </a:xfrm>
        </p:spPr>
        <p:txBody>
          <a:bodyPr/>
          <a:lstStyle/>
          <a:p>
            <a:r>
              <a:rPr lang="en-US" dirty="0"/>
              <a:t> "His lord said to him, 'Well done, good and faithful servant; you have been faithful over a few things, I will make you ruler over many things. </a:t>
            </a:r>
            <a:br>
              <a:rPr lang="en-US" dirty="0"/>
            </a:br>
            <a:r>
              <a:rPr lang="en-US" dirty="0">
                <a:effectLst>
                  <a:glow rad="127000">
                    <a:srgbClr val="FF0000"/>
                  </a:glow>
                  <a:outerShdw blurRad="38100" dist="38100" dir="2700000" algn="tl">
                    <a:srgbClr val="000000">
                      <a:alpha val="43137"/>
                    </a:srgbClr>
                  </a:outerShdw>
                </a:effectLst>
              </a:rPr>
              <a:t>Enter into the joy of your lord</a:t>
            </a:r>
            <a:r>
              <a:rPr lang="en-US" dirty="0"/>
              <a:t>.' " </a:t>
            </a:r>
            <a:br>
              <a:rPr lang="en-US" dirty="0"/>
            </a:br>
            <a:r>
              <a:rPr lang="en-US" dirty="0"/>
              <a:t>(Mat 25:23 NKJ)</a:t>
            </a:r>
          </a:p>
        </p:txBody>
      </p:sp>
    </p:spTree>
    <p:extLst>
      <p:ext uri="{BB962C8B-B14F-4D97-AF65-F5344CB8AC3E}">
        <p14:creationId xmlns:p14="http://schemas.microsoft.com/office/powerpoint/2010/main" val="279394439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41672"/>
            <a:ext cx="8229600" cy="1143000"/>
          </a:xfrm>
        </p:spPr>
        <p:txBody>
          <a:bodyPr/>
          <a:lstStyle/>
          <a:p>
            <a:r>
              <a:rPr lang="en-US" dirty="0"/>
              <a:t> </a:t>
            </a:r>
            <a:r>
              <a:rPr lang="en-US" baseline="30000" dirty="0"/>
              <a:t>22</a:t>
            </a:r>
            <a:r>
              <a:rPr lang="en-US" dirty="0"/>
              <a:t> But the fruit of the Spirit is love, </a:t>
            </a:r>
            <a:r>
              <a:rPr lang="en-US" dirty="0">
                <a:effectLst>
                  <a:glow rad="127000">
                    <a:srgbClr val="FF0000"/>
                  </a:glow>
                  <a:outerShdw blurRad="38100" dist="38100" dir="2700000" algn="tl">
                    <a:srgbClr val="000000">
                      <a:alpha val="43137"/>
                    </a:srgbClr>
                  </a:outerShdw>
                </a:effectLst>
              </a:rPr>
              <a:t>joy </a:t>
            </a: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668553784"/>
      </p:ext>
    </p:extLst>
  </p:cSld>
  <p:clrMapOvr>
    <a:masterClrMapping/>
  </p:clrMapOvr>
  <p:transition>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41672"/>
            <a:ext cx="8229600" cy="1143000"/>
          </a:xfrm>
        </p:spPr>
        <p:txBody>
          <a:bodyPr/>
          <a:lstStyle/>
          <a:p>
            <a:r>
              <a:rPr lang="en-US" dirty="0"/>
              <a:t> </a:t>
            </a:r>
            <a:r>
              <a:rPr lang="en-US" baseline="30000" dirty="0"/>
              <a:t>22</a:t>
            </a:r>
            <a:r>
              <a:rPr lang="en-US" dirty="0"/>
              <a:t> But the fruit of the Spirit is love, </a:t>
            </a:r>
            <a:r>
              <a:rPr lang="en-US" dirty="0">
                <a:effectLst>
                  <a:glow rad="127000">
                    <a:srgbClr val="FF0000"/>
                  </a:glow>
                  <a:outerShdw blurRad="38100" dist="38100" dir="2700000" algn="tl">
                    <a:srgbClr val="000000">
                      <a:alpha val="43137"/>
                    </a:srgbClr>
                  </a:outerShdw>
                </a:effectLst>
              </a:rPr>
              <a:t>joy </a:t>
            </a:r>
          </a:p>
        </p:txBody>
      </p:sp>
      <p:sp>
        <p:nvSpPr>
          <p:cNvPr id="3" name="Content Placeholder 2"/>
          <p:cNvSpPr>
            <a:spLocks noGrp="1"/>
          </p:cNvSpPr>
          <p:nvPr>
            <p:ph idx="1"/>
          </p:nvPr>
        </p:nvSpPr>
        <p:spPr>
          <a:xfrm>
            <a:off x="1848197" y="4722343"/>
            <a:ext cx="8229600" cy="1287463"/>
          </a:xfrm>
        </p:spPr>
        <p:txBody>
          <a:bodyPr>
            <a:normAutofit/>
          </a:bodyPr>
          <a:lstStyle/>
          <a:p>
            <a:pPr algn="ctr">
              <a:lnSpc>
                <a:spcPts val="5000"/>
              </a:lnSpc>
            </a:pPr>
            <a:r>
              <a:rPr lang="en-US" sz="4800" dirty="0"/>
              <a:t> Emotional pleasure that arises above your circumstances:</a:t>
            </a:r>
          </a:p>
        </p:txBody>
      </p:sp>
    </p:spTree>
    <p:extLst>
      <p:ext uri="{BB962C8B-B14F-4D97-AF65-F5344CB8AC3E}">
        <p14:creationId xmlns:p14="http://schemas.microsoft.com/office/powerpoint/2010/main" val="19936743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41672"/>
            <a:ext cx="8229600" cy="1143000"/>
          </a:xfrm>
        </p:spPr>
        <p:txBody>
          <a:bodyPr/>
          <a:lstStyle/>
          <a:p>
            <a:r>
              <a:rPr lang="en-US" dirty="0"/>
              <a:t> </a:t>
            </a:r>
            <a:r>
              <a:rPr lang="en-US" baseline="30000" dirty="0"/>
              <a:t>22</a:t>
            </a:r>
            <a:r>
              <a:rPr lang="en-US" dirty="0"/>
              <a:t> But the fruit of the Spirit is love, </a:t>
            </a:r>
            <a:r>
              <a:rPr lang="en-US" dirty="0">
                <a:effectLst>
                  <a:glow rad="127000">
                    <a:srgbClr val="FF0000"/>
                  </a:glow>
                  <a:outerShdw blurRad="38100" dist="38100" dir="2700000" algn="tl">
                    <a:srgbClr val="000000">
                      <a:alpha val="43137"/>
                    </a:srgbClr>
                  </a:outerShdw>
                </a:effectLst>
              </a:rPr>
              <a:t>joy </a:t>
            </a:r>
          </a:p>
        </p:txBody>
      </p:sp>
      <p:sp>
        <p:nvSpPr>
          <p:cNvPr id="3" name="Content Placeholder 2"/>
          <p:cNvSpPr>
            <a:spLocks noGrp="1"/>
          </p:cNvSpPr>
          <p:nvPr>
            <p:ph idx="1"/>
          </p:nvPr>
        </p:nvSpPr>
        <p:spPr>
          <a:xfrm>
            <a:off x="1848197" y="4722343"/>
            <a:ext cx="8229600" cy="1287463"/>
          </a:xfrm>
        </p:spPr>
        <p:txBody>
          <a:bodyPr>
            <a:normAutofit/>
          </a:bodyPr>
          <a:lstStyle/>
          <a:p>
            <a:pPr algn="ctr">
              <a:lnSpc>
                <a:spcPts val="5000"/>
              </a:lnSpc>
            </a:pPr>
            <a:r>
              <a:rPr lang="en-US" sz="4800" dirty="0"/>
              <a:t> Emotional pleasure that arises above your circumstances:</a:t>
            </a:r>
          </a:p>
        </p:txBody>
      </p:sp>
      <p:sp>
        <p:nvSpPr>
          <p:cNvPr id="5" name="Content Placeholder 2"/>
          <p:cNvSpPr txBox="1">
            <a:spLocks/>
          </p:cNvSpPr>
          <p:nvPr/>
        </p:nvSpPr>
        <p:spPr>
          <a:xfrm>
            <a:off x="1884225" y="6018405"/>
            <a:ext cx="8229600" cy="526159"/>
          </a:xfrm>
          <a:prstGeom prst="rect">
            <a:avLst/>
          </a:prstGeom>
        </p:spPr>
        <p:txBody>
          <a:bodyPr vert="horz" lIns="91440" tIns="45720" rIns="91440" bIns="45720" rtlCol="0">
            <a:noAutofit/>
          </a:bodyPr>
          <a:lstStyle/>
          <a:p>
            <a:pPr algn="ctr">
              <a:lnSpc>
                <a:spcPts val="5000"/>
              </a:lnSpc>
              <a:spcBef>
                <a:spcPct val="20000"/>
              </a:spcBef>
              <a:defRPr/>
            </a:pPr>
            <a:r>
              <a:rPr lang="en-US" sz="4800" b="1" dirty="0">
                <a:solidFill>
                  <a:schemeClr val="bg1"/>
                </a:solidFill>
                <a:effectLst>
                  <a:outerShdw blurRad="38100" dist="38100" dir="2700000" algn="tl">
                    <a:srgbClr val="000000">
                      <a:alpha val="43137"/>
                    </a:srgbClr>
                  </a:outerShdw>
                </a:effectLst>
                <a:latin typeface="Arial Narrow" pitchFamily="34" charset="0"/>
              </a:rPr>
              <a:t>happiness on steroids!</a:t>
            </a:r>
          </a:p>
        </p:txBody>
      </p:sp>
    </p:spTree>
    <p:extLst>
      <p:ext uri="{BB962C8B-B14F-4D97-AF65-F5344CB8AC3E}">
        <p14:creationId xmlns:p14="http://schemas.microsoft.com/office/powerpoint/2010/main" val="4385146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809751"/>
            <a:ext cx="8229600" cy="4316413"/>
          </a:xfrm>
        </p:spPr>
        <p:txBody>
          <a:bodyPr>
            <a:noAutofit/>
          </a:bodyPr>
          <a:lstStyle/>
          <a:p>
            <a:pPr algn="ctr"/>
            <a:endParaRPr lang="en-US" sz="4800" dirty="0"/>
          </a:p>
          <a:p>
            <a:pPr algn="ctr"/>
            <a:br>
              <a:rPr lang="en-US" sz="4800" dirty="0"/>
            </a:br>
            <a:br>
              <a:rPr lang="en-US" sz="4800" dirty="0"/>
            </a:br>
            <a:br>
              <a:rPr lang="en-US" sz="4800" dirty="0"/>
            </a:br>
            <a:br>
              <a:rPr lang="en-US" sz="4800" dirty="0"/>
            </a:br>
            <a:r>
              <a:rPr lang="en-US" sz="4800" dirty="0"/>
              <a:t>you walk in the Spirit. Gal 5:16</a:t>
            </a:r>
          </a:p>
        </p:txBody>
      </p:sp>
      <p:pic>
        <p:nvPicPr>
          <p:cNvPr id="43010" name="Picture 2"/>
          <p:cNvPicPr>
            <a:picLocks noChangeAspect="1" noChangeArrowheads="1"/>
          </p:cNvPicPr>
          <p:nvPr/>
        </p:nvPicPr>
        <p:blipFill>
          <a:blip r:embed="rId2" cstate="print"/>
          <a:srcRect/>
          <a:stretch>
            <a:fillRect/>
          </a:stretch>
        </p:blipFill>
        <p:spPr bwMode="auto">
          <a:xfrm>
            <a:off x="3305907" y="891214"/>
            <a:ext cx="5514535" cy="5743575"/>
          </a:xfrm>
          <a:prstGeom prst="rect">
            <a:avLst/>
          </a:prstGeom>
          <a:noFill/>
          <a:ln w="9525">
            <a:noFill/>
            <a:miter lim="800000"/>
            <a:headEnd/>
            <a:tailEnd/>
          </a:ln>
          <a:effectLst/>
        </p:spPr>
      </p:pic>
      <p:sp>
        <p:nvSpPr>
          <p:cNvPr id="2" name="Title 1"/>
          <p:cNvSpPr>
            <a:spLocks noGrp="1"/>
          </p:cNvSpPr>
          <p:nvPr>
            <p:ph type="title"/>
          </p:nvPr>
        </p:nvSpPr>
        <p:spPr>
          <a:xfrm>
            <a:off x="1981200" y="0"/>
            <a:ext cx="8229600" cy="1657350"/>
          </a:xfrm>
        </p:spPr>
        <p:txBody>
          <a:bodyPr/>
          <a:lstStyle/>
          <a:p>
            <a:r>
              <a:rPr lang="en-US" dirty="0"/>
              <a:t>The Holy Spirit Produces it when</a:t>
            </a:r>
          </a:p>
        </p:txBody>
      </p:sp>
    </p:spTree>
    <p:extLst>
      <p:ext uri="{BB962C8B-B14F-4D97-AF65-F5344CB8AC3E}">
        <p14:creationId xmlns:p14="http://schemas.microsoft.com/office/powerpoint/2010/main" val="2332843062"/>
      </p:ext>
    </p:extLst>
  </p:cSld>
  <p:clrMapOvr>
    <a:masterClrMapping/>
  </p:clrMapOvr>
  <p:transition>
    <p:zo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1"/>
            <a:ext cx="12192000" cy="685835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Let’s Pray</a:t>
            </a:r>
          </a:p>
        </p:txBody>
      </p:sp>
    </p:spTree>
    <p:extLst>
      <p:ext uri="{BB962C8B-B14F-4D97-AF65-F5344CB8AC3E}">
        <p14:creationId xmlns:p14="http://schemas.microsoft.com/office/powerpoint/2010/main" val="3011904559"/>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9" name="Rectangle 5"/>
          <p:cNvSpPr>
            <a:spLocks noGrp="1" noChangeArrowheads="1"/>
          </p:cNvSpPr>
          <p:nvPr>
            <p:ph type="title"/>
          </p:nvPr>
        </p:nvSpPr>
        <p:spPr/>
        <p:txBody>
          <a:bodyPr/>
          <a:lstStyle/>
          <a:p>
            <a:pPr>
              <a:defRPr/>
            </a:pPr>
            <a:r>
              <a:rPr lang="en-US" dirty="0"/>
              <a:t>Review 4 kinds of people:</a:t>
            </a:r>
          </a:p>
        </p:txBody>
      </p:sp>
      <p:sp>
        <p:nvSpPr>
          <p:cNvPr id="26" name="TextBox 25"/>
          <p:cNvSpPr txBox="1"/>
          <p:nvPr/>
        </p:nvSpPr>
        <p:spPr>
          <a:xfrm>
            <a:off x="601579" y="999222"/>
            <a:ext cx="10984832" cy="1138773"/>
          </a:xfrm>
          <a:prstGeom prst="rect">
            <a:avLst/>
          </a:prstGeom>
          <a:noFill/>
        </p:spPr>
        <p:txBody>
          <a:bodyPr wrap="square" rtlCol="0">
            <a:spAutoFit/>
          </a:bodyPr>
          <a:lstStyle/>
          <a:p>
            <a:pPr>
              <a:lnSpc>
                <a:spcPct val="85000"/>
              </a:lnSpc>
            </a:pPr>
            <a:r>
              <a:rPr lang="en-US" sz="4000" b="1" dirty="0">
                <a:solidFill>
                  <a:schemeClr val="bg1"/>
                </a:solidFill>
              </a:rPr>
              <a:t>... </a:t>
            </a:r>
            <a:r>
              <a:rPr lang="en-US" sz="4000" b="1" dirty="0">
                <a:solidFill>
                  <a:schemeClr val="bg1"/>
                </a:solidFill>
                <a:effectLst>
                  <a:outerShdw blurRad="38100" dist="38100" dir="2700000" algn="tl">
                    <a:srgbClr val="000000">
                      <a:alpha val="43137"/>
                    </a:srgbClr>
                  </a:outerShdw>
                </a:effectLst>
                <a:latin typeface="Arial Narrow" pitchFamily="34" charset="0"/>
              </a:rPr>
              <a:t>Indeed, you are still not ready. </a:t>
            </a:r>
            <a:r>
              <a:rPr lang="en-US" sz="4000" b="1" baseline="30000" dirty="0">
                <a:solidFill>
                  <a:schemeClr val="bg1"/>
                </a:solidFill>
                <a:effectLst>
                  <a:outerShdw blurRad="38100" dist="38100" dir="2700000" algn="tl">
                    <a:srgbClr val="000000">
                      <a:alpha val="43137"/>
                    </a:srgbClr>
                  </a:outerShdw>
                </a:effectLst>
                <a:latin typeface="Arial Narrow" pitchFamily="34" charset="0"/>
              </a:rPr>
              <a:t>3</a:t>
            </a:r>
            <a:r>
              <a:rPr lang="en-US" sz="4000" b="1" dirty="0">
                <a:solidFill>
                  <a:schemeClr val="bg1"/>
                </a:solidFill>
                <a:effectLst>
                  <a:outerShdw blurRad="38100" dist="38100" dir="2700000" algn="tl">
                    <a:srgbClr val="000000">
                      <a:alpha val="43137"/>
                    </a:srgbClr>
                  </a:outerShdw>
                </a:effectLst>
                <a:latin typeface="Arial Narrow" pitchFamily="34" charset="0"/>
              </a:rPr>
              <a:t> You are still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worldly</a:t>
            </a:r>
            <a:r>
              <a:rPr lang="en-US" sz="4000" b="1" dirty="0">
                <a:solidFill>
                  <a:schemeClr val="bg1"/>
                </a:solidFill>
                <a:effectLst>
                  <a:outerShdw blurRad="38100" dist="38100" dir="2700000" algn="tl">
                    <a:srgbClr val="000000">
                      <a:alpha val="43137"/>
                    </a:srgbClr>
                  </a:outerShdw>
                </a:effectLst>
                <a:latin typeface="Arial Narrow" pitchFamily="34" charset="0"/>
              </a:rPr>
              <a:t>.... Are you not acting like mere men?  </a:t>
            </a:r>
            <a:r>
              <a:rPr lang="en-US" sz="3600" b="1" dirty="0">
                <a:solidFill>
                  <a:schemeClr val="bg1"/>
                </a:solidFill>
                <a:effectLst>
                  <a:outerShdw blurRad="38100" dist="38100" dir="2700000" algn="tl">
                    <a:srgbClr val="000000">
                      <a:alpha val="43137"/>
                    </a:srgbClr>
                  </a:outerShdw>
                </a:effectLst>
                <a:latin typeface="Arial Narrow" pitchFamily="34" charset="0"/>
              </a:rPr>
              <a:t>1Co 3:2-3</a:t>
            </a:r>
          </a:p>
        </p:txBody>
      </p:sp>
      <p:pic>
        <p:nvPicPr>
          <p:cNvPr id="27" name="Picture 7" descr="body-temple-1"/>
          <p:cNvPicPr>
            <a:picLocks noChangeAspect="1" noChangeArrowheads="1"/>
          </p:cNvPicPr>
          <p:nvPr/>
        </p:nvPicPr>
        <p:blipFill rotWithShape="1">
          <a:blip r:embed="rId2" cstate="print"/>
          <a:srcRect l="-1041" r="-882" b="8484"/>
          <a:stretch/>
        </p:blipFill>
        <p:spPr bwMode="auto">
          <a:xfrm>
            <a:off x="111894" y="2859694"/>
            <a:ext cx="2980222" cy="3998306"/>
          </a:xfrm>
          <a:prstGeom prst="rect">
            <a:avLst/>
          </a:prstGeom>
          <a:noFill/>
          <a:ln w="9525">
            <a:noFill/>
            <a:miter lim="800000"/>
            <a:headEnd/>
            <a:tailEnd/>
          </a:ln>
          <a:effectLst>
            <a:glow rad="127000">
              <a:schemeClr val="bg1"/>
            </a:glow>
          </a:effectLst>
        </p:spPr>
      </p:pic>
      <p:sp>
        <p:nvSpPr>
          <p:cNvPr id="28" name="Text Box 80"/>
          <p:cNvSpPr txBox="1">
            <a:spLocks noChangeArrowheads="1"/>
          </p:cNvSpPr>
          <p:nvPr/>
        </p:nvSpPr>
        <p:spPr bwMode="auto">
          <a:xfrm>
            <a:off x="698000" y="2061506"/>
            <a:ext cx="1788695"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NATURAL</a:t>
            </a:r>
          </a:p>
        </p:txBody>
      </p:sp>
      <p:grpSp>
        <p:nvGrpSpPr>
          <p:cNvPr id="30" name="Group 72"/>
          <p:cNvGrpSpPr>
            <a:grpSpLocks/>
          </p:cNvGrpSpPr>
          <p:nvPr/>
        </p:nvGrpSpPr>
        <p:grpSpPr bwMode="auto">
          <a:xfrm>
            <a:off x="3206064" y="2247256"/>
            <a:ext cx="2878137" cy="4610746"/>
            <a:chOff x="2967" y="656"/>
            <a:chExt cx="2793" cy="3664"/>
          </a:xfrm>
          <a:effectLst>
            <a:glow rad="127000">
              <a:schemeClr val="bg1"/>
            </a:glow>
          </a:effectLst>
        </p:grpSpPr>
        <p:pic>
          <p:nvPicPr>
            <p:cNvPr id="32" name="Picture 73" descr="body-temple-2"/>
            <p:cNvPicPr>
              <a:picLocks noChangeAspect="1" noChangeArrowheads="1"/>
            </p:cNvPicPr>
            <p:nvPr/>
          </p:nvPicPr>
          <p:blipFill>
            <a:blip r:embed="rId3" cstate="print"/>
            <a:srcRect/>
            <a:stretch>
              <a:fillRect/>
            </a:stretch>
          </p:blipFill>
          <p:spPr bwMode="auto">
            <a:xfrm>
              <a:off x="3779" y="2196"/>
              <a:ext cx="982" cy="1628"/>
            </a:xfrm>
            <a:prstGeom prst="rect">
              <a:avLst/>
            </a:prstGeom>
            <a:noFill/>
            <a:ln w="9525">
              <a:noFill/>
              <a:miter lim="800000"/>
              <a:headEnd/>
              <a:tailEnd/>
            </a:ln>
          </p:spPr>
        </p:pic>
        <p:pic>
          <p:nvPicPr>
            <p:cNvPr id="33" name="Picture 74" descr="halo"/>
            <p:cNvPicPr>
              <a:picLocks noChangeAspect="1" noChangeArrowheads="1"/>
            </p:cNvPicPr>
            <p:nvPr/>
          </p:nvPicPr>
          <p:blipFill>
            <a:blip r:embed="rId4" cstate="print"/>
            <a:srcRect/>
            <a:stretch>
              <a:fillRect/>
            </a:stretch>
          </p:blipFill>
          <p:spPr bwMode="auto">
            <a:xfrm>
              <a:off x="3779" y="1127"/>
              <a:ext cx="884" cy="460"/>
            </a:xfrm>
            <a:prstGeom prst="rect">
              <a:avLst/>
            </a:prstGeom>
            <a:noFill/>
            <a:ln w="9525">
              <a:noFill/>
              <a:miter lim="800000"/>
              <a:headEnd/>
              <a:tailEnd/>
            </a:ln>
          </p:spPr>
        </p:pic>
        <p:pic>
          <p:nvPicPr>
            <p:cNvPr id="34" name="Picture 75" descr="body-temple-1"/>
            <p:cNvPicPr>
              <a:picLocks noChangeAspect="1" noChangeArrowheads="1"/>
            </p:cNvPicPr>
            <p:nvPr/>
          </p:nvPicPr>
          <p:blipFill>
            <a:blip r:embed="rId2" cstate="print"/>
            <a:srcRect r="1785" b="8484"/>
            <a:stretch>
              <a:fillRect/>
            </a:stretch>
          </p:blipFill>
          <p:spPr bwMode="auto">
            <a:xfrm>
              <a:off x="3045" y="1224"/>
              <a:ext cx="2715" cy="3096"/>
            </a:xfrm>
            <a:prstGeom prst="rect">
              <a:avLst/>
            </a:prstGeom>
            <a:noFill/>
            <a:ln w="9525">
              <a:noFill/>
              <a:miter lim="800000"/>
              <a:headEnd/>
              <a:tailEnd/>
            </a:ln>
          </p:spPr>
        </p:pic>
        <p:pic>
          <p:nvPicPr>
            <p:cNvPr id="35" name="Picture 76" descr="Pacifier2"/>
            <p:cNvPicPr>
              <a:picLocks noChangeAspect="1" noChangeArrowheads="1"/>
            </p:cNvPicPr>
            <p:nvPr/>
          </p:nvPicPr>
          <p:blipFill>
            <a:blip r:embed="rId5" cstate="print"/>
            <a:srcRect/>
            <a:stretch>
              <a:fillRect/>
            </a:stretch>
          </p:blipFill>
          <p:spPr bwMode="auto">
            <a:xfrm>
              <a:off x="3920" y="1893"/>
              <a:ext cx="371" cy="418"/>
            </a:xfrm>
            <a:prstGeom prst="rect">
              <a:avLst/>
            </a:prstGeom>
            <a:noFill/>
            <a:ln w="9525">
              <a:noFill/>
              <a:miter lim="800000"/>
              <a:headEnd/>
              <a:tailEnd/>
            </a:ln>
          </p:spPr>
        </p:pic>
        <p:pic>
          <p:nvPicPr>
            <p:cNvPr id="36" name="Picture 77" descr="balloon"/>
            <p:cNvPicPr>
              <a:picLocks noChangeAspect="1" noChangeArrowheads="1"/>
            </p:cNvPicPr>
            <p:nvPr/>
          </p:nvPicPr>
          <p:blipFill>
            <a:blip r:embed="rId6" cstate="print"/>
            <a:srcRect/>
            <a:stretch>
              <a:fillRect/>
            </a:stretch>
          </p:blipFill>
          <p:spPr bwMode="auto">
            <a:xfrm>
              <a:off x="4725" y="656"/>
              <a:ext cx="867" cy="2440"/>
            </a:xfrm>
            <a:prstGeom prst="rect">
              <a:avLst/>
            </a:prstGeom>
            <a:noFill/>
            <a:ln w="9525">
              <a:noFill/>
              <a:miter lim="800000"/>
              <a:headEnd/>
              <a:tailEnd/>
            </a:ln>
          </p:spPr>
        </p:pic>
        <p:pic>
          <p:nvPicPr>
            <p:cNvPr id="37" name="Picture 78" descr="teddybear"/>
            <p:cNvPicPr>
              <a:picLocks noChangeAspect="1" noChangeArrowheads="1"/>
            </p:cNvPicPr>
            <p:nvPr/>
          </p:nvPicPr>
          <p:blipFill>
            <a:blip r:embed="rId7" cstate="print"/>
            <a:srcRect/>
            <a:stretch>
              <a:fillRect/>
            </a:stretch>
          </p:blipFill>
          <p:spPr bwMode="auto">
            <a:xfrm>
              <a:off x="2967" y="2069"/>
              <a:ext cx="1167" cy="1017"/>
            </a:xfrm>
            <a:prstGeom prst="rect">
              <a:avLst/>
            </a:prstGeom>
            <a:noFill/>
            <a:ln w="9525">
              <a:noFill/>
              <a:miter lim="800000"/>
              <a:headEnd/>
              <a:tailEnd/>
            </a:ln>
          </p:spPr>
        </p:pic>
      </p:grpSp>
      <p:sp>
        <p:nvSpPr>
          <p:cNvPr id="31" name="Text Box 82"/>
          <p:cNvSpPr txBox="1">
            <a:spLocks noChangeArrowheads="1"/>
          </p:cNvSpPr>
          <p:nvPr/>
        </p:nvSpPr>
        <p:spPr bwMode="auto">
          <a:xfrm>
            <a:off x="3836301" y="2067857"/>
            <a:ext cx="1608133" cy="584775"/>
          </a:xfrm>
          <a:prstGeom prst="rect">
            <a:avLst/>
          </a:prstGeom>
          <a:noFill/>
          <a:ln w="9525">
            <a:noFill/>
            <a:miter lim="800000"/>
            <a:headEnd/>
            <a:tailEnd/>
          </a:ln>
          <a:effectLst/>
        </p:spPr>
        <p:txBody>
          <a:bodyPr wrap="none">
            <a:spAutoFit/>
          </a:bodyPr>
          <a:lstStyle/>
          <a:p>
            <a:pPr>
              <a:defRPr/>
            </a:pPr>
            <a:r>
              <a:rPr lang="en-US" sz="3200" b="1" u="sng" dirty="0">
                <a:solidFill>
                  <a:srgbClr val="FF0000"/>
                </a:solidFill>
                <a:effectLst>
                  <a:glow rad="127000">
                    <a:schemeClr val="bg1"/>
                  </a:glow>
                  <a:outerShdw blurRad="38100" dist="38100" dir="2700000" algn="tl">
                    <a:srgbClr val="000000">
                      <a:alpha val="43137"/>
                    </a:srgbClr>
                  </a:outerShdw>
                </a:effectLst>
                <a:latin typeface="Arial Narrow" pitchFamily="34" charset="0"/>
              </a:rPr>
              <a:t>CARNAL</a:t>
            </a:r>
          </a:p>
        </p:txBody>
      </p:sp>
      <p:grpSp>
        <p:nvGrpSpPr>
          <p:cNvPr id="38" name="Group 71"/>
          <p:cNvGrpSpPr>
            <a:grpSpLocks/>
          </p:cNvGrpSpPr>
          <p:nvPr/>
        </p:nvGrpSpPr>
        <p:grpSpPr bwMode="auto">
          <a:xfrm>
            <a:off x="6192021" y="2832562"/>
            <a:ext cx="2803525" cy="4025439"/>
            <a:chOff x="3045" y="1122"/>
            <a:chExt cx="2715" cy="3193"/>
          </a:xfrm>
          <a:effectLst>
            <a:glow rad="127000">
              <a:schemeClr val="bg1"/>
            </a:glow>
          </a:effectLst>
        </p:grpSpPr>
        <p:pic>
          <p:nvPicPr>
            <p:cNvPr id="39" name="Picture 67" descr="body-temple-2"/>
            <p:cNvPicPr>
              <a:picLocks noChangeAspect="1" noChangeArrowheads="1"/>
            </p:cNvPicPr>
            <p:nvPr/>
          </p:nvPicPr>
          <p:blipFill>
            <a:blip r:embed="rId3" cstate="print"/>
            <a:srcRect/>
            <a:stretch>
              <a:fillRect/>
            </a:stretch>
          </p:blipFill>
          <p:spPr bwMode="auto">
            <a:xfrm>
              <a:off x="3779" y="2191"/>
              <a:ext cx="982" cy="1628"/>
            </a:xfrm>
            <a:prstGeom prst="rect">
              <a:avLst/>
            </a:prstGeom>
            <a:noFill/>
            <a:ln w="9525">
              <a:noFill/>
              <a:miter lim="800000"/>
              <a:headEnd/>
              <a:tailEnd/>
            </a:ln>
          </p:spPr>
        </p:pic>
        <p:pic>
          <p:nvPicPr>
            <p:cNvPr id="40" name="Picture 68" descr="halo"/>
            <p:cNvPicPr>
              <a:picLocks noChangeAspect="1" noChangeArrowheads="1"/>
            </p:cNvPicPr>
            <p:nvPr/>
          </p:nvPicPr>
          <p:blipFill>
            <a:blip r:embed="rId4" cstate="print"/>
            <a:srcRect/>
            <a:stretch>
              <a:fillRect/>
            </a:stretch>
          </p:blipFill>
          <p:spPr bwMode="auto">
            <a:xfrm>
              <a:off x="3779" y="1122"/>
              <a:ext cx="884" cy="460"/>
            </a:xfrm>
            <a:prstGeom prst="rect">
              <a:avLst/>
            </a:prstGeom>
            <a:noFill/>
            <a:ln w="9525">
              <a:noFill/>
              <a:miter lim="800000"/>
              <a:headEnd/>
              <a:tailEnd/>
            </a:ln>
          </p:spPr>
        </p:pic>
        <p:pic>
          <p:nvPicPr>
            <p:cNvPr id="41" name="Picture 69" descr="body-temple-1"/>
            <p:cNvPicPr>
              <a:picLocks noChangeAspect="1" noChangeArrowheads="1"/>
            </p:cNvPicPr>
            <p:nvPr/>
          </p:nvPicPr>
          <p:blipFill>
            <a:blip r:embed="rId2" cstate="print"/>
            <a:srcRect r="1785" b="8484"/>
            <a:stretch>
              <a:fillRect/>
            </a:stretch>
          </p:blipFill>
          <p:spPr bwMode="auto">
            <a:xfrm>
              <a:off x="3045" y="1219"/>
              <a:ext cx="2715" cy="3096"/>
            </a:xfrm>
            <a:prstGeom prst="rect">
              <a:avLst/>
            </a:prstGeom>
            <a:noFill/>
            <a:ln w="9525">
              <a:noFill/>
              <a:miter lim="800000"/>
              <a:headEnd/>
              <a:tailEnd/>
            </a:ln>
          </p:spPr>
        </p:pic>
        <p:pic>
          <p:nvPicPr>
            <p:cNvPr id="42" name="Picture 70" descr="Pacifier2"/>
            <p:cNvPicPr>
              <a:picLocks noChangeAspect="1" noChangeArrowheads="1"/>
            </p:cNvPicPr>
            <p:nvPr/>
          </p:nvPicPr>
          <p:blipFill>
            <a:blip r:embed="rId5" cstate="print"/>
            <a:srcRect/>
            <a:stretch>
              <a:fillRect/>
            </a:stretch>
          </p:blipFill>
          <p:spPr bwMode="auto">
            <a:xfrm>
              <a:off x="3920" y="1888"/>
              <a:ext cx="371" cy="418"/>
            </a:xfrm>
            <a:prstGeom prst="rect">
              <a:avLst/>
            </a:prstGeom>
            <a:noFill/>
            <a:ln w="9525">
              <a:noFill/>
              <a:miter lim="800000"/>
              <a:headEnd/>
              <a:tailEnd/>
            </a:ln>
          </p:spPr>
        </p:pic>
      </p:grpSp>
      <p:grpSp>
        <p:nvGrpSpPr>
          <p:cNvPr id="43" name="Group 23"/>
          <p:cNvGrpSpPr/>
          <p:nvPr/>
        </p:nvGrpSpPr>
        <p:grpSpPr>
          <a:xfrm>
            <a:off x="9133963" y="2714154"/>
            <a:ext cx="2909118" cy="4135911"/>
            <a:chOff x="4421580" y="2714153"/>
            <a:chExt cx="2909118" cy="4135911"/>
          </a:xfrm>
          <a:effectLst>
            <a:glow rad="127000">
              <a:schemeClr val="bg1"/>
            </a:glow>
          </a:effectLst>
        </p:grpSpPr>
        <p:pic>
          <p:nvPicPr>
            <p:cNvPr id="44" name="Picture 62" descr="body-temple-2"/>
            <p:cNvPicPr>
              <a:picLocks noChangeAspect="1" noChangeArrowheads="1"/>
            </p:cNvPicPr>
            <p:nvPr/>
          </p:nvPicPr>
          <p:blipFill>
            <a:blip r:embed="rId3" cstate="print"/>
            <a:srcRect/>
            <a:stretch>
              <a:fillRect/>
            </a:stretch>
          </p:blipFill>
          <p:spPr bwMode="auto">
            <a:xfrm>
              <a:off x="5199455" y="4105711"/>
              <a:ext cx="1042988" cy="2108656"/>
            </a:xfrm>
            <a:prstGeom prst="rect">
              <a:avLst/>
            </a:prstGeom>
            <a:noFill/>
            <a:ln w="9525">
              <a:noFill/>
              <a:miter lim="800000"/>
              <a:headEnd/>
              <a:tailEnd/>
            </a:ln>
          </p:spPr>
        </p:pic>
        <p:pic>
          <p:nvPicPr>
            <p:cNvPr id="45" name="Picture 63" descr="halo"/>
            <p:cNvPicPr>
              <a:picLocks noChangeAspect="1" noChangeArrowheads="1"/>
            </p:cNvPicPr>
            <p:nvPr/>
          </p:nvPicPr>
          <p:blipFill>
            <a:blip r:embed="rId4" cstate="print"/>
            <a:srcRect/>
            <a:stretch>
              <a:fillRect/>
            </a:stretch>
          </p:blipFill>
          <p:spPr bwMode="auto">
            <a:xfrm>
              <a:off x="5199455" y="2714153"/>
              <a:ext cx="938213" cy="594998"/>
            </a:xfrm>
            <a:prstGeom prst="rect">
              <a:avLst/>
            </a:prstGeom>
            <a:noFill/>
            <a:ln w="9525">
              <a:noFill/>
              <a:miter lim="800000"/>
              <a:headEnd/>
              <a:tailEnd/>
            </a:ln>
          </p:spPr>
        </p:pic>
        <p:pic>
          <p:nvPicPr>
            <p:cNvPr id="46" name="Picture 64" descr="body-temple-1"/>
            <p:cNvPicPr>
              <a:picLocks noChangeAspect="1" noChangeArrowheads="1"/>
            </p:cNvPicPr>
            <p:nvPr/>
          </p:nvPicPr>
          <p:blipFill>
            <a:blip r:embed="rId2" cstate="print"/>
            <a:srcRect r="782" b="8484"/>
            <a:stretch>
              <a:fillRect/>
            </a:stretch>
          </p:blipFill>
          <p:spPr bwMode="auto">
            <a:xfrm>
              <a:off x="4421580" y="2840130"/>
              <a:ext cx="2909118" cy="4009934"/>
            </a:xfrm>
            <a:prstGeom prst="rect">
              <a:avLst/>
            </a:prstGeom>
            <a:noFill/>
            <a:ln w="9525">
              <a:noFill/>
              <a:miter lim="800000"/>
              <a:headEnd/>
              <a:tailEnd/>
            </a:ln>
          </p:spPr>
        </p:pic>
      </p:grpSp>
      <p:sp>
        <p:nvSpPr>
          <p:cNvPr id="47" name="Text Box 81"/>
          <p:cNvSpPr txBox="1">
            <a:spLocks noChangeArrowheads="1"/>
          </p:cNvSpPr>
          <p:nvPr/>
        </p:nvSpPr>
        <p:spPr bwMode="auto">
          <a:xfrm>
            <a:off x="6488883" y="2067857"/>
            <a:ext cx="1923091" cy="584775"/>
          </a:xfrm>
          <a:prstGeom prst="rect">
            <a:avLst/>
          </a:prstGeom>
          <a:noFill/>
          <a:ln w="9525">
            <a:noFill/>
            <a:miter lim="800000"/>
            <a:headEnd/>
            <a:tailEnd/>
          </a:ln>
          <a:effectLst>
            <a:glow rad="127000">
              <a:schemeClr val="bg1"/>
            </a:glow>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INFANTILE</a:t>
            </a:r>
          </a:p>
        </p:txBody>
      </p:sp>
      <p:sp>
        <p:nvSpPr>
          <p:cNvPr id="48" name="Text Box 83"/>
          <p:cNvSpPr txBox="1">
            <a:spLocks noChangeArrowheads="1"/>
          </p:cNvSpPr>
          <p:nvPr/>
        </p:nvSpPr>
        <p:spPr bwMode="auto">
          <a:xfrm>
            <a:off x="9487977" y="2082145"/>
            <a:ext cx="1960793"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SPIRITUAL</a:t>
            </a:r>
          </a:p>
        </p:txBody>
      </p:sp>
    </p:spTree>
    <p:extLst>
      <p:ext uri="{BB962C8B-B14F-4D97-AF65-F5344CB8AC3E}">
        <p14:creationId xmlns:p14="http://schemas.microsoft.com/office/powerpoint/2010/main" val="751718425"/>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cstate="print"/>
          <a:srcRect/>
          <a:stretch>
            <a:fillRect/>
          </a:stretch>
        </p:blipFill>
        <p:spPr bwMode="auto">
          <a:xfrm>
            <a:off x="0" y="-357"/>
            <a:ext cx="12192000" cy="6858357"/>
          </a:xfrm>
          <a:prstGeom prst="rect">
            <a:avLst/>
          </a:prstGeom>
          <a:noFill/>
          <a:ln w="9525">
            <a:noFill/>
            <a:miter lim="800000"/>
            <a:headEnd/>
            <a:tailEnd/>
          </a:ln>
          <a:effectLst/>
        </p:spPr>
      </p:pic>
      <p:sp>
        <p:nvSpPr>
          <p:cNvPr id="5" name="TextBox 4"/>
          <p:cNvSpPr txBox="1"/>
          <p:nvPr/>
        </p:nvSpPr>
        <p:spPr>
          <a:xfrm>
            <a:off x="3834939" y="4919008"/>
            <a:ext cx="4189614" cy="1938992"/>
          </a:xfrm>
          <a:prstGeom prst="rect">
            <a:avLst/>
          </a:prstGeom>
          <a:noFill/>
        </p:spPr>
        <p:txBody>
          <a:bodyPr wrap="square" rtlCol="0">
            <a:spAutoFit/>
          </a:bodyPr>
          <a:lstStyle/>
          <a:p>
            <a:pPr algn="ctr"/>
            <a:r>
              <a:rPr lang="en-US" sz="12000" dirty="0">
                <a:solidFill>
                  <a:schemeClr val="bg1"/>
                </a:solidFill>
                <a:effectLst>
                  <a:outerShdw blurRad="38100" dist="38100" dir="2700000" algn="tl">
                    <a:srgbClr val="000000">
                      <a:alpha val="43137"/>
                    </a:srgbClr>
                  </a:outerShdw>
                </a:effectLst>
                <a:latin typeface="Mistral" pitchFamily="66" charset="0"/>
              </a:rPr>
              <a:t>JOY</a:t>
            </a:r>
          </a:p>
        </p:txBody>
      </p:sp>
    </p:spTree>
    <p:extLst>
      <p:ext uri="{BB962C8B-B14F-4D97-AF65-F5344CB8AC3E}">
        <p14:creationId xmlns:p14="http://schemas.microsoft.com/office/powerpoint/2010/main" val="2333311181"/>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Joy: </a:t>
            </a:r>
            <a:r>
              <a:rPr lang="en-US" u="sng" dirty="0">
                <a:effectLst>
                  <a:glow rad="127000">
                    <a:srgbClr val="FF0000"/>
                  </a:glow>
                  <a:outerShdw blurRad="38100" dist="38100" dir="2700000" algn="tl">
                    <a:srgbClr val="000000">
                      <a:alpha val="43137"/>
                    </a:srgbClr>
                  </a:outerShdw>
                </a:effectLst>
              </a:rPr>
              <a:t>What</a:t>
            </a:r>
            <a:r>
              <a:rPr lang="en-US" dirty="0"/>
              <a:t>  is it?  </a:t>
            </a:r>
          </a:p>
        </p:txBody>
      </p:sp>
      <p:sp>
        <p:nvSpPr>
          <p:cNvPr id="9" name="Content Placeholder 8"/>
          <p:cNvSpPr>
            <a:spLocks noGrp="1"/>
          </p:cNvSpPr>
          <p:nvPr>
            <p:ph sz="half" idx="2"/>
          </p:nvPr>
        </p:nvSpPr>
        <p:spPr/>
        <p:txBody>
          <a:bodyPr/>
          <a:lstStyle/>
          <a:p>
            <a:endParaRPr lang="en-US"/>
          </a:p>
        </p:txBody>
      </p:sp>
      <p:sp>
        <p:nvSpPr>
          <p:cNvPr id="10" name="Content Placeholder 9"/>
          <p:cNvSpPr>
            <a:spLocks noGrp="1"/>
          </p:cNvSpPr>
          <p:nvPr>
            <p:ph sz="half" idx="1"/>
          </p:nvPr>
        </p:nvSpPr>
        <p:spPr/>
        <p:txBody>
          <a:bodyPr/>
          <a:lstStyle/>
          <a:p>
            <a:endParaRPr lang="en-US"/>
          </a:p>
        </p:txBody>
      </p:sp>
    </p:spTree>
    <p:extLst>
      <p:ext uri="{BB962C8B-B14F-4D97-AF65-F5344CB8AC3E}">
        <p14:creationId xmlns:p14="http://schemas.microsoft.com/office/powerpoint/2010/main" val="1403786194"/>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Joy: </a:t>
            </a:r>
            <a:r>
              <a:rPr lang="en-US" u="sng" dirty="0">
                <a:effectLst>
                  <a:glow rad="127000">
                    <a:srgbClr val="FF0000"/>
                  </a:glow>
                  <a:outerShdw blurRad="38100" dist="38100" dir="2700000" algn="tl">
                    <a:srgbClr val="000000">
                      <a:alpha val="43137"/>
                    </a:srgbClr>
                  </a:outerShdw>
                </a:effectLst>
              </a:rPr>
              <a:t>What</a:t>
            </a:r>
            <a:r>
              <a:rPr lang="en-US" dirty="0"/>
              <a:t>  is it?  </a:t>
            </a:r>
          </a:p>
        </p:txBody>
      </p:sp>
      <p:sp>
        <p:nvSpPr>
          <p:cNvPr id="3" name="Content Placeholder 2"/>
          <p:cNvSpPr>
            <a:spLocks noGrp="1"/>
          </p:cNvSpPr>
          <p:nvPr>
            <p:ph sz="half" idx="1"/>
          </p:nvPr>
        </p:nvSpPr>
        <p:spPr>
          <a:xfrm>
            <a:off x="304800" y="1123951"/>
            <a:ext cx="5715000" cy="5002213"/>
          </a:xfrm>
        </p:spPr>
        <p:txBody>
          <a:bodyPr>
            <a:normAutofit/>
          </a:bodyPr>
          <a:lstStyle/>
          <a:p>
            <a:pPr algn="ctr">
              <a:lnSpc>
                <a:spcPct val="80000"/>
              </a:lnSpc>
            </a:pPr>
            <a:r>
              <a:rPr lang="en-US" sz="4000" dirty="0"/>
              <a:t>More than </a:t>
            </a:r>
          </a:p>
          <a:p>
            <a:pPr algn="ctr">
              <a:lnSpc>
                <a:spcPct val="80000"/>
              </a:lnSpc>
            </a:pPr>
            <a:r>
              <a:rPr lang="en-US" sz="4000" dirty="0">
                <a:solidFill>
                  <a:srgbClr val="FF0000"/>
                </a:solidFill>
                <a:effectLst>
                  <a:glow rad="127000">
                    <a:schemeClr val="bg1"/>
                  </a:glow>
                  <a:outerShdw blurRad="38100" dist="38100" dir="2700000" algn="tl">
                    <a:srgbClr val="000000">
                      <a:alpha val="43137"/>
                    </a:srgbClr>
                  </a:outerShdw>
                </a:effectLst>
              </a:rPr>
              <a:t>happiness</a:t>
            </a:r>
            <a:r>
              <a:rPr lang="en-US" sz="4000" dirty="0"/>
              <a:t>:</a:t>
            </a:r>
          </a:p>
          <a:p>
            <a:pPr algn="ctr">
              <a:lnSpc>
                <a:spcPct val="80000"/>
              </a:lnSpc>
            </a:pPr>
            <a:r>
              <a:rPr lang="en-US" sz="4000" dirty="0"/>
              <a:t> emotional pleasure from </a:t>
            </a:r>
            <a:r>
              <a:rPr lang="en-US" sz="4000" dirty="0">
                <a:solidFill>
                  <a:srgbClr val="FF0000"/>
                </a:solidFill>
                <a:effectLst>
                  <a:glow rad="127000">
                    <a:schemeClr val="bg1"/>
                  </a:glow>
                  <a:outerShdw blurRad="38100" dist="38100" dir="2700000" algn="tl">
                    <a:srgbClr val="000000">
                      <a:alpha val="43137"/>
                    </a:srgbClr>
                  </a:outerShdw>
                </a:effectLst>
              </a:rPr>
              <a:t>happenstance</a:t>
            </a:r>
          </a:p>
          <a:p>
            <a:pPr algn="ctr">
              <a:lnSpc>
                <a:spcPct val="80000"/>
              </a:lnSpc>
            </a:pPr>
            <a:r>
              <a:rPr lang="en-US" sz="4000" dirty="0"/>
              <a:t>	</a:t>
            </a:r>
          </a:p>
        </p:txBody>
      </p:sp>
      <p:sp>
        <p:nvSpPr>
          <p:cNvPr id="9" name="Content Placeholder 8"/>
          <p:cNvSpPr>
            <a:spLocks noGrp="1"/>
          </p:cNvSpPr>
          <p:nvPr>
            <p:ph sz="half" idx="2"/>
          </p:nvPr>
        </p:nvSpPr>
        <p:spPr/>
        <p:txBody>
          <a:bodyPr/>
          <a:lstStyle/>
          <a:p>
            <a:endParaRPr lang="en-US"/>
          </a:p>
        </p:txBody>
      </p:sp>
      <p:pic>
        <p:nvPicPr>
          <p:cNvPr id="5" name="Picture 7" descr="body-temple-1"/>
          <p:cNvPicPr>
            <a:picLocks noChangeAspect="1" noChangeArrowheads="1"/>
          </p:cNvPicPr>
          <p:nvPr/>
        </p:nvPicPr>
        <p:blipFill rotWithShape="1">
          <a:blip r:embed="rId3" cstate="print"/>
          <a:srcRect l="-1041" r="-882" b="8484"/>
          <a:stretch/>
        </p:blipFill>
        <p:spPr bwMode="auto">
          <a:xfrm>
            <a:off x="1303021" y="3389082"/>
            <a:ext cx="2980222" cy="3998306"/>
          </a:xfrm>
          <a:prstGeom prst="rect">
            <a:avLst/>
          </a:prstGeom>
          <a:noFill/>
          <a:ln w="9525">
            <a:noFill/>
            <a:miter lim="800000"/>
            <a:headEnd/>
            <a:tailEnd/>
          </a:ln>
          <a:effectLst>
            <a:glow rad="127000">
              <a:schemeClr val="bg1"/>
            </a:glow>
          </a:effectLst>
        </p:spPr>
      </p:pic>
      <p:sp>
        <p:nvSpPr>
          <p:cNvPr id="6" name="Left-Right Arrow 5"/>
          <p:cNvSpPr/>
          <p:nvPr/>
        </p:nvSpPr>
        <p:spPr>
          <a:xfrm>
            <a:off x="445770" y="5094514"/>
            <a:ext cx="7762059" cy="1068322"/>
          </a:xfrm>
          <a:prstGeom prst="leftRightArrow">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TextBox 6"/>
          <p:cNvSpPr txBox="1"/>
          <p:nvPr/>
        </p:nvSpPr>
        <p:spPr>
          <a:xfrm>
            <a:off x="2422559" y="5320431"/>
            <a:ext cx="5710788" cy="553998"/>
          </a:xfrm>
          <a:prstGeom prst="rect">
            <a:avLst/>
          </a:prstGeom>
          <a:noFill/>
        </p:spPr>
        <p:txBody>
          <a:bodyPr wrap="square" rtlCol="0">
            <a:spAutoFit/>
          </a:bodyPr>
          <a:lstStyle/>
          <a:p>
            <a:r>
              <a:rPr lang="en-US" sz="3000" b="1" dirty="0">
                <a:solidFill>
                  <a:schemeClr val="bg1"/>
                </a:solidFill>
              </a:rPr>
              <a:t>IN POSITIVE CIRCUMSTANCES</a:t>
            </a:r>
          </a:p>
        </p:txBody>
      </p:sp>
      <p:pic>
        <p:nvPicPr>
          <p:cNvPr id="8" name="Picture 7" descr="body-temple-1"/>
          <p:cNvPicPr>
            <a:picLocks noChangeAspect="1" noChangeArrowheads="1"/>
          </p:cNvPicPr>
          <p:nvPr/>
        </p:nvPicPr>
        <p:blipFill rotWithShape="1">
          <a:blip r:embed="rId3" cstate="print"/>
          <a:srcRect l="-1953" r="66473" b="8484"/>
          <a:stretch/>
        </p:blipFill>
        <p:spPr bwMode="auto">
          <a:xfrm>
            <a:off x="1291589" y="3369955"/>
            <a:ext cx="1037441" cy="3998306"/>
          </a:xfrm>
          <a:prstGeom prst="rect">
            <a:avLst/>
          </a:prstGeom>
          <a:noFill/>
          <a:ln w="9525">
            <a:noFill/>
            <a:miter lim="800000"/>
            <a:headEnd/>
            <a:tailEnd/>
          </a:ln>
        </p:spPr>
      </p:pic>
    </p:spTree>
    <p:extLst>
      <p:ext uri="{BB962C8B-B14F-4D97-AF65-F5344CB8AC3E}">
        <p14:creationId xmlns:p14="http://schemas.microsoft.com/office/powerpoint/2010/main" val="2169337982"/>
      </p:ext>
    </p:extLst>
  </p:cSld>
  <p:clrMapOvr>
    <a:masterClrMapping/>
  </p:clrMapOvr>
  <p:transition>
    <p:zo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1720</TotalTime>
  <Words>3900</Words>
  <Application>Microsoft Office PowerPoint</Application>
  <PresentationFormat>Widescreen</PresentationFormat>
  <Paragraphs>358</Paragraphs>
  <Slides>58</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Arial</vt:lpstr>
      <vt:lpstr>Arial Black</vt:lpstr>
      <vt:lpstr>Arial Narrow</vt:lpstr>
      <vt:lpstr>Calibri</vt:lpstr>
      <vt:lpstr>Cambria</vt:lpstr>
      <vt:lpstr>Mistral</vt:lpstr>
      <vt:lpstr>Symbol</vt:lpstr>
      <vt:lpstr>Office Theme</vt:lpstr>
      <vt:lpstr>PowerPoint Presentation</vt:lpstr>
      <vt:lpstr>PowerPoint Presentation</vt:lpstr>
      <vt:lpstr>Review 4 kinds of people:</vt:lpstr>
      <vt:lpstr>Review 4 kinds of people:</vt:lpstr>
      <vt:lpstr>Review 4 kinds of people:</vt:lpstr>
      <vt:lpstr>Review 4 kinds of people:</vt:lpstr>
      <vt:lpstr>PowerPoint Presentation</vt:lpstr>
      <vt:lpstr>Joy: What  is it?  </vt:lpstr>
      <vt:lpstr>Joy: What  is it?  </vt:lpstr>
      <vt:lpstr>Joy: What  is it?  </vt:lpstr>
      <vt:lpstr>Joy: Where does it come from?</vt:lpstr>
      <vt:lpstr>Joy: Where does it come from?</vt:lpstr>
      <vt:lpstr>Joy: Where does it come from?</vt:lpstr>
      <vt:lpstr>Joy: Where does it come from?</vt:lpstr>
      <vt:lpstr>Joy: When do you get it? </vt:lpstr>
      <vt:lpstr>Joy: When do you get it? </vt:lpstr>
      <vt:lpstr>Four JOYFUL Principles</vt:lpstr>
      <vt:lpstr>1—You can Find Joy: Rom 15:13</vt:lpstr>
      <vt:lpstr>1—You can Find Joy: Rom 15:13</vt:lpstr>
      <vt:lpstr>1—You can Find Joy: Rom 15:13</vt:lpstr>
      <vt:lpstr>1—You can Find Joy: Rom 15:13</vt:lpstr>
      <vt:lpstr>2—You can Lose Joy:  Psalm 51:12</vt:lpstr>
      <vt:lpstr>2—You can Lose Joy:  Psalm 51:12</vt:lpstr>
      <vt:lpstr>2—You can Lose Joy:  Psalm 51:12</vt:lpstr>
      <vt:lpstr>2—You can Lose Joy:  Psalm 51:12</vt:lpstr>
      <vt:lpstr>2—You can Lose Joy:  Psalm 51:12</vt:lpstr>
      <vt:lpstr>2—You can Lose Joy:  Psalm 51:12</vt:lpstr>
      <vt:lpstr>2—You can Lose Joy:  Psalm 51:12</vt:lpstr>
      <vt:lpstr>2—You can Lose Joy:  Psalm 51:12</vt:lpstr>
      <vt:lpstr>2—You can Lose Joy:  Psalm 51:12</vt:lpstr>
      <vt:lpstr>2—You can Lose Joy:  Psalm 51:12</vt:lpstr>
      <vt:lpstr>2—You can Lose Joy:  Psalm 51:12</vt:lpstr>
      <vt:lpstr>2—You can Lose Joy:  Psalm 51:12</vt:lpstr>
      <vt:lpstr>2—You can Lose Joy:  Psalm 51:12</vt:lpstr>
      <vt:lpstr>3—You can Regain Joy: Psa 51:12  </vt:lpstr>
      <vt:lpstr>3—You can Regain Joy: Psa 51:12  </vt:lpstr>
      <vt:lpstr>3—You can Regain Joy: Psa 51:12  </vt:lpstr>
      <vt:lpstr>3—You can Regain Joy: Psa 51:12  </vt:lpstr>
      <vt:lpstr>3—You can Regain Joy: Psa 51:12  </vt:lpstr>
      <vt:lpstr>3—You can Regain Joy: Psa 51:12  </vt:lpstr>
      <vt:lpstr>3—You can Regain Joy: Psa 51:12  </vt:lpstr>
      <vt:lpstr>4. You can Sustain Joy</vt:lpstr>
      <vt:lpstr>4. You can Sustain Joy</vt:lpstr>
      <vt:lpstr>4. You can Sustain Joy</vt:lpstr>
      <vt:lpstr>Like JOSEPH ... Genesis</vt:lpstr>
      <vt:lpstr>You Need the Right ATTITUDE</vt:lpstr>
      <vt:lpstr>You Need the Right ATTITUDE</vt:lpstr>
      <vt:lpstr>You Need the Right ACTION</vt:lpstr>
      <vt:lpstr>IT’S LIKE THIS ...</vt:lpstr>
      <vt:lpstr>Can this be said of YOU?</vt:lpstr>
      <vt:lpstr>Are you settling for...</vt:lpstr>
      <vt:lpstr>Are you settling for...</vt:lpstr>
      <vt:lpstr>Rewarded now and later ...</vt:lpstr>
      <vt:lpstr> 22 But the fruit of the Spirit is love, joy </vt:lpstr>
      <vt:lpstr> 22 But the fruit of the Spirit is love, joy </vt:lpstr>
      <vt:lpstr> 22 But the fruit of the Spirit is love, joy </vt:lpstr>
      <vt:lpstr>The Holy Spirit Produces it when</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 Henderson</cp:lastModifiedBy>
  <cp:revision>160</cp:revision>
  <dcterms:created xsi:type="dcterms:W3CDTF">2013-04-08T03:48:04Z</dcterms:created>
  <dcterms:modified xsi:type="dcterms:W3CDTF">2021-06-24T23:14:48Z</dcterms:modified>
</cp:coreProperties>
</file>