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audio8.wav" ContentType="audio/wav"/>
  <Override PartName="/ppt/notesSlides/notesSlide24.xml" ContentType="application/vnd.openxmlformats-officedocument.presentationml.notesSlide+xml"/>
  <Override PartName="/ppt/media/audio9.wav" ContentType="audio/wav"/>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audio10.wav" ContentType="audio/wav"/>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handoutMasterIdLst>
    <p:handoutMasterId r:id="rId50"/>
  </p:handoutMasterIdLst>
  <p:sldIdLst>
    <p:sldId id="337" r:id="rId2"/>
    <p:sldId id="261" r:id="rId3"/>
    <p:sldId id="263" r:id="rId4"/>
    <p:sldId id="258" r:id="rId5"/>
    <p:sldId id="265" r:id="rId6"/>
    <p:sldId id="287" r:id="rId7"/>
    <p:sldId id="288" r:id="rId8"/>
    <p:sldId id="270" r:id="rId9"/>
    <p:sldId id="281" r:id="rId10"/>
    <p:sldId id="290" r:id="rId11"/>
    <p:sldId id="306" r:id="rId12"/>
    <p:sldId id="289" r:id="rId13"/>
    <p:sldId id="272" r:id="rId14"/>
    <p:sldId id="273" r:id="rId15"/>
    <p:sldId id="274" r:id="rId16"/>
    <p:sldId id="277" r:id="rId17"/>
    <p:sldId id="278" r:id="rId18"/>
    <p:sldId id="279" r:id="rId19"/>
    <p:sldId id="292" r:id="rId20"/>
    <p:sldId id="264" r:id="rId21"/>
    <p:sldId id="296" r:id="rId22"/>
    <p:sldId id="295"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23" r:id="rId37"/>
    <p:sldId id="298" r:id="rId38"/>
    <p:sldId id="309" r:id="rId39"/>
    <p:sldId id="256" r:id="rId40"/>
    <p:sldId id="294" r:id="rId41"/>
    <p:sldId id="300" r:id="rId42"/>
    <p:sldId id="301" r:id="rId43"/>
    <p:sldId id="302" r:id="rId44"/>
    <p:sldId id="303" r:id="rId45"/>
    <p:sldId id="304" r:id="rId46"/>
    <p:sldId id="259" r:id="rId47"/>
    <p:sldId id="307" r:id="rId48"/>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9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33CC33"/>
    <a:srgbClr val="CC6600"/>
    <a:srgbClr val="003300"/>
    <a:srgbClr val="FFFF00"/>
    <a:srgbClr val="000000"/>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79" autoAdjust="0"/>
  </p:normalViewPr>
  <p:slideViewPr>
    <p:cSldViewPr snapToGrid="0">
      <p:cViewPr>
        <p:scale>
          <a:sx n="73" d="100"/>
          <a:sy n="73" d="100"/>
        </p:scale>
        <p:origin x="144" y="53"/>
      </p:cViewPr>
      <p:guideLst>
        <p:guide orient="horz" pos="2194"/>
        <p:guide pos="3840"/>
      </p:guideLst>
    </p:cSldViewPr>
  </p:slideViewPr>
  <p:notesTextViewPr>
    <p:cViewPr>
      <p:scale>
        <a:sx n="150" d="100"/>
        <a:sy n="150" d="100"/>
      </p:scale>
      <p:origin x="0" y="0"/>
    </p:cViewPr>
  </p:notesTextViewPr>
  <p:sorterViewPr>
    <p:cViewPr>
      <p:scale>
        <a:sx n="66" d="100"/>
        <a:sy n="66" d="100"/>
      </p:scale>
      <p:origin x="0" y="0"/>
    </p:cViewPr>
  </p:sorterViewPr>
  <p:notesViewPr>
    <p:cSldViewPr snapToGrid="0">
      <p:cViewPr>
        <p:scale>
          <a:sx n="75" d="100"/>
          <a:sy n="75" d="100"/>
        </p:scale>
        <p:origin x="-1320" y="10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a:outerShdw dist="35921" dir="2700000" algn="ctr" rotWithShape="0">
              <a:srgbClr val="FF3300"/>
            </a:outerShdw>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5539"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a:outerShdw dist="35921" dir="2700000" algn="ctr" rotWithShape="0">
              <a:srgbClr val="FF3300"/>
            </a:outerShdw>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5540"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a:outerShdw dist="35921" dir="2700000" algn="ctr" rotWithShape="0">
              <a:srgbClr val="FF3300"/>
            </a:outerShdw>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5541"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a:outerShdw dist="35921" dir="2700000" algn="ctr" rotWithShape="0">
              <a:srgbClr val="FF3300"/>
            </a:outerShdw>
          </a:effectLst>
        </p:spPr>
        <p:txBody>
          <a:bodyPr vert="horz" wrap="square" lIns="91440" tIns="45720" rIns="91440" bIns="45720" numCol="1" anchor="b" anchorCtr="0" compatLnSpc="1">
            <a:prstTxWarp prst="textNoShape">
              <a:avLst/>
            </a:prstTxWarp>
          </a:bodyPr>
          <a:lstStyle>
            <a:lvl1pPr algn="r">
              <a:defRPr sz="1200"/>
            </a:lvl1pPr>
          </a:lstStyle>
          <a:p>
            <a:pPr>
              <a:defRPr/>
            </a:pPr>
            <a:fld id="{4A92460B-E794-4C7E-99CE-A27E06C9670D}" type="slidenum">
              <a:rPr lang="en-US" altLang="en-US"/>
              <a:pPr>
                <a:defRPr/>
              </a:pPr>
              <a:t>‹#›</a:t>
            </a:fld>
            <a:endParaRPr lang="en-US" altLang="en-US"/>
          </a:p>
        </p:txBody>
      </p:sp>
    </p:spTree>
    <p:extLst>
      <p:ext uri="{BB962C8B-B14F-4D97-AF65-F5344CB8AC3E}">
        <p14:creationId xmlns:p14="http://schemas.microsoft.com/office/powerpoint/2010/main" val="189626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0057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p:txBody>
      </p:sp>
    </p:spTree>
    <p:extLst>
      <p:ext uri="{BB962C8B-B14F-4D97-AF65-F5344CB8AC3E}">
        <p14:creationId xmlns:p14="http://schemas.microsoft.com/office/powerpoint/2010/main" val="1025986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a:t>
            </a:r>
          </a:p>
          <a:p>
            <a:pPr marL="457200" indent="-457200"/>
            <a:endParaRPr lang="en-US" altLang="en-US"/>
          </a:p>
          <a:p>
            <a:pPr marL="457200" indent="-457200"/>
            <a:r>
              <a:rPr lang="en-US" altLang="en-US"/>
              <a:t>	This ship was so heavily laden with goods it “sunk.”  The result of having sunk, in Greek is called “baptized.”  Obviously the word immerse fits here. </a:t>
            </a:r>
          </a:p>
        </p:txBody>
      </p:sp>
    </p:spTree>
    <p:extLst>
      <p:ext uri="{BB962C8B-B14F-4D97-AF65-F5344CB8AC3E}">
        <p14:creationId xmlns:p14="http://schemas.microsoft.com/office/powerpoint/2010/main" val="3373991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a:t>
            </a:r>
          </a:p>
          <a:p>
            <a:pPr marL="457200" indent="-457200"/>
            <a:endParaRPr lang="en-US" altLang="en-US"/>
          </a:p>
          <a:p>
            <a:pPr marL="457200" indent="-457200"/>
            <a:r>
              <a:rPr lang="en-US" altLang="en-US"/>
              <a:t>	This reference is interesting because it tells us that only the part that was submerged was “baptized.”</a:t>
            </a:r>
          </a:p>
        </p:txBody>
      </p:sp>
    </p:spTree>
    <p:extLst>
      <p:ext uri="{BB962C8B-B14F-4D97-AF65-F5344CB8AC3E}">
        <p14:creationId xmlns:p14="http://schemas.microsoft.com/office/powerpoint/2010/main" val="1842402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a:t>
            </a:r>
          </a:p>
          <a:p>
            <a:pPr marL="457200" indent="-457200"/>
            <a:endParaRPr lang="en-US" altLang="en-US"/>
          </a:p>
          <a:p>
            <a:pPr marL="457200" indent="-457200"/>
            <a:r>
              <a:rPr lang="en-US" altLang="en-US"/>
              <a:t>	This is a poetical passage.  But behind the metaphor is the actual meaning “immerse.”  The poet sees himself as a bobber attached to fisherman nets.  Because the cork bobber floats on top of the water--it is un-baptized or un-immersed.  But the rest of the fishing tack is “baptized”, “immersed,”  or “under water.”</a:t>
            </a:r>
          </a:p>
          <a:p>
            <a:pPr marL="457200" indent="-457200"/>
            <a:endParaRPr lang="en-US" altLang="en-US"/>
          </a:p>
          <a:p>
            <a:pPr marL="457200" indent="-457200"/>
            <a:r>
              <a:rPr lang="en-US" altLang="en-US"/>
              <a:t>	The point is that even in the figurative sense the word means “to immerse.”    </a:t>
            </a:r>
          </a:p>
        </p:txBody>
      </p:sp>
    </p:spTree>
    <p:extLst>
      <p:ext uri="{BB962C8B-B14F-4D97-AF65-F5344CB8AC3E}">
        <p14:creationId xmlns:p14="http://schemas.microsoft.com/office/powerpoint/2010/main" val="3942573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 </a:t>
            </a:r>
          </a:p>
          <a:p>
            <a:pPr marL="457200" indent="-457200"/>
            <a:endParaRPr lang="en-US" altLang="en-US"/>
          </a:p>
          <a:p>
            <a:pPr marL="457200" indent="-457200"/>
            <a:r>
              <a:rPr lang="en-US" altLang="en-US"/>
              <a:t>	As mentioned before words often mean different things in different contexts--for example the word top:  “The little boy spun his </a:t>
            </a:r>
            <a:r>
              <a:rPr lang="en-US" altLang="en-US" u="sng"/>
              <a:t>top</a:t>
            </a:r>
            <a:r>
              <a:rPr lang="en-US" altLang="en-US"/>
              <a:t> on </a:t>
            </a:r>
            <a:r>
              <a:rPr lang="en-US" altLang="en-US" u="sng"/>
              <a:t>top</a:t>
            </a:r>
            <a:r>
              <a:rPr lang="en-US" altLang="en-US"/>
              <a:t> of the table.  To </a:t>
            </a:r>
            <a:r>
              <a:rPr lang="en-US" altLang="en-US" u="sng"/>
              <a:t>top</a:t>
            </a:r>
            <a:r>
              <a:rPr lang="en-US" altLang="en-US"/>
              <a:t> that off the old man blew his </a:t>
            </a:r>
            <a:r>
              <a:rPr lang="en-US" altLang="en-US" u="sng"/>
              <a:t>top</a:t>
            </a:r>
            <a:r>
              <a:rPr lang="en-US" altLang="en-US"/>
              <a:t>.”   Each time the word top meant something different.    </a:t>
            </a:r>
            <a:br>
              <a:rPr lang="en-US" altLang="en-US"/>
            </a:br>
            <a:br>
              <a:rPr lang="en-US" altLang="en-US"/>
            </a:br>
            <a:r>
              <a:rPr lang="en-US" altLang="en-US"/>
              <a:t>Of course there are helper words (prepositions) that work with the words to give them contextual meaning.  In the New Testament the helper words lend well to the meaning of “immerse.”  We will look at five helper word/phrases.</a:t>
            </a:r>
          </a:p>
          <a:p>
            <a:pPr marL="457200" indent="-457200"/>
            <a:endParaRPr lang="en-US" altLang="en-US"/>
          </a:p>
          <a:p>
            <a:pPr marL="457200" indent="-457200"/>
            <a:r>
              <a:rPr lang="en-US" altLang="en-US"/>
              <a:t>	1-”into” is a preposition used with water in which a person is baptized in Acts 8:38.</a:t>
            </a:r>
          </a:p>
          <a:p>
            <a:pPr marL="457200" indent="-457200"/>
            <a:endParaRPr lang="en-US" altLang="en-US"/>
          </a:p>
          <a:p>
            <a:pPr marL="457200" indent="-457200"/>
            <a:r>
              <a:rPr lang="en-US" altLang="en-US"/>
              <a:t>	You may illustrate this by stepping into the room.  It is a motion word that moves someone or something from location into another. </a:t>
            </a:r>
          </a:p>
        </p:txBody>
      </p:sp>
    </p:spTree>
    <p:extLst>
      <p:ext uri="{BB962C8B-B14F-4D97-AF65-F5344CB8AC3E}">
        <p14:creationId xmlns:p14="http://schemas.microsoft.com/office/powerpoint/2010/main" val="2412800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 </a:t>
            </a:r>
          </a:p>
          <a:p>
            <a:pPr marL="457200" indent="-457200"/>
            <a:endParaRPr lang="en-US" altLang="en-US"/>
          </a:p>
          <a:p>
            <a:pPr marL="457200" indent="-457200"/>
            <a:r>
              <a:rPr lang="en-US" altLang="en-US"/>
              <a:t>	2-”in” is a preposition used with water in which a person is baptized in Matthew 3:6.  Once the motion of “into” has taken place the result is the state of being “in.”</a:t>
            </a:r>
          </a:p>
          <a:p>
            <a:pPr marL="457200" indent="-457200"/>
            <a:endParaRPr lang="en-US" altLang="en-US"/>
          </a:p>
          <a:p>
            <a:pPr marL="457200" indent="-457200"/>
            <a:r>
              <a:rPr lang="en-US" altLang="en-US"/>
              <a:t>	You may illustrate this by stepping into the room (motion).  Once you arrive “in” the room you are now in a new state.  </a:t>
            </a:r>
          </a:p>
        </p:txBody>
      </p:sp>
    </p:spTree>
    <p:extLst>
      <p:ext uri="{BB962C8B-B14F-4D97-AF65-F5344CB8AC3E}">
        <p14:creationId xmlns:p14="http://schemas.microsoft.com/office/powerpoint/2010/main" val="3891968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 </a:t>
            </a:r>
          </a:p>
          <a:p>
            <a:pPr marL="457200" indent="-457200"/>
            <a:endParaRPr lang="en-US" altLang="en-US"/>
          </a:p>
          <a:p>
            <a:pPr marL="457200" indent="-457200"/>
            <a:r>
              <a:rPr lang="en-US" altLang="en-US"/>
              <a:t>	3-”out of” is a preposition used with water in which a person is baptized in Acts 8:39.  Again this is a motion word that takes someone or something from one location to another.</a:t>
            </a:r>
          </a:p>
          <a:p>
            <a:pPr marL="457200" indent="-457200"/>
            <a:endParaRPr lang="en-US" altLang="en-US"/>
          </a:p>
          <a:p>
            <a:pPr marL="457200" indent="-457200"/>
            <a:r>
              <a:rPr lang="en-US" altLang="en-US"/>
              <a:t>	You may illustrate this by stepping out of the room.  </a:t>
            </a:r>
          </a:p>
        </p:txBody>
      </p:sp>
    </p:spTree>
    <p:extLst>
      <p:ext uri="{BB962C8B-B14F-4D97-AF65-F5344CB8AC3E}">
        <p14:creationId xmlns:p14="http://schemas.microsoft.com/office/powerpoint/2010/main" val="3608192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 </a:t>
            </a:r>
          </a:p>
          <a:p>
            <a:pPr marL="457200" indent="-457200"/>
            <a:endParaRPr lang="en-US" altLang="en-US"/>
          </a:p>
          <a:p>
            <a:pPr marL="457200" indent="-457200"/>
            <a:r>
              <a:rPr lang="en-US" altLang="en-US"/>
              <a:t>	4-”from” is a preposition used with water in which a person is baptized in Matthew  3:16.  Again this is a motion word that takes someone or something from one location to another.</a:t>
            </a:r>
          </a:p>
          <a:p>
            <a:pPr marL="457200" indent="-457200"/>
            <a:endParaRPr lang="en-US" altLang="en-US"/>
          </a:p>
          <a:p>
            <a:pPr marL="457200" indent="-457200"/>
            <a:r>
              <a:rPr lang="en-US" altLang="en-US"/>
              <a:t>	You may illustrate this by stepping away from the room.</a:t>
            </a:r>
          </a:p>
        </p:txBody>
      </p:sp>
    </p:spTree>
    <p:extLst>
      <p:ext uri="{BB962C8B-B14F-4D97-AF65-F5344CB8AC3E}">
        <p14:creationId xmlns:p14="http://schemas.microsoft.com/office/powerpoint/2010/main" val="1576926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 </a:t>
            </a:r>
          </a:p>
          <a:p>
            <a:pPr marL="457200" indent="-457200"/>
            <a:endParaRPr lang="en-US" altLang="en-US"/>
          </a:p>
          <a:p>
            <a:pPr marL="457200" indent="-457200"/>
            <a:r>
              <a:rPr lang="en-US" altLang="en-US"/>
              <a:t>	5-The phrase ”there was plenty of water” as necessary for baptism by John is a contextual helper for the concept of “immersion.”  Other methods confused with baptism, such as “sprinkling” or “pouring” do not need “plenty of water.”</a:t>
            </a:r>
          </a:p>
        </p:txBody>
      </p:sp>
    </p:spTree>
    <p:extLst>
      <p:ext uri="{BB962C8B-B14F-4D97-AF65-F5344CB8AC3E}">
        <p14:creationId xmlns:p14="http://schemas.microsoft.com/office/powerpoint/2010/main" val="1554447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 </a:t>
            </a:r>
          </a:p>
          <a:p>
            <a:pPr marL="457200" indent="-457200"/>
            <a:endParaRPr lang="en-US" altLang="en-US"/>
          </a:p>
          <a:p>
            <a:pPr marL="457200" indent="-457200"/>
            <a:r>
              <a:rPr lang="en-US" altLang="en-US"/>
              <a:t>	Baptism has erroneously been identified with “sprinkling” water on a person.  The problem is that the words “sprinkle” is found in the New Testament--but it is never used in conjunction with “baptism.”</a:t>
            </a:r>
          </a:p>
          <a:p>
            <a:pPr marL="457200" indent="-457200"/>
            <a:endParaRPr lang="en-US" altLang="en-US"/>
          </a:p>
          <a:p>
            <a:pPr marL="457200" indent="-457200"/>
            <a:r>
              <a:rPr lang="en-US" altLang="en-US"/>
              <a:t>	This slide shows that the High Priest sprinkled blood on the mercy seat of the ark of the covenant in the holy chamber of the tabernacle.  So the Greek word for “sprinkle” was available to the New Testament writers but was not chosen to represent baptism.  Not even in one single instance.  </a:t>
            </a:r>
          </a:p>
        </p:txBody>
      </p:sp>
    </p:spTree>
    <p:extLst>
      <p:ext uri="{BB962C8B-B14F-4D97-AF65-F5344CB8AC3E}">
        <p14:creationId xmlns:p14="http://schemas.microsoft.com/office/powerpoint/2010/main" val="789592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Meaning and Mode of Baptism continued) </a:t>
            </a:r>
          </a:p>
          <a:p>
            <a:pPr marL="457200" indent="-457200"/>
            <a:endParaRPr lang="en-US" altLang="en-US"/>
          </a:p>
          <a:p>
            <a:pPr marL="457200" indent="-457200"/>
            <a:r>
              <a:rPr lang="en-US" altLang="en-US"/>
              <a:t>	Again baptism has erroneously been identified with “pouring” water on a person.  The problem is that the words “pour” is found in the New Testament--but it is never used in conjunction with “baptism.”</a:t>
            </a:r>
          </a:p>
          <a:p>
            <a:pPr marL="457200" indent="-457200"/>
            <a:endParaRPr lang="en-US" altLang="en-US"/>
          </a:p>
          <a:p>
            <a:pPr marL="457200" indent="-457200"/>
            <a:r>
              <a:rPr lang="en-US" altLang="en-US"/>
              <a:t>	This slide shows that in Revelation 16 that the word pour is used seven times with regard to God pouring out his wrath on the earth.  So, again  the Greek word for “pour” was available to the New Testament writers but was not chosen to represent baptism.  Not even in one single instance.  </a:t>
            </a:r>
          </a:p>
          <a:p>
            <a:pPr marL="457200" indent="-457200"/>
            <a:endParaRPr lang="en-US" altLang="en-US"/>
          </a:p>
        </p:txBody>
      </p:sp>
    </p:spTree>
    <p:extLst>
      <p:ext uri="{BB962C8B-B14F-4D97-AF65-F5344CB8AC3E}">
        <p14:creationId xmlns:p14="http://schemas.microsoft.com/office/powerpoint/2010/main" val="97977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INTRODUCTION (Continued):</a:t>
            </a:r>
          </a:p>
          <a:p>
            <a:endParaRPr lang="en-US" altLang="en-US"/>
          </a:p>
          <a:p>
            <a:r>
              <a:rPr lang="en-US" altLang="en-US"/>
              <a:t>With this slide you may give a general overview of the lesson.  Let the class know where you will be taking them.  “By the time this class is finished you will have a basic understanding of the definition of baptism.  That it is a command of the Lord for believers to be immersed in water as a picture of the salvation experience.”</a:t>
            </a:r>
          </a:p>
        </p:txBody>
      </p:sp>
    </p:spTree>
    <p:extLst>
      <p:ext uri="{BB962C8B-B14F-4D97-AF65-F5344CB8AC3E}">
        <p14:creationId xmlns:p14="http://schemas.microsoft.com/office/powerpoint/2010/main" val="116650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IV.  Baptism is for BELIEVERS only! </a:t>
            </a:r>
          </a:p>
          <a:p>
            <a:pPr marL="457200" indent="-457200"/>
            <a:endParaRPr lang="en-US" altLang="en-US"/>
          </a:p>
          <a:p>
            <a:pPr marL="457200" indent="-457200"/>
            <a:r>
              <a:rPr lang="en-US" altLang="en-US"/>
              <a:t>	</a:t>
            </a:r>
            <a:r>
              <a:rPr lang="en-US" altLang="en-US" b="1"/>
              <a:t>IF</a:t>
            </a:r>
            <a:r>
              <a:rPr lang="en-US" altLang="en-US"/>
              <a:t>  baptism is for believers only (we will see this from the scriptures in following slides)</a:t>
            </a:r>
          </a:p>
          <a:p>
            <a:pPr marL="457200" indent="-457200"/>
            <a:endParaRPr lang="en-US" altLang="en-US"/>
          </a:p>
          <a:p>
            <a:pPr marL="457200" indent="-457200"/>
            <a:r>
              <a:rPr lang="en-US" altLang="en-US"/>
              <a:t>	</a:t>
            </a:r>
            <a:r>
              <a:rPr lang="en-US" altLang="en-US" b="1"/>
              <a:t>THEN</a:t>
            </a:r>
            <a:r>
              <a:rPr lang="en-US" altLang="en-US"/>
              <a:t> Infants who CANNOT believe because they have not develop (matured) their mind and will (self determination) to the point of voluntarily accepting Jesus Christ as Savior, must not be baptized!</a:t>
            </a:r>
          </a:p>
        </p:txBody>
      </p:sp>
    </p:spTree>
    <p:extLst>
      <p:ext uri="{BB962C8B-B14F-4D97-AF65-F5344CB8AC3E}">
        <p14:creationId xmlns:p14="http://schemas.microsoft.com/office/powerpoint/2010/main" val="1024075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(IV.  Baptism is for BELIEVERS only! continued)</a:t>
            </a:r>
          </a:p>
          <a:p>
            <a:pPr marL="457200" indent="-457200"/>
            <a:endParaRPr lang="en-US" altLang="en-US"/>
          </a:p>
          <a:p>
            <a:pPr marL="457200" indent="-457200"/>
            <a:r>
              <a:rPr lang="en-US" altLang="en-US"/>
              <a:t>	</a:t>
            </a:r>
            <a:r>
              <a:rPr lang="en-US" altLang="en-US" b="1"/>
              <a:t>IF</a:t>
            </a:r>
            <a:r>
              <a:rPr lang="en-US" altLang="en-US"/>
              <a:t>  baptism is for believers only (we will see this from the Scriptures in following slides)</a:t>
            </a:r>
          </a:p>
          <a:p>
            <a:pPr marL="457200" indent="-457200"/>
            <a:endParaRPr lang="en-US" altLang="en-US"/>
          </a:p>
          <a:p>
            <a:pPr marL="457200" indent="-457200"/>
            <a:r>
              <a:rPr lang="en-US" altLang="en-US"/>
              <a:t>	</a:t>
            </a:r>
            <a:r>
              <a:rPr lang="en-US" altLang="en-US" b="1"/>
              <a:t>THEN</a:t>
            </a:r>
            <a:r>
              <a:rPr lang="en-US" altLang="en-US"/>
              <a:t> unbelievers, who refuse to believe because of hardness of heart must not be baptized!</a:t>
            </a:r>
          </a:p>
          <a:p>
            <a:pPr marL="457200" indent="-457200"/>
            <a:endParaRPr lang="en-US" altLang="en-US"/>
          </a:p>
          <a:p>
            <a:pPr marL="457200" indent="-457200"/>
            <a:r>
              <a:rPr lang="en-US" altLang="en-US"/>
              <a:t>	No one should ever be forced to be baptized.  It is the voluntary act of a believer. </a:t>
            </a:r>
          </a:p>
        </p:txBody>
      </p:sp>
    </p:spTree>
    <p:extLst>
      <p:ext uri="{BB962C8B-B14F-4D97-AF65-F5344CB8AC3E}">
        <p14:creationId xmlns:p14="http://schemas.microsoft.com/office/powerpoint/2010/main" val="2145866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3550803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dirty="0"/>
              <a:t>(IV.  Baptism is for BELIEVERS only! continued)</a:t>
            </a:r>
            <a:endParaRPr lang="en-US" altLang="en-US" sz="500" dirty="0"/>
          </a:p>
          <a:p>
            <a:pPr marL="457200" indent="-457200">
              <a:tabLst>
                <a:tab pos="1143000" algn="l"/>
              </a:tabLst>
            </a:pPr>
            <a:r>
              <a:rPr lang="en-US" altLang="en-US" dirty="0"/>
              <a:t>	Every occurrence of baptism in the book of Acts is preceded by faith or some synonym of it.</a:t>
            </a:r>
            <a:r>
              <a:rPr lang="en-US" altLang="en-US" b="1" dirty="0"/>
              <a:t>  </a:t>
            </a:r>
            <a:br>
              <a:rPr lang="en-US" altLang="en-US" b="1" dirty="0"/>
            </a:br>
            <a:br>
              <a:rPr lang="en-US" altLang="en-US" dirty="0"/>
            </a:br>
            <a:r>
              <a:rPr lang="en-US" altLang="en-US" dirty="0"/>
              <a:t>2:38-41 	 “Those who accepted his message were baptized,”	</a:t>
            </a:r>
            <a:br>
              <a:rPr lang="en-US" altLang="en-US" dirty="0"/>
            </a:br>
            <a:r>
              <a:rPr lang="en-US" altLang="en-US" dirty="0"/>
              <a:t>8:12-16 	“Simon himself believed and was baptized.”</a:t>
            </a:r>
            <a:br>
              <a:rPr lang="en-US" altLang="en-US" dirty="0"/>
            </a:br>
            <a:r>
              <a:rPr lang="en-US" altLang="en-US" dirty="0"/>
              <a:t>8:37  </a:t>
            </a:r>
            <a:br>
              <a:rPr lang="en-US" altLang="en-US" dirty="0"/>
            </a:br>
            <a:r>
              <a:rPr lang="en-US" altLang="en-US" dirty="0"/>
              <a:t>10:47 	“Can anyone keep these people from being baptized with 	water? They have received the Holy Spirit just as we have.”</a:t>
            </a:r>
            <a:br>
              <a:rPr lang="en-US" altLang="en-US" dirty="0"/>
            </a:br>
            <a:r>
              <a:rPr lang="en-US" altLang="en-US" dirty="0"/>
              <a:t>11:17 	 “God gave them the same gift as he gave us, who believed” </a:t>
            </a:r>
            <a:br>
              <a:rPr lang="en-US" altLang="en-US" dirty="0"/>
            </a:br>
            <a:r>
              <a:rPr lang="en-US" altLang="en-US" dirty="0"/>
              <a:t>16:14-15	 “The Lord opened her heart to respond to Paul's message.”</a:t>
            </a:r>
            <a:br>
              <a:rPr lang="en-US" altLang="en-US" dirty="0"/>
            </a:br>
            <a:r>
              <a:rPr lang="en-US" altLang="en-US" dirty="0"/>
              <a:t>16:31-33 	"Believe in the Lord Jesus, and you will be saved”</a:t>
            </a:r>
            <a:br>
              <a:rPr lang="en-US" altLang="en-US" dirty="0"/>
            </a:br>
            <a:r>
              <a:rPr lang="en-US" altLang="en-US" dirty="0"/>
              <a:t>18:8 	 “believed and were baptized.”</a:t>
            </a:r>
            <a:br>
              <a:rPr lang="en-US" altLang="en-US" dirty="0"/>
            </a:br>
            <a:r>
              <a:rPr lang="en-US" altLang="en-US" dirty="0"/>
              <a:t>19:5   	"Did you receive the Holy Spirit when you believed?"  . . . 	upon hearing this, they were baptized </a:t>
            </a:r>
            <a:br>
              <a:rPr lang="en-US" altLang="en-US" dirty="0"/>
            </a:br>
            <a:r>
              <a:rPr lang="en-US" altLang="en-US" dirty="0"/>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dirty="0"/>
              <a:t>	In every case the person believed first then was baptized!  Why? Because baptism is for believers only!</a:t>
            </a:r>
            <a:endParaRPr lang="en-US" altLang="en-US" dirty="0">
              <a:latin typeface="Arial" panose="020B0604020202020204" pitchFamily="34" charset="0"/>
            </a:endParaRPr>
          </a:p>
          <a:p>
            <a:pPr marL="457200" indent="-457200">
              <a:tabLst>
                <a:tab pos="1143000" algn="l"/>
              </a:tabLst>
            </a:pPr>
            <a:endParaRPr lang="en-US" altLang="en-US" dirty="0">
              <a:latin typeface="Arial" panose="020B0604020202020204" pitchFamily="34" charset="0"/>
            </a:endParaRPr>
          </a:p>
          <a:p>
            <a:pPr marL="457200" indent="-457200">
              <a:tabLst>
                <a:tab pos="1143000" algn="l"/>
              </a:tabLst>
            </a:pPr>
            <a:endParaRPr lang="en-US" altLang="en-US" dirty="0">
              <a:latin typeface="Arial" panose="020B0604020202020204" pitchFamily="34" charset="0"/>
            </a:endParaRPr>
          </a:p>
        </p:txBody>
      </p:sp>
    </p:spTree>
    <p:extLst>
      <p:ext uri="{BB962C8B-B14F-4D97-AF65-F5344CB8AC3E}">
        <p14:creationId xmlns:p14="http://schemas.microsoft.com/office/powerpoint/2010/main" val="3333639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768353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588872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2800415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4191660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2699856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32905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457200" algn="l"/>
              </a:tabLst>
            </a:pPr>
            <a:r>
              <a:rPr lang="en-US" altLang="en-US"/>
              <a:t>I.  Definition of “baptism:”</a:t>
            </a:r>
          </a:p>
          <a:p>
            <a:pPr marL="457200" indent="-457200">
              <a:tabLst>
                <a:tab pos="457200" algn="l"/>
              </a:tabLst>
            </a:pPr>
            <a:endParaRPr lang="en-US" altLang="en-US"/>
          </a:p>
          <a:p>
            <a:pPr marL="457200" indent="-457200">
              <a:tabLst>
                <a:tab pos="457200" algn="l"/>
              </a:tabLst>
            </a:pPr>
            <a:r>
              <a:rPr lang="en-US" altLang="en-US"/>
              <a:t>	This simple definition will be developed line by line and by the end of the class should be memorized.  Encourage the class to read this with you once or twice.</a:t>
            </a:r>
          </a:p>
        </p:txBody>
      </p:sp>
    </p:spTree>
    <p:extLst>
      <p:ext uri="{BB962C8B-B14F-4D97-AF65-F5344CB8AC3E}">
        <p14:creationId xmlns:p14="http://schemas.microsoft.com/office/powerpoint/2010/main" val="779330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902723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138716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387413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2643958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935216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2793554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noChangeArrowheads="1"/>
          </p:cNvSpPr>
          <p:nvPr>
            <p:ph type="body" idx="1"/>
          </p:nvPr>
        </p:nvSpPr>
        <p:spPr bwMode="auto">
          <a:xfrm>
            <a:off x="914400" y="4343400"/>
            <a:ext cx="51816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1143000" algn="l"/>
              </a:tabLst>
            </a:pPr>
            <a:r>
              <a:rPr lang="en-US" altLang="en-US"/>
              <a:t>(IV.  Baptism is for BELIEVERS only! continued)</a:t>
            </a:r>
            <a:endParaRPr lang="en-US" altLang="en-US" sz="500"/>
          </a:p>
          <a:p>
            <a:pPr marL="457200" indent="-457200">
              <a:tabLst>
                <a:tab pos="1143000" algn="l"/>
              </a:tabLst>
            </a:pPr>
            <a:r>
              <a:rPr lang="en-US" altLang="en-US"/>
              <a:t>	Every occurrence of baptism in the book of Acts is preceded by faith or some synonym of it.</a:t>
            </a:r>
            <a:r>
              <a:rPr lang="en-US" altLang="en-US" b="1"/>
              <a:t>  </a:t>
            </a:r>
            <a:br>
              <a:rPr lang="en-US" altLang="en-US" b="1"/>
            </a:br>
            <a:br>
              <a:rPr lang="en-US" altLang="en-US"/>
            </a:br>
            <a:r>
              <a:rPr lang="en-US" altLang="en-US"/>
              <a:t>2:38-41 	 “Those who accepted his message were baptized,”	</a:t>
            </a:r>
            <a:br>
              <a:rPr lang="en-US" altLang="en-US"/>
            </a:br>
            <a:r>
              <a:rPr lang="en-US" altLang="en-US"/>
              <a:t>8:12-16 	“Simon himself believed and was baptized.”</a:t>
            </a:r>
            <a:br>
              <a:rPr lang="en-US" altLang="en-US"/>
            </a:br>
            <a:r>
              <a:rPr lang="en-US" altLang="en-US"/>
              <a:t>8:37  </a:t>
            </a:r>
            <a:br>
              <a:rPr lang="en-US" altLang="en-US"/>
            </a:br>
            <a:r>
              <a:rPr lang="en-US" altLang="en-US"/>
              <a:t>10:47 	“Can anyone keep these people from being baptized with 	water? They have received the Holy Spirit just as we have.”</a:t>
            </a:r>
            <a:br>
              <a:rPr lang="en-US" altLang="en-US"/>
            </a:br>
            <a:r>
              <a:rPr lang="en-US" altLang="en-US"/>
              <a:t>11:17 	 “God gave them the same gift as he gave us, who believed” </a:t>
            </a:r>
            <a:br>
              <a:rPr lang="en-US" altLang="en-US"/>
            </a:br>
            <a:r>
              <a:rPr lang="en-US" altLang="en-US"/>
              <a:t>16:14-15	 “The Lord opened her heart to respond to Paul's message.”</a:t>
            </a:r>
            <a:br>
              <a:rPr lang="en-US" altLang="en-US"/>
            </a:br>
            <a:r>
              <a:rPr lang="en-US" altLang="en-US"/>
              <a:t>16:31-33 	"Believe in the Lord Jesus, and you will be saved”</a:t>
            </a:r>
            <a:br>
              <a:rPr lang="en-US" altLang="en-US"/>
            </a:br>
            <a:r>
              <a:rPr lang="en-US" altLang="en-US"/>
              <a:t>18:8 	 “believed and were baptized.”</a:t>
            </a:r>
            <a:br>
              <a:rPr lang="en-US" altLang="en-US"/>
            </a:br>
            <a:r>
              <a:rPr lang="en-US" altLang="en-US"/>
              <a:t>19:5   	"Did you receive the Holy Spirit when you believed?"  . . . 	upon hearing this, they were baptized </a:t>
            </a:r>
            <a:br>
              <a:rPr lang="en-US" altLang="en-US"/>
            </a:br>
            <a:r>
              <a:rPr lang="en-US" altLang="en-US"/>
              <a:t>22:16  	“Get up, be baptized and wash your sins away, calling on his 	name” (In context  [see 22:7,8] it appears that Saul called 	upon the name of the Lord previously and now needed to be 	baptized because he had).</a:t>
            </a:r>
          </a:p>
          <a:p>
            <a:pPr marL="457200" indent="-457200">
              <a:tabLst>
                <a:tab pos="1143000" algn="l"/>
              </a:tabLst>
            </a:pPr>
            <a:r>
              <a:rPr lang="en-US" altLang="en-US"/>
              <a:t>	In every case the person believed first then was baptized!  Why? Because baptism is for believers only!</a:t>
            </a: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a:p>
            <a:pPr marL="457200" indent="-457200">
              <a:tabLst>
                <a:tab pos="1143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2053011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0" algn="l"/>
              </a:tabLst>
            </a:pPr>
            <a:r>
              <a:rPr lang="en-US" altLang="en-US"/>
              <a:t>V.  Baptism is a PICTURE</a:t>
            </a:r>
          </a:p>
          <a:p>
            <a:pPr marL="457200" indent="-457200">
              <a:tabLst>
                <a:tab pos="0" algn="l"/>
              </a:tabLst>
            </a:pPr>
            <a:endParaRPr lang="en-US" altLang="en-US"/>
          </a:p>
          <a:p>
            <a:pPr marL="457200" indent="-457200">
              <a:tabLst>
                <a:tab pos="0" algn="l"/>
              </a:tabLst>
            </a:pPr>
            <a:r>
              <a:rPr lang="en-US" altLang="en-US"/>
              <a:t>	Ask participants “Who is this?”</a:t>
            </a:r>
          </a:p>
          <a:p>
            <a:pPr marL="457200" indent="-457200">
              <a:tabLst>
                <a:tab pos="0" algn="l"/>
              </a:tabLst>
            </a:pPr>
            <a:r>
              <a:rPr lang="en-US" altLang="en-US"/>
              <a:t>	</a:t>
            </a:r>
          </a:p>
          <a:p>
            <a:pPr marL="457200" indent="-457200">
              <a:tabLst>
                <a:tab pos="0" algn="l"/>
              </a:tabLst>
            </a:pPr>
            <a:r>
              <a:rPr lang="en-US" altLang="en-US"/>
              <a:t>	They will answer, “Jesus!” </a:t>
            </a:r>
          </a:p>
          <a:p>
            <a:pPr marL="457200" indent="-457200">
              <a:tabLst>
                <a:tab pos="0" algn="l"/>
              </a:tabLst>
            </a:pPr>
            <a:endParaRPr lang="en-US" altLang="en-US"/>
          </a:p>
          <a:p>
            <a:pPr marL="457200" indent="-457200">
              <a:tabLst>
                <a:tab pos="0" algn="l"/>
              </a:tabLst>
            </a:pPr>
            <a:r>
              <a:rPr lang="en-US" altLang="en-US"/>
              <a:t>Go to next slide!</a:t>
            </a:r>
          </a:p>
        </p:txBody>
      </p:sp>
    </p:spTree>
    <p:extLst>
      <p:ext uri="{BB962C8B-B14F-4D97-AF65-F5344CB8AC3E}">
        <p14:creationId xmlns:p14="http://schemas.microsoft.com/office/powerpoint/2010/main" val="1952478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(V.  Baptism is a PICTURE continued)</a:t>
            </a:r>
          </a:p>
          <a:p>
            <a:pPr marL="457200" indent="-457200"/>
            <a:endParaRPr lang="en-US" altLang="en-US"/>
          </a:p>
          <a:p>
            <a:pPr marL="457200" indent="-457200"/>
            <a:r>
              <a:rPr lang="en-US" altLang="en-US"/>
              <a:t>	Respond:  No It is only a picture of Jesus!</a:t>
            </a:r>
          </a:p>
          <a:p>
            <a:pPr marL="457200" indent="-457200"/>
            <a:endParaRPr lang="en-US" altLang="en-US"/>
          </a:p>
          <a:p>
            <a:pPr marL="457200" indent="-457200"/>
            <a:r>
              <a:rPr lang="en-US" altLang="en-US"/>
              <a:t>	A Picture is only a picture and not the thing it pictures!</a:t>
            </a:r>
            <a:br>
              <a:rPr lang="en-US" altLang="en-US"/>
            </a:br>
            <a:r>
              <a:rPr lang="en-US" altLang="en-US"/>
              <a:t>The picture cannot talk, smell, see, hear, or feel.  Why&gt;  Because it is only a picture.  </a:t>
            </a:r>
            <a:br>
              <a:rPr lang="en-US" altLang="en-US"/>
            </a:br>
            <a:endParaRPr lang="en-US" altLang="en-US"/>
          </a:p>
          <a:p>
            <a:pPr marL="457200" indent="-457200"/>
            <a:r>
              <a:rPr lang="en-US" altLang="en-US"/>
              <a:t>	So it is with baptism.  Baptism is a picture/symbol of our salvation.  </a:t>
            </a:r>
          </a:p>
          <a:p>
            <a:pPr marL="457200" indent="-457200"/>
            <a:r>
              <a:rPr lang="en-US" altLang="en-US"/>
              <a:t>	But just like the picture is not Jesus so baptism is not salvation!  It only pictures (symbolizes) it!</a:t>
            </a:r>
          </a:p>
          <a:p>
            <a:pPr marL="457200" indent="-457200"/>
            <a:endParaRPr lang="en-US" altLang="en-US"/>
          </a:p>
          <a:p>
            <a:pPr marL="457200" indent="-457200"/>
            <a:r>
              <a:rPr lang="en-US" altLang="en-US"/>
              <a:t>	You may do some mime at this point to further illustrate that the picture, symbol, mime, object lesson is not the real thing.  </a:t>
            </a:r>
          </a:p>
          <a:p>
            <a:pPr marL="457200" indent="-457200"/>
            <a:endParaRPr lang="en-US" altLang="en-US"/>
          </a:p>
          <a:p>
            <a:pPr marL="457200" indent="-457200"/>
            <a:r>
              <a:rPr lang="en-US" altLang="en-US"/>
              <a:t>	Mime a person driving a car or dialing a phone and try to get the participants to guess it.</a:t>
            </a:r>
          </a:p>
          <a:p>
            <a:pPr marL="457200" indent="-457200"/>
            <a:endParaRPr lang="en-US" altLang="en-US"/>
          </a:p>
        </p:txBody>
      </p:sp>
    </p:spTree>
    <p:extLst>
      <p:ext uri="{BB962C8B-B14F-4D97-AF65-F5344CB8AC3E}">
        <p14:creationId xmlns:p14="http://schemas.microsoft.com/office/powerpoint/2010/main" val="3413078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4"/>
          <p:cNvSpPr>
            <a:spLocks noGrp="1" noChangeArrowheads="1"/>
          </p:cNvSpPr>
          <p:nvPr>
            <p:ph type="body" idx="1"/>
          </p:nvPr>
        </p:nvSpPr>
        <p:spPr bwMode="auto">
          <a:xfrm>
            <a:off x="533400" y="4343400"/>
            <a:ext cx="56388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342900" indent="-342900">
              <a:tabLst>
                <a:tab pos="685800" algn="l"/>
              </a:tabLst>
            </a:pPr>
            <a:r>
              <a:rPr lang="en-US" altLang="en-US"/>
              <a:t>(V.  Baptism is a PICTURE continued)</a:t>
            </a:r>
          </a:p>
          <a:p>
            <a:pPr marL="342900" indent="-342900">
              <a:tabLst>
                <a:tab pos="685800" algn="l"/>
              </a:tabLst>
            </a:pPr>
            <a:r>
              <a:rPr lang="en-US" altLang="en-US"/>
              <a:t>	So what does putting a person under water picture?  It is an object lesson in which we act out what took place at the moment we accepted Christ as Savior from our sins. </a:t>
            </a:r>
            <a:endParaRPr lang="en-US" altLang="en-US" sz="500"/>
          </a:p>
          <a:p>
            <a:pPr marL="342900" indent="-342900">
              <a:tabLst>
                <a:tab pos="685800" algn="l"/>
              </a:tabLst>
            </a:pPr>
            <a:r>
              <a:rPr lang="en-US" altLang="en-US" sz="500"/>
              <a:t> </a:t>
            </a:r>
            <a:br>
              <a:rPr lang="en-US" altLang="en-US" sz="500"/>
            </a:br>
            <a:r>
              <a:rPr lang="en-US" altLang="en-US"/>
              <a:t>Romans 6:3-4 “Or don't you know that all of us who were baptized into Christ Jesus were baptized into his death?  We were therefore buried with him through baptism into death in order that, just as Christ was raised from the dead through the glory of the Father, we too may live a new life.”</a:t>
            </a:r>
          </a:p>
          <a:p>
            <a:pPr marL="342900" indent="-342900">
              <a:tabLst>
                <a:tab pos="685800" algn="l"/>
              </a:tabLst>
            </a:pPr>
            <a:r>
              <a:rPr lang="en-US" altLang="en-US"/>
              <a:t>	Baptism Pictures: (Romans 6:3-4)</a:t>
            </a:r>
            <a:endParaRPr lang="en-US" altLang="en-US" sz="500"/>
          </a:p>
          <a:p>
            <a:pPr marL="342900" indent="-342900">
              <a:tabLst>
                <a:tab pos="685800" algn="l"/>
              </a:tabLst>
            </a:pPr>
            <a:endParaRPr lang="en-US" altLang="en-US" sz="500"/>
          </a:p>
          <a:p>
            <a:pPr marL="342900" indent="-342900">
              <a:tabLst>
                <a:tab pos="685800" algn="l"/>
              </a:tabLst>
            </a:pPr>
            <a:r>
              <a:rPr lang="en-US" altLang="en-US"/>
              <a:t>		</a:t>
            </a:r>
            <a:r>
              <a:rPr lang="en-US" altLang="en-US" u="sng"/>
              <a:t>Death</a:t>
            </a:r>
            <a:r>
              <a:rPr lang="en-US" altLang="en-US"/>
              <a:t>--When a person gets saved they die with Christ.  So the 	old person is 	dead and they are now a new creature in Christ (2 Cor. 5:17)</a:t>
            </a:r>
            <a:br>
              <a:rPr lang="en-US" altLang="en-US"/>
            </a:br>
            <a:br>
              <a:rPr lang="en-US" altLang="en-US"/>
            </a:br>
            <a:r>
              <a:rPr lang="en-US" altLang="en-US"/>
              <a:t>	</a:t>
            </a:r>
            <a:r>
              <a:rPr lang="en-US" altLang="en-US" u="sng"/>
              <a:t>Burial</a:t>
            </a:r>
            <a:r>
              <a:rPr lang="en-US" altLang="en-US"/>
              <a:t>--When Jesus died the believer died with Him.  So when 	Christ was 	buried the believer was buried with Him too. </a:t>
            </a:r>
          </a:p>
          <a:p>
            <a:pPr marL="342900" indent="-342900">
              <a:tabLst>
                <a:tab pos="685800" algn="l"/>
              </a:tabLst>
            </a:pPr>
            <a:endParaRPr lang="en-US" altLang="en-US"/>
          </a:p>
          <a:p>
            <a:pPr marL="342900" indent="-342900">
              <a:tabLst>
                <a:tab pos="685800" algn="l"/>
              </a:tabLst>
            </a:pPr>
            <a:r>
              <a:rPr lang="en-US" altLang="en-US"/>
              <a:t>		</a:t>
            </a:r>
            <a:r>
              <a:rPr lang="en-US" altLang="en-US" u="sng"/>
              <a:t>Alive Again</a:t>
            </a:r>
            <a:r>
              <a:rPr lang="en-US" altLang="en-US"/>
              <a:t>--When Jesus arose from the grave the believer arose with him.  	Therefore, he or she has a new life.  Baptism is a public act to tell everyone 	that the believer has died with Christ and risen with newness of life in Christ.  </a:t>
            </a:r>
          </a:p>
        </p:txBody>
      </p:sp>
    </p:spTree>
    <p:extLst>
      <p:ext uri="{BB962C8B-B14F-4D97-AF65-F5344CB8AC3E}">
        <p14:creationId xmlns:p14="http://schemas.microsoft.com/office/powerpoint/2010/main" val="293204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 Baptism is a COMMAND OF THE LORD</a:t>
            </a:r>
          </a:p>
          <a:p>
            <a:pPr marL="457200" indent="-457200"/>
            <a:endParaRPr lang="en-US" altLang="en-US"/>
          </a:p>
          <a:p>
            <a:pPr marL="457200" indent="-457200"/>
            <a:r>
              <a:rPr lang="en-US" altLang="en-US"/>
              <a:t>	The first reference to “Christian baptism” (not John the Baptist’s or Jesus Christ’s baptism of repentance because the kingdom of heaven was at hand--but baptism for Christians to identify with Jesus in his death burial and resurrection) is given here in in the “Great Commission” (Matthew 28:19,20 and also in the synoptic passage Mark 16:16 ).</a:t>
            </a:r>
          </a:p>
          <a:p>
            <a:pPr marL="457200" indent="-457200"/>
            <a:endParaRPr lang="en-US" altLang="en-US"/>
          </a:p>
          <a:p>
            <a:pPr marL="457200" indent="-457200"/>
            <a:r>
              <a:rPr lang="en-US" altLang="en-US"/>
              <a:t>	By “Great Commission” it is meant that the Lord, prior to his ascension into heaven, gave a command to his followers.  (For details see next slide).  Since baptism is in this command, we safely say that baptism is a command for every true disciple of Jesus Christ.  </a:t>
            </a:r>
          </a:p>
          <a:p>
            <a:pPr marL="457200" indent="-457200"/>
            <a:endParaRPr lang="en-US" altLang="en-US"/>
          </a:p>
          <a:p>
            <a:pPr marL="457200" indent="-457200"/>
            <a:r>
              <a:rPr lang="en-US" altLang="en-US"/>
              <a:t>	Therefore, any professing believer who is willfully not baptized is disobedient to the Lord’s direct command.</a:t>
            </a:r>
          </a:p>
          <a:p>
            <a:pPr marL="457200" indent="-457200"/>
            <a:r>
              <a:rPr lang="en-US" altLang="en-US"/>
              <a:t>	</a:t>
            </a:r>
          </a:p>
        </p:txBody>
      </p:sp>
    </p:spTree>
    <p:extLst>
      <p:ext uri="{BB962C8B-B14F-4D97-AF65-F5344CB8AC3E}">
        <p14:creationId xmlns:p14="http://schemas.microsoft.com/office/powerpoint/2010/main" val="1688211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(V.  Baptism is a PICTURE continued)</a:t>
            </a:r>
          </a:p>
          <a:p>
            <a:pPr marL="457200" indent="-457200"/>
            <a:endParaRPr lang="en-US" altLang="en-US"/>
          </a:p>
          <a:p>
            <a:pPr marL="457200" indent="-457200"/>
            <a:r>
              <a:rPr lang="en-US" altLang="en-US"/>
              <a:t>	So how did the believer get in the picture?  </a:t>
            </a:r>
          </a:p>
          <a:p>
            <a:pPr marL="457200" indent="-457200"/>
            <a:endParaRPr lang="en-US" altLang="en-US"/>
          </a:p>
          <a:p>
            <a:pPr marL="457200" indent="-457200"/>
            <a:r>
              <a:rPr lang="en-US" altLang="en-US"/>
              <a:t>	Answer:  At the moment of salvation the believer was “united to Christ.”  As Romans 6:5 says, “If we have been united with him like this in his death, we will certainly also be united with him in his resurrection.”</a:t>
            </a:r>
            <a:br>
              <a:rPr lang="en-US" altLang="en-US"/>
            </a:br>
            <a:br>
              <a:rPr lang="en-US" altLang="en-US"/>
            </a:br>
            <a:r>
              <a:rPr lang="en-US" altLang="en-US"/>
              <a:t>“United” in Greek is literally “grown together.”  like two plant s shooting up out of the ground then merging into one so Christ and the believer are united (see slide).  </a:t>
            </a:r>
          </a:p>
          <a:p>
            <a:pPr marL="457200" indent="-457200"/>
            <a:endParaRPr lang="en-US" altLang="en-US"/>
          </a:p>
          <a:p>
            <a:pPr marL="457200" indent="-457200"/>
            <a:r>
              <a:rPr lang="en-US" altLang="en-US"/>
              <a:t>	This union unites the believer with Christ so that Christ’s death, burial and resurrection is the believer’s death, burial, and resurrection.  Galatians 2:20 says, “I have been crucified with Christ and I no longer live, but Christ lives in me. The life I live in the body, I live by faith in the Son of God, who loved me and gave himself for me.”</a:t>
            </a:r>
          </a:p>
          <a:p>
            <a:pPr marL="457200" indent="-457200"/>
            <a:endParaRPr lang="en-US" altLang="en-US"/>
          </a:p>
        </p:txBody>
      </p:sp>
    </p:spTree>
    <p:extLst>
      <p:ext uri="{BB962C8B-B14F-4D97-AF65-F5344CB8AC3E}">
        <p14:creationId xmlns:p14="http://schemas.microsoft.com/office/powerpoint/2010/main" val="3229766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tabLst>
                <a:tab pos="457200" algn="l"/>
              </a:tabLst>
            </a:pPr>
            <a:r>
              <a:rPr lang="en-US" altLang="en-US"/>
              <a:t>CONCLUSION:</a:t>
            </a:r>
          </a:p>
          <a:p>
            <a:pPr>
              <a:tabLst>
                <a:tab pos="457200" algn="l"/>
              </a:tabLst>
            </a:pPr>
            <a:endParaRPr lang="en-US" altLang="en-US"/>
          </a:p>
          <a:p>
            <a:pPr>
              <a:tabLst>
                <a:tab pos="457200" algn="l"/>
              </a:tabLst>
            </a:pPr>
            <a:r>
              <a:rPr lang="en-US" altLang="en-US"/>
              <a:t>	This is a review of the lesson!	</a:t>
            </a:r>
          </a:p>
        </p:txBody>
      </p:sp>
    </p:spTree>
    <p:extLst>
      <p:ext uri="{BB962C8B-B14F-4D97-AF65-F5344CB8AC3E}">
        <p14:creationId xmlns:p14="http://schemas.microsoft.com/office/powerpoint/2010/main" val="2718899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CONCLUSION: (continued) </a:t>
            </a:r>
          </a:p>
        </p:txBody>
      </p:sp>
    </p:spTree>
    <p:extLst>
      <p:ext uri="{BB962C8B-B14F-4D97-AF65-F5344CB8AC3E}">
        <p14:creationId xmlns:p14="http://schemas.microsoft.com/office/powerpoint/2010/main" val="448336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CONCLUSION: (continued)</a:t>
            </a:r>
          </a:p>
        </p:txBody>
      </p:sp>
    </p:spTree>
    <p:extLst>
      <p:ext uri="{BB962C8B-B14F-4D97-AF65-F5344CB8AC3E}">
        <p14:creationId xmlns:p14="http://schemas.microsoft.com/office/powerpoint/2010/main" val="1401159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102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CONCLUSION: (continued)</a:t>
            </a:r>
          </a:p>
        </p:txBody>
      </p:sp>
    </p:spTree>
    <p:extLst>
      <p:ext uri="{BB962C8B-B14F-4D97-AF65-F5344CB8AC3E}">
        <p14:creationId xmlns:p14="http://schemas.microsoft.com/office/powerpoint/2010/main" val="635130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CONCLUSION: (continued)</a:t>
            </a:r>
          </a:p>
          <a:p>
            <a:endParaRPr lang="en-US" altLang="en-US"/>
          </a:p>
          <a:p>
            <a:r>
              <a:rPr lang="en-US" altLang="en-US"/>
              <a:t>Quick Quiz = Four Questions</a:t>
            </a:r>
          </a:p>
          <a:p>
            <a:endParaRPr lang="en-US" altLang="en-US"/>
          </a:p>
          <a:p>
            <a:pPr>
              <a:buFontTx/>
              <a:buChar char="•"/>
            </a:pPr>
            <a:r>
              <a:rPr lang="en-US" altLang="en-US"/>
              <a:t>Does Baptism Save? (Answer: NO! It pictures salvation--only Jesus saves!)</a:t>
            </a:r>
            <a:br>
              <a:rPr lang="en-US" altLang="en-US"/>
            </a:br>
            <a:endParaRPr lang="en-US" altLang="en-US"/>
          </a:p>
          <a:p>
            <a:pPr>
              <a:buFontTx/>
              <a:buChar char="•"/>
            </a:pPr>
            <a:r>
              <a:rPr lang="en-US" altLang="en-US"/>
              <a:t>Why do you want to be baptized?  (Answer: Because Jesus commanded it!)</a:t>
            </a:r>
          </a:p>
          <a:p>
            <a:pPr>
              <a:buFontTx/>
              <a:buChar char="•"/>
            </a:pPr>
            <a:endParaRPr lang="en-US" altLang="en-US"/>
          </a:p>
          <a:p>
            <a:pPr>
              <a:buFontTx/>
              <a:buChar char="•"/>
            </a:pPr>
            <a:r>
              <a:rPr lang="en-US" altLang="en-US"/>
              <a:t>Why be immersed? (Answer: Because that is what the Greek word “baptize” means!)</a:t>
            </a:r>
          </a:p>
          <a:p>
            <a:pPr>
              <a:buFontTx/>
              <a:buChar char="•"/>
            </a:pPr>
            <a:endParaRPr lang="en-US" altLang="en-US"/>
          </a:p>
          <a:p>
            <a:pPr>
              <a:buFontTx/>
              <a:buChar char="•"/>
            </a:pPr>
            <a:r>
              <a:rPr lang="en-US" altLang="en-US"/>
              <a:t>What does baptism picture?  (Answer:  the believers union with Christ in His death, 		burial, and resurrection!</a:t>
            </a:r>
          </a:p>
        </p:txBody>
      </p:sp>
    </p:spTree>
    <p:extLst>
      <p:ext uri="{BB962C8B-B14F-4D97-AF65-F5344CB8AC3E}">
        <p14:creationId xmlns:p14="http://schemas.microsoft.com/office/powerpoint/2010/main" val="3799108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xfrm>
            <a:off x="914400" y="4343400"/>
            <a:ext cx="5029200" cy="4114800"/>
          </a:xfrm>
          <a:prstGeom prst="rect">
            <a:avLst/>
          </a:prstGeom>
          <a:noFill/>
          <a:ln/>
          <a:effectLst>
            <a:outerShdw dist="35921" dir="2700000" algn="ctr" rotWithShape="0">
              <a:srgbClr val="FF33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Tree>
    <p:extLst>
      <p:ext uri="{BB962C8B-B14F-4D97-AF65-F5344CB8AC3E}">
        <p14:creationId xmlns:p14="http://schemas.microsoft.com/office/powerpoint/2010/main" val="120452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228600" algn="l"/>
              </a:tabLst>
            </a:pPr>
            <a:r>
              <a:rPr lang="en-US" altLang="en-US"/>
              <a:t>(II. Baptism is a COMMAND OF THE LORD continued)</a:t>
            </a:r>
          </a:p>
          <a:p>
            <a:pPr marL="457200" indent="-457200">
              <a:tabLst>
                <a:tab pos="228600" algn="l"/>
              </a:tabLst>
            </a:pPr>
            <a:r>
              <a:rPr lang="en-US" altLang="en-US"/>
              <a:t>	1- When you “go”</a:t>
            </a:r>
          </a:p>
          <a:p>
            <a:pPr marL="457200" indent="-457200">
              <a:tabLst>
                <a:tab pos="228600" algn="l"/>
              </a:tabLst>
            </a:pPr>
            <a:r>
              <a:rPr lang="en-US" altLang="en-US"/>
              <a:t>		The “Greek” text of this passage says”When you go” or “While going.”  It assumes disciples will be on the move.  Ask your class where they will be tomorrow.   Examine each phrase of the great commission</a:t>
            </a:r>
          </a:p>
          <a:p>
            <a:pPr marL="457200" indent="-457200">
              <a:tabLst>
                <a:tab pos="228600" algn="l"/>
              </a:tabLst>
            </a:pPr>
            <a:r>
              <a:rPr lang="en-US" altLang="en-US"/>
              <a:t>	2- “Make disciples”</a:t>
            </a:r>
          </a:p>
          <a:p>
            <a:pPr marL="457200" indent="-457200">
              <a:tabLst>
                <a:tab pos="228600" algn="l"/>
              </a:tabLst>
            </a:pPr>
            <a:r>
              <a:rPr lang="en-US" altLang="en-US"/>
              <a:t>		Disciple making is the process of one person following another.  (The children's game”Follow the leader illustrates this).  Mark 16:16 calls these followers “believers.”  Therefore part of the disciple making process is evangelism (or getting saved).  But the command goes beyond getting saved to  . . . </a:t>
            </a:r>
          </a:p>
          <a:p>
            <a:pPr marL="457200" indent="-457200">
              <a:tabLst>
                <a:tab pos="228600" algn="l"/>
              </a:tabLst>
            </a:pPr>
            <a:r>
              <a:rPr lang="en-US" altLang="en-US"/>
              <a:t>	3- “Baptizing them”</a:t>
            </a:r>
          </a:p>
          <a:p>
            <a:pPr marL="457200" indent="-457200">
              <a:tabLst>
                <a:tab pos="228600" algn="l"/>
              </a:tabLst>
            </a:pPr>
            <a:r>
              <a:rPr lang="en-US" altLang="en-US"/>
              <a:t>		The exact mode and precise meaning of  the word “baptism will be discussed in later slides.  Here we are given the Trinitarian formula for the Christian baptism.  (Neither John the Baptist nor Jesus used this formula)</a:t>
            </a:r>
          </a:p>
          <a:p>
            <a:pPr marL="457200" indent="-457200">
              <a:tabLst>
                <a:tab pos="228600" algn="l"/>
              </a:tabLst>
            </a:pPr>
            <a:r>
              <a:rPr lang="en-US" altLang="en-US"/>
              <a:t>	4- “Teaching them” </a:t>
            </a:r>
          </a:p>
          <a:p>
            <a:pPr marL="457200" indent="-457200">
              <a:tabLst>
                <a:tab pos="228600" algn="l"/>
              </a:tabLst>
            </a:pPr>
            <a:r>
              <a:rPr lang="en-US" altLang="en-US"/>
              <a:t>		The term teaching is the term for formal instruction. This was done in the local church (Acts 2).</a:t>
            </a:r>
          </a:p>
        </p:txBody>
      </p:sp>
    </p:spTree>
    <p:extLst>
      <p:ext uri="{BB962C8B-B14F-4D97-AF65-F5344CB8AC3E}">
        <p14:creationId xmlns:p14="http://schemas.microsoft.com/office/powerpoint/2010/main" val="1525441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228600" algn="l"/>
              </a:tabLst>
            </a:pPr>
            <a:r>
              <a:rPr lang="en-US" altLang="en-US"/>
              <a:t>(II.  Baptism is a COMMAND OF THE LORD continued)</a:t>
            </a:r>
          </a:p>
          <a:p>
            <a:pPr marL="457200" indent="-457200">
              <a:tabLst>
                <a:tab pos="228600" algn="l"/>
              </a:tabLst>
            </a:pPr>
            <a:endParaRPr lang="en-US" altLang="en-US"/>
          </a:p>
          <a:p>
            <a:pPr marL="457200" indent="-457200">
              <a:tabLst>
                <a:tab pos="228600" algn="l"/>
              </a:tabLst>
            </a:pPr>
            <a:r>
              <a:rPr lang="en-US" altLang="en-US"/>
              <a:t>	First Fulfilled in Acts 2:41-47  (Simply stated:)</a:t>
            </a:r>
          </a:p>
          <a:p>
            <a:pPr marL="457200" indent="-457200">
              <a:tabLst>
                <a:tab pos="228600" algn="l"/>
              </a:tabLst>
            </a:pPr>
            <a:endParaRPr lang="en-US" altLang="en-US"/>
          </a:p>
          <a:p>
            <a:pPr marL="457200" indent="-457200">
              <a:tabLst>
                <a:tab pos="228600" algn="l"/>
              </a:tabLst>
            </a:pPr>
            <a:r>
              <a:rPr lang="en-US" altLang="en-US"/>
              <a:t>		“Accepted his message” meant that they welcomed it as truth or believed it.  After placing this “faith in Christ” they . . . </a:t>
            </a:r>
          </a:p>
          <a:p>
            <a:pPr marL="457200" indent="-457200">
              <a:tabLst>
                <a:tab pos="228600" algn="l"/>
              </a:tabLst>
            </a:pPr>
            <a:endParaRPr lang="en-US" altLang="en-US"/>
          </a:p>
          <a:p>
            <a:pPr marL="457200" indent="-457200">
              <a:tabLst>
                <a:tab pos="228600" algn="l"/>
              </a:tabLst>
            </a:pPr>
            <a:r>
              <a:rPr lang="en-US" altLang="en-US"/>
              <a:t>		“were baptized” and about 3,000 were . . .</a:t>
            </a:r>
          </a:p>
          <a:p>
            <a:pPr marL="457200" indent="-457200">
              <a:tabLst>
                <a:tab pos="228600" algn="l"/>
              </a:tabLst>
            </a:pPr>
            <a:endParaRPr lang="en-US" altLang="en-US"/>
          </a:p>
          <a:p>
            <a:pPr marL="457200" indent="-457200">
              <a:tabLst>
                <a:tab pos="228600" algn="l"/>
              </a:tabLst>
            </a:pPr>
            <a:r>
              <a:rPr lang="en-US" altLang="en-US"/>
              <a:t>		“added to their number.”  “Their” number is a reference to the number of believers in the body of Christ--which is the church.  See Ephesians 1:1:22,23.  Acts 2 is the birth of the church.  Baptism is the outward rite for membership in the local church.     </a:t>
            </a:r>
          </a:p>
        </p:txBody>
      </p:sp>
    </p:spTree>
    <p:extLst>
      <p:ext uri="{BB962C8B-B14F-4D97-AF65-F5344CB8AC3E}">
        <p14:creationId xmlns:p14="http://schemas.microsoft.com/office/powerpoint/2010/main" val="162462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tabLst>
                <a:tab pos="228600" algn="l"/>
                <a:tab pos="457200" algn="l"/>
              </a:tabLst>
            </a:pPr>
            <a:r>
              <a:rPr lang="en-US" altLang="en-US"/>
              <a:t>(II.  Baptism is a COMMAND OF THE LORD continued)</a:t>
            </a:r>
          </a:p>
          <a:p>
            <a:pPr marL="457200" indent="-457200">
              <a:tabLst>
                <a:tab pos="228600" algn="l"/>
                <a:tab pos="457200" algn="l"/>
              </a:tabLst>
            </a:pPr>
            <a:endParaRPr lang="en-US" altLang="en-US"/>
          </a:p>
          <a:p>
            <a:pPr marL="457200" indent="-457200">
              <a:tabLst>
                <a:tab pos="228600" algn="l"/>
                <a:tab pos="457200" algn="l"/>
              </a:tabLst>
            </a:pPr>
            <a:r>
              <a:rPr lang="en-US" altLang="en-US"/>
              <a:t>		Daily people were “being saved” by accepting the message proclaimed regarding Christ as Savior.  </a:t>
            </a:r>
          </a:p>
          <a:p>
            <a:pPr marL="457200" indent="-457200">
              <a:tabLst>
                <a:tab pos="228600" algn="l"/>
                <a:tab pos="457200" algn="l"/>
              </a:tabLst>
            </a:pPr>
            <a:endParaRPr lang="en-US" altLang="en-US"/>
          </a:p>
          <a:p>
            <a:pPr marL="457200" indent="-457200">
              <a:tabLst>
                <a:tab pos="228600" algn="l"/>
                <a:tab pos="457200" algn="l"/>
              </a:tabLst>
            </a:pPr>
            <a:r>
              <a:rPr lang="en-US" altLang="en-US"/>
              <a:t>		They were “added to the number of disciples (church) </a:t>
            </a:r>
          </a:p>
          <a:p>
            <a:pPr marL="457200" indent="-457200">
              <a:tabLst>
                <a:tab pos="228600" algn="l"/>
                <a:tab pos="457200" algn="l"/>
              </a:tabLst>
            </a:pPr>
            <a:endParaRPr lang="en-US" altLang="en-US"/>
          </a:p>
          <a:p>
            <a:pPr marL="457200" indent="-457200">
              <a:tabLst>
                <a:tab pos="228600" algn="l"/>
                <a:tab pos="457200" algn="l"/>
              </a:tabLst>
            </a:pPr>
            <a:r>
              <a:rPr lang="en-US" altLang="en-US"/>
              <a:t>		Obviously from the immediate context (Acts 2:41) this addition was through baptism.  </a:t>
            </a:r>
          </a:p>
        </p:txBody>
      </p:sp>
    </p:spTree>
    <p:extLst>
      <p:ext uri="{BB962C8B-B14F-4D97-AF65-F5344CB8AC3E}">
        <p14:creationId xmlns:p14="http://schemas.microsoft.com/office/powerpoint/2010/main" val="113820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marL="457200" indent="-457200"/>
            <a:r>
              <a:rPr lang="en-US" altLang="en-US"/>
              <a:t>III.  The Meaning and Mode of Baptism</a:t>
            </a:r>
          </a:p>
          <a:p>
            <a:pPr marL="457200" indent="-457200"/>
            <a:endParaRPr lang="en-US" altLang="en-US"/>
          </a:p>
          <a:p>
            <a:pPr marL="457200" indent="-457200"/>
            <a:r>
              <a:rPr lang="en-US" altLang="en-US"/>
              <a:t>	The Greek New Testament word “</a:t>
            </a:r>
            <a:r>
              <a:rPr lang="en-US" altLang="en-US">
                <a:latin typeface="Symbol" panose="05050102010706020507" pitchFamily="18" charset="2"/>
              </a:rPr>
              <a:t>baptizein</a:t>
            </a:r>
            <a:r>
              <a:rPr lang="en-US" altLang="en-US"/>
              <a:t>” has been transliterated into English.  It has not been translated.  A transliteration is simply exchanging the Greek letters with English letters so the two words match in sound (but not necessarily in meaning).  The word;</a:t>
            </a:r>
            <a:br>
              <a:rPr lang="en-US" altLang="en-US"/>
            </a:br>
            <a:br>
              <a:rPr lang="en-US" altLang="en-US"/>
            </a:br>
            <a:r>
              <a:rPr lang="en-US" altLang="en-US"/>
              <a:t> </a:t>
            </a:r>
            <a:r>
              <a:rPr lang="en-US" altLang="en-US">
                <a:latin typeface="Symbol" panose="05050102010706020507" pitchFamily="18" charset="2"/>
              </a:rPr>
              <a:t>baptizein  </a:t>
            </a:r>
            <a:r>
              <a:rPr lang="en-US" altLang="en-US"/>
              <a:t>transliterates as  “baptizein.”  </a:t>
            </a:r>
            <a:br>
              <a:rPr lang="en-US" altLang="en-US"/>
            </a:br>
            <a:br>
              <a:rPr lang="en-US" altLang="en-US"/>
            </a:br>
            <a:r>
              <a:rPr lang="en-US" altLang="en-US"/>
              <a:t> In other words our English word  “baptize” sounds like the Greek word.  It was not translated.  </a:t>
            </a:r>
          </a:p>
          <a:p>
            <a:pPr marL="457200" indent="-457200"/>
            <a:endParaRPr lang="en-US" altLang="en-US"/>
          </a:p>
          <a:p>
            <a:pPr marL="457200" indent="-457200"/>
            <a:r>
              <a:rPr lang="en-US" altLang="en-US"/>
              <a:t>	The translation of </a:t>
            </a:r>
            <a:r>
              <a:rPr lang="en-US" altLang="en-US">
                <a:latin typeface="Symbol" panose="05050102010706020507" pitchFamily="18" charset="2"/>
              </a:rPr>
              <a:t>baptizein </a:t>
            </a:r>
            <a:r>
              <a:rPr lang="en-US" altLang="en-US"/>
              <a:t>is “to immerse.”   So every place in the New Testament that the word “baptism” occurs it means “to immerse.”</a:t>
            </a:r>
            <a:br>
              <a:rPr lang="en-US" altLang="en-US"/>
            </a:br>
            <a:r>
              <a:rPr lang="en-US" altLang="en-US"/>
              <a:t>The word means to “put under water.”</a:t>
            </a:r>
          </a:p>
          <a:p>
            <a:pPr marL="457200" indent="-457200"/>
            <a:endParaRPr lang="en-US" altLang="en-US"/>
          </a:p>
          <a:p>
            <a:pPr marL="457200" indent="-457200"/>
            <a:r>
              <a:rPr lang="en-US" altLang="en-US"/>
              <a:t>	He is really “John the Immerser” not John the Baptist.</a:t>
            </a:r>
          </a:p>
          <a:p>
            <a:pPr marL="457200" indent="-457200"/>
            <a:endParaRPr lang="en-US" altLang="en-US"/>
          </a:p>
          <a:p>
            <a:pPr marL="457200" indent="-457200"/>
            <a:r>
              <a:rPr lang="en-US" altLang="en-US"/>
              <a:t>	</a:t>
            </a:r>
          </a:p>
        </p:txBody>
      </p:sp>
    </p:spTree>
    <p:extLst>
      <p:ext uri="{BB962C8B-B14F-4D97-AF65-F5344CB8AC3E}">
        <p14:creationId xmlns:p14="http://schemas.microsoft.com/office/powerpoint/2010/main" val="333597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(III.  The Meaning and Mode of Baptism continued)</a:t>
            </a:r>
            <a:endParaRPr lang="en-US" altLang="en-US" sz="500"/>
          </a:p>
          <a:p>
            <a:endParaRPr lang="en-US" altLang="en-US" sz="500"/>
          </a:p>
          <a:p>
            <a:r>
              <a:rPr lang="en-US" altLang="en-US"/>
              <a:t>Words often mean different things in different contexts--for example the word top:  “The little boy spun his </a:t>
            </a:r>
            <a:r>
              <a:rPr lang="en-US" altLang="en-US" u="sng"/>
              <a:t>top</a:t>
            </a:r>
            <a:r>
              <a:rPr lang="en-US" altLang="en-US"/>
              <a:t> on </a:t>
            </a:r>
            <a:r>
              <a:rPr lang="en-US" altLang="en-US" u="sng"/>
              <a:t>top</a:t>
            </a:r>
            <a:r>
              <a:rPr lang="en-US" altLang="en-US"/>
              <a:t> of the table.  To </a:t>
            </a:r>
            <a:r>
              <a:rPr lang="en-US" altLang="en-US" u="sng"/>
              <a:t>top</a:t>
            </a:r>
            <a:r>
              <a:rPr lang="en-US" altLang="en-US"/>
              <a:t> that off the old man blew his </a:t>
            </a:r>
            <a:r>
              <a:rPr lang="en-US" altLang="en-US" u="sng"/>
              <a:t>top</a:t>
            </a:r>
            <a:r>
              <a:rPr lang="en-US" altLang="en-US"/>
              <a:t>.”   Each time the word top meant something different.    Some would say that is the case with the word “baptism.”  However, all contexts (Biblical and extra-Biblical) support the concept of immersion and not any other meaning or mode.  </a:t>
            </a:r>
          </a:p>
          <a:p>
            <a:endParaRPr lang="en-US" altLang="en-US"/>
          </a:p>
          <a:p>
            <a:r>
              <a:rPr lang="en-US" altLang="en-US"/>
              <a:t>Conant* draws the same conclusion after an exhausting study of all known uses of the word “Baptism” in the Greek language.  This slide (and the three that follow) is just one of the hundreds of examples that baptism always means immerse, submerge, or place under water.   </a:t>
            </a:r>
          </a:p>
          <a:p>
            <a:endParaRPr lang="en-US" altLang="en-US"/>
          </a:p>
          <a:p>
            <a:r>
              <a:rPr lang="en-US" altLang="en-US"/>
              <a:t>In this slide the Greek word “baptism” was used for “drowning” a person--literally holding a person under water until he suffocated to death--obviously immersion here.  </a:t>
            </a:r>
          </a:p>
          <a:p>
            <a:endParaRPr lang="en-US" altLang="en-US"/>
          </a:p>
          <a:p>
            <a:r>
              <a:rPr lang="en-US" altLang="en-US"/>
              <a:t>*Conant, Thomas Jefferson.  </a:t>
            </a:r>
            <a:r>
              <a:rPr lang="en-US" altLang="en-US" u="sng"/>
              <a:t>The Meaning and Use of BAPTIZEIN</a:t>
            </a:r>
            <a:r>
              <a:rPr lang="en-US" altLang="en-US"/>
              <a:t>. Grand Rapids: Kregel Publications, 1977.  Reprint form 1864.</a:t>
            </a:r>
          </a:p>
          <a:p>
            <a:endParaRPr lang="en-US" altLang="en-US"/>
          </a:p>
        </p:txBody>
      </p:sp>
    </p:spTree>
    <p:extLst>
      <p:ext uri="{BB962C8B-B14F-4D97-AF65-F5344CB8AC3E}">
        <p14:creationId xmlns:p14="http://schemas.microsoft.com/office/powerpoint/2010/main" val="133122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9D7FA8B-0BCF-4D17-BE86-C12ED7EFC7F8}" type="slidenum">
              <a:rPr lang="en-US" altLang="en-US"/>
              <a:pPr>
                <a:defRPr/>
              </a:pPr>
              <a:t>‹#›</a:t>
            </a:fld>
            <a:endParaRPr lang="en-US" altLang="en-US"/>
          </a:p>
        </p:txBody>
      </p:sp>
    </p:spTree>
    <p:extLst>
      <p:ext uri="{BB962C8B-B14F-4D97-AF65-F5344CB8AC3E}">
        <p14:creationId xmlns:p14="http://schemas.microsoft.com/office/powerpoint/2010/main" val="4259259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2D78F97-3499-41CF-AB7D-E29C423CC64F}" type="slidenum">
              <a:rPr lang="en-US" altLang="en-US"/>
              <a:pPr>
                <a:defRPr/>
              </a:pPr>
              <a:t>‹#›</a:t>
            </a:fld>
            <a:endParaRPr lang="en-US" altLang="en-US"/>
          </a:p>
        </p:txBody>
      </p:sp>
    </p:spTree>
    <p:extLst>
      <p:ext uri="{BB962C8B-B14F-4D97-AF65-F5344CB8AC3E}">
        <p14:creationId xmlns:p14="http://schemas.microsoft.com/office/powerpoint/2010/main" val="372212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3400" y="609601"/>
            <a:ext cx="1803400" cy="5483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13200" y="609601"/>
            <a:ext cx="5207000" cy="5483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D305757-62D0-4C20-8CBC-D982AD7A6E5F}" type="slidenum">
              <a:rPr lang="en-US" altLang="en-US"/>
              <a:pPr>
                <a:defRPr/>
              </a:pPr>
              <a:t>‹#›</a:t>
            </a:fld>
            <a:endParaRPr lang="en-US" altLang="en-US"/>
          </a:p>
        </p:txBody>
      </p:sp>
    </p:spTree>
    <p:extLst>
      <p:ext uri="{BB962C8B-B14F-4D97-AF65-F5344CB8AC3E}">
        <p14:creationId xmlns:p14="http://schemas.microsoft.com/office/powerpoint/2010/main" val="277810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0952" y="609600"/>
            <a:ext cx="7639049" cy="6096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2DCC556-48B2-4AE4-9034-407704530A34}" type="slidenum">
              <a:rPr lang="en-US" altLang="en-US"/>
              <a:pPr>
                <a:defRPr/>
              </a:pPr>
              <a:t>‹#›</a:t>
            </a:fld>
            <a:endParaRPr lang="en-US" altLang="en-US"/>
          </a:p>
        </p:txBody>
      </p:sp>
    </p:spTree>
    <p:extLst>
      <p:ext uri="{BB962C8B-B14F-4D97-AF65-F5344CB8AC3E}">
        <p14:creationId xmlns:p14="http://schemas.microsoft.com/office/powerpoint/2010/main" val="199497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30E6AE7-4C09-4874-8CF1-748DA199D34D}" type="slidenum">
              <a:rPr lang="en-US" altLang="en-US"/>
              <a:pPr>
                <a:defRPr/>
              </a:pPr>
              <a:t>‹#›</a:t>
            </a:fld>
            <a:endParaRPr lang="en-US" altLang="en-US"/>
          </a:p>
        </p:txBody>
      </p:sp>
    </p:spTree>
    <p:extLst>
      <p:ext uri="{BB962C8B-B14F-4D97-AF65-F5344CB8AC3E}">
        <p14:creationId xmlns:p14="http://schemas.microsoft.com/office/powerpoint/2010/main" val="114697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13200" y="1978025"/>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21600" y="1978025"/>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8F449C9-5F7E-4E73-8EC6-D2E18D7A4B80}" type="slidenum">
              <a:rPr lang="en-US" altLang="en-US"/>
              <a:pPr>
                <a:defRPr/>
              </a:pPr>
              <a:t>‹#›</a:t>
            </a:fld>
            <a:endParaRPr lang="en-US" altLang="en-US"/>
          </a:p>
        </p:txBody>
      </p:sp>
    </p:spTree>
    <p:extLst>
      <p:ext uri="{BB962C8B-B14F-4D97-AF65-F5344CB8AC3E}">
        <p14:creationId xmlns:p14="http://schemas.microsoft.com/office/powerpoint/2010/main" val="2243239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1C2D4B8-4BA1-45C0-945A-728B84D5266C}" type="slidenum">
              <a:rPr lang="en-US" altLang="en-US"/>
              <a:pPr>
                <a:defRPr/>
              </a:pPr>
              <a:t>‹#›</a:t>
            </a:fld>
            <a:endParaRPr lang="en-US" altLang="en-US"/>
          </a:p>
        </p:txBody>
      </p:sp>
    </p:spTree>
    <p:extLst>
      <p:ext uri="{BB962C8B-B14F-4D97-AF65-F5344CB8AC3E}">
        <p14:creationId xmlns:p14="http://schemas.microsoft.com/office/powerpoint/2010/main" val="235427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3202CCC-5DF4-4A1D-AA16-A975964F5719}" type="slidenum">
              <a:rPr lang="en-US" altLang="en-US"/>
              <a:pPr>
                <a:defRPr/>
              </a:pPr>
              <a:t>‹#›</a:t>
            </a:fld>
            <a:endParaRPr lang="en-US" altLang="en-US"/>
          </a:p>
        </p:txBody>
      </p:sp>
    </p:spTree>
    <p:extLst>
      <p:ext uri="{BB962C8B-B14F-4D97-AF65-F5344CB8AC3E}">
        <p14:creationId xmlns:p14="http://schemas.microsoft.com/office/powerpoint/2010/main" val="391819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A123654-3F01-49A6-9F84-44F8929CB239}" type="slidenum">
              <a:rPr lang="en-US" altLang="en-US"/>
              <a:pPr>
                <a:defRPr/>
              </a:pPr>
              <a:t>‹#›</a:t>
            </a:fld>
            <a:endParaRPr lang="en-US" altLang="en-US"/>
          </a:p>
        </p:txBody>
      </p:sp>
    </p:spTree>
    <p:extLst>
      <p:ext uri="{BB962C8B-B14F-4D97-AF65-F5344CB8AC3E}">
        <p14:creationId xmlns:p14="http://schemas.microsoft.com/office/powerpoint/2010/main" val="3178820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74AAB0E-4838-42B0-84D9-F3EDAC03E8CA}" type="slidenum">
              <a:rPr lang="en-US" altLang="en-US"/>
              <a:pPr>
                <a:defRPr/>
              </a:pPr>
              <a:t>‹#›</a:t>
            </a:fld>
            <a:endParaRPr lang="en-US" altLang="en-US"/>
          </a:p>
        </p:txBody>
      </p:sp>
    </p:spTree>
    <p:extLst>
      <p:ext uri="{BB962C8B-B14F-4D97-AF65-F5344CB8AC3E}">
        <p14:creationId xmlns:p14="http://schemas.microsoft.com/office/powerpoint/2010/main" val="342928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854ADA1-0EC3-4180-92A7-1E02BE111764}" type="slidenum">
              <a:rPr lang="en-US" altLang="en-US"/>
              <a:pPr>
                <a:defRPr/>
              </a:pPr>
              <a:t>‹#›</a:t>
            </a:fld>
            <a:endParaRPr lang="en-US" altLang="en-US"/>
          </a:p>
        </p:txBody>
      </p:sp>
    </p:spTree>
    <p:extLst>
      <p:ext uri="{BB962C8B-B14F-4D97-AF65-F5344CB8AC3E}">
        <p14:creationId xmlns:p14="http://schemas.microsoft.com/office/powerpoint/2010/main" val="213217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2.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3810000" y="1860550"/>
            <a:ext cx="7514167" cy="4305300"/>
            <a:chOff x="1865" y="1172"/>
            <a:chExt cx="3477" cy="2712"/>
          </a:xfrm>
        </p:grpSpPr>
        <p:sp>
          <p:nvSpPr>
            <p:cNvPr id="1034" name="Rectangle 12"/>
            <p:cNvSpPr>
              <a:spLocks noChangeArrowheads="1"/>
            </p:cNvSpPr>
            <p:nvPr/>
          </p:nvSpPr>
          <p:spPr bwMode="auto">
            <a:xfrm>
              <a:off x="1882" y="1172"/>
              <a:ext cx="3453" cy="2712"/>
            </a:xfrm>
            <a:prstGeom prst="rect">
              <a:avLst/>
            </a:prstGeom>
            <a:gradFill rotWithShape="0">
              <a:gsLst>
                <a:gs pos="0">
                  <a:srgbClr val="008000"/>
                </a:gs>
                <a:gs pos="100000">
                  <a:srgbClr val="003300"/>
                </a:gs>
              </a:gsLst>
              <a:path path="shape">
                <a:fillToRect l="50000" t="50000" r="50000" b="50000"/>
              </a:path>
            </a:gra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2400"/>
            </a:p>
          </p:txBody>
        </p:sp>
        <p:sp>
          <p:nvSpPr>
            <p:cNvPr id="1035" name="Freeform 13"/>
            <p:cNvSpPr>
              <a:spLocks/>
            </p:cNvSpPr>
            <p:nvPr/>
          </p:nvSpPr>
          <p:spPr bwMode="auto">
            <a:xfrm>
              <a:off x="1865" y="1175"/>
              <a:ext cx="3477" cy="2696"/>
            </a:xfrm>
            <a:custGeom>
              <a:avLst/>
              <a:gdLst>
                <a:gd name="T0" fmla="*/ 0 w 3477"/>
                <a:gd name="T1" fmla="*/ 0 h 2696"/>
                <a:gd name="T2" fmla="*/ 3477 w 3477"/>
                <a:gd name="T3" fmla="*/ 0 h 2696"/>
                <a:gd name="T4" fmla="*/ 3477 w 3477"/>
                <a:gd name="T5" fmla="*/ 132 h 2696"/>
                <a:gd name="T6" fmla="*/ 148 w 3477"/>
                <a:gd name="T7" fmla="*/ 132 h 2696"/>
                <a:gd name="T8" fmla="*/ 148 w 3477"/>
                <a:gd name="T9" fmla="*/ 2696 h 2696"/>
                <a:gd name="T10" fmla="*/ 8 w 3477"/>
                <a:gd name="T11" fmla="*/ 2688 h 2696"/>
                <a:gd name="T12" fmla="*/ 0 w 3477"/>
                <a:gd name="T13" fmla="*/ 8 h 2696"/>
                <a:gd name="T14" fmla="*/ 0 w 3477"/>
                <a:gd name="T15" fmla="*/ 0 h 2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77" h="2696">
                  <a:moveTo>
                    <a:pt x="0" y="0"/>
                  </a:moveTo>
                  <a:lnTo>
                    <a:pt x="3477" y="0"/>
                  </a:lnTo>
                  <a:lnTo>
                    <a:pt x="3477" y="132"/>
                  </a:lnTo>
                  <a:lnTo>
                    <a:pt x="148" y="132"/>
                  </a:lnTo>
                  <a:lnTo>
                    <a:pt x="148" y="2696"/>
                  </a:lnTo>
                  <a:lnTo>
                    <a:pt x="8" y="2688"/>
                  </a:lnTo>
                  <a:lnTo>
                    <a:pt x="0" y="8"/>
                  </a:lnTo>
                  <a:lnTo>
                    <a:pt x="0" y="0"/>
                  </a:lnTo>
                  <a:close/>
                </a:path>
              </a:pathLst>
            </a:custGeom>
            <a:solidFill>
              <a:srgbClr val="000000">
                <a:alpha val="50195"/>
              </a:srgbClr>
            </a:solidFill>
            <a:ln>
              <a:noFill/>
            </a:ln>
            <a:extLst>
              <a:ext uri="{91240B29-F687-4F45-9708-019B960494DF}">
                <a14:hiddenLine xmlns:a14="http://schemas.microsoft.com/office/drawing/2010/main" w="12700" cap="flat" cmpd="sng">
                  <a:solidFill>
                    <a:srgbClr val="000000"/>
                  </a:solidFill>
                  <a:prstDash val="solid"/>
                  <a:round/>
                  <a:headEnd type="none" w="sm" len="sm"/>
                  <a:tailEnd type="none" w="sm" len="sm"/>
                </a14:hiddenLine>
              </a:ext>
            </a:extLst>
          </p:spPr>
          <p:txBody>
            <a:bodyPr wrap="none" anchor="ctr"/>
            <a:lstStyle/>
            <a:p>
              <a:endParaRPr lang="en-US" sz="2400"/>
            </a:p>
          </p:txBody>
        </p:sp>
      </p:grpSp>
      <p:graphicFrame>
        <p:nvGraphicFramePr>
          <p:cNvPr id="1027" name="Object 2"/>
          <p:cNvGraphicFramePr>
            <a:graphicFrameLocks/>
          </p:cNvGraphicFramePr>
          <p:nvPr/>
        </p:nvGraphicFramePr>
        <p:xfrm>
          <a:off x="734484" y="1839913"/>
          <a:ext cx="2302933" cy="4406900"/>
        </p:xfrm>
        <a:graphic>
          <a:graphicData uri="http://schemas.openxmlformats.org/presentationml/2006/ole">
            <mc:AlternateContent xmlns:mc="http://schemas.openxmlformats.org/markup-compatibility/2006">
              <mc:Choice xmlns:v="urn:schemas-microsoft-com:vml" Requires="v">
                <p:oleObj name="CorelDRAW!" r:id="rId13" imgW="154280" imgH="396670" progId="CDraw5">
                  <p:embed/>
                </p:oleObj>
              </mc:Choice>
              <mc:Fallback>
                <p:oleObj name="CorelDRAW!" r:id="rId13" imgW="154280" imgH="396670" progId="CDraw5">
                  <p:embed/>
                  <p:pic>
                    <p:nvPicPr>
                      <p:cNvPr id="0" name="Object 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4484" y="1839913"/>
                        <a:ext cx="2302933"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16"/>
          <p:cNvGraphicFramePr>
            <a:graphicFrameLocks/>
          </p:cNvGraphicFramePr>
          <p:nvPr/>
        </p:nvGraphicFramePr>
        <p:xfrm>
          <a:off x="1" y="1"/>
          <a:ext cx="12189884" cy="6856413"/>
        </p:xfrm>
        <a:graphic>
          <a:graphicData uri="http://schemas.openxmlformats.org/presentationml/2006/ole">
            <mc:AlternateContent xmlns:mc="http://schemas.openxmlformats.org/markup-compatibility/2006">
              <mc:Choice xmlns:v="urn:schemas-microsoft-com:vml" Requires="v">
                <p:oleObj name="CorelDRAW!" r:id="rId15" imgW="1781103" imgH="1434673" progId="CDraw5">
                  <p:embed/>
                </p:oleObj>
              </mc:Choice>
              <mc:Fallback>
                <p:oleObj name="CorelDRAW!" r:id="rId15" imgW="1781103" imgH="1434673" progId="CDraw5">
                  <p:embed/>
                  <p:pic>
                    <p:nvPicPr>
                      <p:cNvPr id="0" name="Object 16"/>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5"/>
          <p:cNvSpPr>
            <a:spLocks noGrp="1" noChangeArrowheads="1"/>
          </p:cNvSpPr>
          <p:nvPr>
            <p:ph type="body" idx="1"/>
          </p:nvPr>
        </p:nvSpPr>
        <p:spPr bwMode="auto">
          <a:xfrm>
            <a:off x="4013200" y="1978025"/>
            <a:ext cx="72136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3771900" y="609600"/>
            <a:ext cx="7696200" cy="6096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1032" name="Rectangle 8"/>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1033" name="Rectangle 9"/>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E944D003-FB97-4C59-B6CF-6955FCA30D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p:titleStyle>
    <p:body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9.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11.wmf"/><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12.wmf"/><Relationship Id="rId4" Type="http://schemas.openxmlformats.org/officeDocument/2006/relationships/oleObject" Target="../embeddings/oleObject11.bin"/></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9.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13.wmf"/><Relationship Id="rId4" Type="http://schemas.openxmlformats.org/officeDocument/2006/relationships/oleObject" Target="../embeddings/oleObject12.bin"/></Relationships>
</file>

<file path=ppt/slides/_rels/slide13.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audio1.wav"/><Relationship Id="rId7" Type="http://schemas.openxmlformats.org/officeDocument/2006/relationships/oleObject" Target="../embeddings/oleObject13.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audio" Target="../media/audio3.wav"/><Relationship Id="rId10" Type="http://schemas.openxmlformats.org/officeDocument/2006/relationships/image" Target="../media/image15.wmf"/><Relationship Id="rId4" Type="http://schemas.openxmlformats.org/officeDocument/2006/relationships/audio" Target="../media/audio4.wav"/><Relationship Id="rId9"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oleObject" Target="../embeddings/oleObject18.bin"/></Relationships>
</file>

<file path=ppt/slides/_rels/slide18.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audio1.wav"/><Relationship Id="rId7" Type="http://schemas.openxmlformats.org/officeDocument/2006/relationships/oleObject" Target="../embeddings/oleObject19.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4.wav"/></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7.w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oleObject" Target="../embeddings/oleObject20.bin"/><Relationship Id="rId5" Type="http://schemas.openxmlformats.org/officeDocument/2006/relationships/audio" Target="../media/audio7.wav"/><Relationship Id="rId4" Type="http://schemas.openxmlformats.org/officeDocument/2006/relationships/audio" Target="../media/audio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8.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oleObject" Target="../embeddings/oleObject21.bin"/><Relationship Id="rId5" Type="http://schemas.openxmlformats.org/officeDocument/2006/relationships/audio" Target="../media/audio3.wav"/><Relationship Id="rId4" Type="http://schemas.openxmlformats.org/officeDocument/2006/relationships/audio" Target="../media/audio4.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audio" Target="../media/audio8.wav"/></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audio" Target="../media/audio9.wav"/><Relationship Id="rId9" Type="http://schemas.openxmlformats.org/officeDocument/2006/relationships/image" Target="../media/image26.wm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audio" Target="../media/audio10.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0.png"/><Relationship Id="rId4" Type="http://schemas.openxmlformats.org/officeDocument/2006/relationships/audio" Target="../media/audio8.wav"/></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oleObject" Target="../embeddings/oleObject23.bin"/><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oleObject" Target="../embeddings/oleObject28.bin"/><Relationship Id="rId3" Type="http://schemas.openxmlformats.org/officeDocument/2006/relationships/audio" Target="../media/audio4.wav"/><Relationship Id="rId7" Type="http://schemas.openxmlformats.org/officeDocument/2006/relationships/oleObject" Target="../embeddings/oleObject25.bin"/><Relationship Id="rId12" Type="http://schemas.openxmlformats.org/officeDocument/2006/relationships/image" Target="../media/image45.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2.e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44.emf"/><Relationship Id="rId4" Type="http://schemas.openxmlformats.org/officeDocument/2006/relationships/audio" Target="../media/audio3.wav"/><Relationship Id="rId9" Type="http://schemas.openxmlformats.org/officeDocument/2006/relationships/oleObject" Target="../embeddings/oleObject26.bin"/><Relationship Id="rId14" Type="http://schemas.openxmlformats.org/officeDocument/2006/relationships/image" Target="../media/image46.wmf"/></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oleObject" Target="../embeddings/oleObject29.bin"/><Relationship Id="rId4" Type="http://schemas.openxmlformats.org/officeDocument/2006/relationships/audio" Target="../media/audio6.wav"/></Relationships>
</file>

<file path=ppt/slides/_rels/slide4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oleObject" Target="../embeddings/oleObject30.bin"/><Relationship Id="rId4" Type="http://schemas.openxmlformats.org/officeDocument/2006/relationships/audio" Target="../media/audio6.wav"/></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oleObject" Target="../embeddings/oleObject31.bin"/><Relationship Id="rId4" Type="http://schemas.openxmlformats.org/officeDocument/2006/relationships/audio" Target="../media/audio6.wav"/></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audio" Target="../media/audio6.wav"/></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audio" Target="../media/audio4.wav"/></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audio1.wav"/><Relationship Id="rId7"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oleObject" Target="../embeddings/oleObject4.bin"/><Relationship Id="rId11" Type="http://schemas.openxmlformats.org/officeDocument/2006/relationships/image" Target="../media/image7.wmf"/><Relationship Id="rId5" Type="http://schemas.openxmlformats.org/officeDocument/2006/relationships/audio" Target="../media/audio3.wav"/><Relationship Id="rId10" Type="http://schemas.openxmlformats.org/officeDocument/2006/relationships/oleObject" Target="../embeddings/oleObject6.bin"/><Relationship Id="rId4" Type="http://schemas.openxmlformats.org/officeDocument/2006/relationships/audio" Target="../media/audio4.wav"/><Relationship Id="rId9" Type="http://schemas.openxmlformats.org/officeDocument/2006/relationships/image" Target="../media/image6.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audio3.wav"/><Relationship Id="rId7" Type="http://schemas.openxmlformats.org/officeDocument/2006/relationships/image" Target="../media/image6.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5.wmf"/><Relationship Id="rId4" Type="http://schemas.openxmlformats.org/officeDocument/2006/relationships/oleObject" Target="../embeddings/oleObject4.bin"/><Relationship Id="rId9" Type="http://schemas.openxmlformats.org/officeDocument/2006/relationships/image" Target="../media/image7.wmf"/></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audio" Target="../media/audio3.wav"/><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audio" Target="../media/audio1.wav"/><Relationship Id="rId7"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audio" Target="../media/audio3.wav"/><Relationship Id="rId4" Type="http://schemas.openxmlformats.org/officeDocument/2006/relationships/audio" Target="../media/audio4.wav"/><Relationship Id="rId9"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r>
              <a:rPr lang="en-US" sz="4400"/>
              <a:t>Agenda</a:t>
            </a:r>
          </a:p>
        </p:txBody>
      </p:sp>
      <p:sp>
        <p:nvSpPr>
          <p:cNvPr id="4099" name="Rectangle 3"/>
          <p:cNvSpPr>
            <a:spLocks noChangeArrowheads="1"/>
          </p:cNvSpPr>
          <p:nvPr/>
        </p:nvSpPr>
        <p:spPr bwMode="auto">
          <a:xfrm>
            <a:off x="1116725" y="2148629"/>
            <a:ext cx="1691169" cy="378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2400" dirty="0">
                <a:solidFill>
                  <a:srgbClr val="000080"/>
                </a:solidFill>
              </a:rPr>
              <a:t>AGENDA:</a:t>
            </a:r>
            <a:endParaRPr lang="en-US" altLang="en-US" sz="1200" dirty="0">
              <a:solidFill>
                <a:srgbClr val="000080"/>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Definition</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Command</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Believer’s</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Immersed</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Picture of</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Salvation</a:t>
            </a:r>
          </a:p>
        </p:txBody>
      </p:sp>
      <p:sp>
        <p:nvSpPr>
          <p:cNvPr id="5124" name="Rectangle 4"/>
          <p:cNvSpPr>
            <a:spLocks noChangeArrowheads="1"/>
          </p:cNvSpPr>
          <p:nvPr/>
        </p:nvSpPr>
        <p:spPr bwMode="auto">
          <a:xfrm>
            <a:off x="3899338" y="1925639"/>
            <a:ext cx="7441323" cy="4232275"/>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5" name="Rectangle 4">
            <a:extLst>
              <a:ext uri="{FF2B5EF4-FFF2-40B4-BE49-F238E27FC236}">
                <a16:creationId xmlns:a16="http://schemas.microsoft.com/office/drawing/2014/main" id="{B9D44073-704B-4736-AEA0-6F5962A935CD}"/>
              </a:ext>
            </a:extLst>
          </p:cNvPr>
          <p:cNvSpPr>
            <a:spLocks noChangeArrowheads="1"/>
          </p:cNvSpPr>
          <p:nvPr/>
        </p:nvSpPr>
        <p:spPr bwMode="auto">
          <a:xfrm>
            <a:off x="829332" y="1925639"/>
            <a:ext cx="2229177" cy="4271963"/>
          </a:xfrm>
          <a:prstGeom prst="rect">
            <a:avLst/>
          </a:prstGeom>
          <a:solidFill>
            <a:srgbClr val="0000FF"/>
          </a:solidFill>
          <a:ln w="25400">
            <a:solidFill>
              <a:srgbClr val="000080"/>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pic>
        <p:nvPicPr>
          <p:cNvPr id="6" name="Picture 5">
            <a:extLst>
              <a:ext uri="{FF2B5EF4-FFF2-40B4-BE49-F238E27FC236}">
                <a16:creationId xmlns:a16="http://schemas.microsoft.com/office/drawing/2014/main" id="{12EB791C-E9EF-43FA-BB92-2AF972182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8541449" y="4711669"/>
            <a:ext cx="2336800" cy="1069975"/>
          </a:xfrm>
          <a:prstGeom prst="rect">
            <a:avLst/>
          </a:prstGeom>
          <a:noFill/>
          <a:effectLst>
            <a:glow rad="50800">
              <a:schemeClr val="accent6">
                <a:lumMod val="5000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483003"/>
      </p:ext>
    </p:extLst>
  </p:cSld>
  <p:clrMapOvr>
    <a:masterClrMapping/>
  </p:clrMapOvr>
  <p:transition spd="slow">
    <p:wipe/>
    <p:sndAc>
      <p:stSnd>
        <p:snd r:embed="rId3" name="computer.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p:cNvGraphicFramePr>
          <p:nvPr>
            <p:extLst>
              <p:ext uri="{D42A27DB-BD31-4B8C-83A1-F6EECF244321}">
                <p14:modId xmlns:p14="http://schemas.microsoft.com/office/powerpoint/2010/main" val="3075547234"/>
              </p:ext>
            </p:extLst>
          </p:nvPr>
        </p:nvGraphicFramePr>
        <p:xfrm>
          <a:off x="3886199" y="2301876"/>
          <a:ext cx="7543802" cy="3883025"/>
        </p:xfrm>
        <a:graphic>
          <a:graphicData uri="http://schemas.openxmlformats.org/presentationml/2006/ole">
            <mc:AlternateContent xmlns:mc="http://schemas.openxmlformats.org/markup-compatibility/2006">
              <mc:Choice xmlns:v="urn:schemas-microsoft-com:vml" Requires="v">
                <p:oleObj name="CorelDRAW!" r:id="rId4" imgW="129646" imgH="1672565" progId="CDraw5">
                  <p:embed/>
                </p:oleObj>
              </mc:Choice>
              <mc:Fallback>
                <p:oleObj name="CorelDRAW!" r:id="rId4" imgW="129646" imgH="1672565" progId="CDraw5">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199" y="2301876"/>
                        <a:ext cx="7543802" cy="3883025"/>
                      </a:xfrm>
                      <a:prstGeom prst="rect">
                        <a:avLst/>
                      </a:prstGeom>
                      <a:noFill/>
                      <a:ln>
                        <a:noFill/>
                      </a:ln>
                      <a:effectLst/>
                    </p:spPr>
                  </p:pic>
                </p:oleObj>
              </mc:Fallback>
            </mc:AlternateContent>
          </a:graphicData>
        </a:graphic>
      </p:graphicFrame>
      <p:sp>
        <p:nvSpPr>
          <p:cNvPr id="13315" name="Rectangle 3"/>
          <p:cNvSpPr>
            <a:spLocks noGrp="1" noChangeArrowheads="1"/>
          </p:cNvSpPr>
          <p:nvPr>
            <p:ph type="title"/>
          </p:nvPr>
        </p:nvSpPr>
        <p:spPr/>
        <p:txBody>
          <a:bodyPr/>
          <a:lstStyle/>
          <a:p>
            <a:pPr>
              <a:defRPr/>
            </a:pPr>
            <a:r>
              <a:rPr lang="en-US" sz="4400"/>
              <a:t>Extra-Biblical Texts</a:t>
            </a:r>
          </a:p>
        </p:txBody>
      </p:sp>
      <p:sp>
        <p:nvSpPr>
          <p:cNvPr id="13316" name="Rectangle 4"/>
          <p:cNvSpPr>
            <a:spLocks noGrp="1" noChangeArrowheads="1"/>
          </p:cNvSpPr>
          <p:nvPr>
            <p:ph type="body" idx="1"/>
          </p:nvPr>
        </p:nvSpPr>
        <p:spPr>
          <a:xfrm>
            <a:off x="4160836" y="2011364"/>
            <a:ext cx="7053702" cy="3959225"/>
          </a:xfrm>
        </p:spPr>
        <p:txBody>
          <a:bodyPr/>
          <a:lstStyle/>
          <a:p>
            <a:pPr marL="52388" indent="-52388">
              <a:buNone/>
              <a:defRPr/>
            </a:pPr>
            <a:r>
              <a:rPr lang="en-US" sz="2800" dirty="0"/>
              <a:t>“Shall I not laugh at him, who, having SUBMERGED (BAPTIZED) his ship with much merchandize, then blames the sea for having ingulfed it full laden?”  *</a:t>
            </a:r>
            <a:r>
              <a:rPr lang="en-US" sz="2800" i="1" dirty="0"/>
              <a:t>Epistle to </a:t>
            </a:r>
            <a:r>
              <a:rPr lang="en-US" sz="2800" i="1" dirty="0" err="1"/>
              <a:t>Eamagelus</a:t>
            </a:r>
            <a:r>
              <a:rPr lang="en-US" sz="2800" dirty="0"/>
              <a:t>   *uncertain date</a:t>
            </a:r>
            <a:endParaRPr lang="en-US" sz="2800" b="0" dirty="0"/>
          </a:p>
        </p:txBody>
      </p:sp>
      <p:grpSp>
        <p:nvGrpSpPr>
          <p:cNvPr id="8" name="Group 5">
            <a:extLst>
              <a:ext uri="{FF2B5EF4-FFF2-40B4-BE49-F238E27FC236}">
                <a16:creationId xmlns:a16="http://schemas.microsoft.com/office/drawing/2014/main" id="{7CF9727A-AE3B-4F4B-BEB4-1116209C4F03}"/>
              </a:ext>
            </a:extLst>
          </p:cNvPr>
          <p:cNvGrpSpPr>
            <a:grpSpLocks/>
          </p:cNvGrpSpPr>
          <p:nvPr/>
        </p:nvGrpSpPr>
        <p:grpSpPr bwMode="auto">
          <a:xfrm>
            <a:off x="1142999" y="2145506"/>
            <a:ext cx="1776413" cy="3779837"/>
            <a:chOff x="372" y="1285"/>
            <a:chExt cx="1119" cy="2381"/>
          </a:xfrm>
        </p:grpSpPr>
        <p:sp>
          <p:nvSpPr>
            <p:cNvPr id="9" name="Rectangle 3">
              <a:extLst>
                <a:ext uri="{FF2B5EF4-FFF2-40B4-BE49-F238E27FC236}">
                  <a16:creationId xmlns:a16="http://schemas.microsoft.com/office/drawing/2014/main" id="{73772897-9015-4D9A-A1F9-20B326393D64}"/>
                </a:ext>
              </a:extLst>
            </p:cNvPr>
            <p:cNvSpPr>
              <a:spLocks noChangeArrowheads="1"/>
            </p:cNvSpPr>
            <p:nvPr/>
          </p:nvSpPr>
          <p:spPr bwMode="auto">
            <a:xfrm>
              <a:off x="372" y="1285"/>
              <a:ext cx="1119"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But how </a:t>
              </a:r>
            </a:p>
            <a:p>
              <a:pPr algn="ctr">
                <a:spcBef>
                  <a:spcPct val="0"/>
                </a:spcBef>
                <a:buFontTx/>
                <a:buNone/>
              </a:pPr>
              <a:r>
                <a:rPr lang="en-US" altLang="en-US" sz="2400" dirty="0">
                  <a:solidFill>
                    <a:schemeClr val="tx1"/>
                  </a:solidFill>
                </a:rPr>
                <a:t>was it </a:t>
              </a:r>
            </a:p>
            <a:p>
              <a:pPr algn="ctr">
                <a:spcBef>
                  <a:spcPct val="0"/>
                </a:spcBef>
                <a:buFontTx/>
                <a:buNone/>
              </a:pPr>
              <a:r>
                <a:rPr lang="en-US" altLang="en-US" sz="2400" dirty="0">
                  <a:solidFill>
                    <a:schemeClr val="tx1"/>
                  </a:solidFill>
                </a:rPr>
                <a:t>used in </a:t>
              </a:r>
            </a:p>
            <a:p>
              <a:pPr algn="ctr">
                <a:spcBef>
                  <a:spcPct val="0"/>
                </a:spcBef>
                <a:buFontTx/>
                <a:buNone/>
              </a:pPr>
              <a:r>
                <a:rPr lang="en-US" altLang="en-US" sz="2400" dirty="0">
                  <a:solidFill>
                    <a:schemeClr val="tx1"/>
                  </a:solidFill>
                </a:rPr>
                <a:t>other </a:t>
              </a:r>
            </a:p>
            <a:p>
              <a:pPr algn="ctr">
                <a:spcBef>
                  <a:spcPct val="0"/>
                </a:spcBef>
                <a:buFontTx/>
                <a:buNone/>
              </a:pPr>
              <a:r>
                <a:rPr lang="en-US" altLang="en-US" sz="2400" dirty="0">
                  <a:solidFill>
                    <a:schemeClr val="tx1"/>
                  </a:solidFill>
                </a:rPr>
                <a:t>Greek</a:t>
              </a:r>
            </a:p>
            <a:p>
              <a:pPr algn="ctr">
                <a:spcBef>
                  <a:spcPct val="0"/>
                </a:spcBef>
                <a:buFontTx/>
                <a:buNone/>
              </a:pPr>
              <a:r>
                <a:rPr lang="en-US" altLang="en-US" sz="2400" dirty="0">
                  <a:solidFill>
                    <a:schemeClr val="tx1"/>
                  </a:solidFill>
                </a:rPr>
                <a:t>literature?</a:t>
              </a:r>
              <a:r>
                <a:rPr lang="en-US" altLang="en-US" sz="2400" dirty="0">
                  <a:solidFill>
                    <a:srgbClr val="CC0500"/>
                  </a:solidFill>
                </a:rPr>
                <a:t> </a:t>
              </a:r>
            </a:p>
          </p:txBody>
        </p:sp>
        <p:graphicFrame>
          <p:nvGraphicFramePr>
            <p:cNvPr id="10" name="Object 4">
              <a:extLst>
                <a:ext uri="{FF2B5EF4-FFF2-40B4-BE49-F238E27FC236}">
                  <a16:creationId xmlns:a16="http://schemas.microsoft.com/office/drawing/2014/main" id="{43043187-218F-4740-A677-584626C758A1}"/>
                </a:ext>
              </a:extLst>
            </p:cNvPr>
            <p:cNvGraphicFramePr>
              <a:graphicFrameLocks/>
            </p:cNvGraphicFramePr>
            <p:nvPr/>
          </p:nvGraphicFramePr>
          <p:xfrm>
            <a:off x="512" y="2945"/>
            <a:ext cx="803" cy="721"/>
          </p:xfrm>
          <a:graphic>
            <a:graphicData uri="http://schemas.openxmlformats.org/presentationml/2006/ole">
              <mc:AlternateContent xmlns:mc="http://schemas.openxmlformats.org/markup-compatibility/2006">
                <mc:Choice xmlns:v="urn:schemas-microsoft-com:vml" Requires="v">
                  <p:oleObj name="CorelDRAW!" r:id="rId6" imgW="52116" imgH="46882" progId="CDraw5">
                    <p:embed/>
                  </p:oleObj>
                </mc:Choice>
                <mc:Fallback>
                  <p:oleObj name="CorelDRAW!" r:id="rId6" imgW="52116" imgH="46882" progId="CDraw5">
                    <p:embed/>
                    <p:pic>
                      <p:nvPicPr>
                        <p:cNvPr id="19463" name="Object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 y="2945"/>
                          <a:ext cx="803"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dissolve/>
    <p:sndAc>
      <p:stSnd>
        <p:snd r:embed="rId3" name="Chime"/>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p:cNvGraphicFramePr>
          <p:nvPr>
            <p:extLst>
              <p:ext uri="{D42A27DB-BD31-4B8C-83A1-F6EECF244321}">
                <p14:modId xmlns:p14="http://schemas.microsoft.com/office/powerpoint/2010/main" val="3517246566"/>
              </p:ext>
            </p:extLst>
          </p:nvPr>
        </p:nvGraphicFramePr>
        <p:xfrm>
          <a:off x="3790952" y="2016125"/>
          <a:ext cx="7528689" cy="4146550"/>
        </p:xfrm>
        <a:graphic>
          <a:graphicData uri="http://schemas.openxmlformats.org/presentationml/2006/ole">
            <mc:AlternateContent xmlns:mc="http://schemas.openxmlformats.org/markup-compatibility/2006">
              <mc:Choice xmlns:v="urn:schemas-microsoft-com:vml" Requires="v">
                <p:oleObj name="CorelDRAW!" r:id="rId4" imgW="885521" imgH="659570" progId="CDraw5">
                  <p:embed/>
                </p:oleObj>
              </mc:Choice>
              <mc:Fallback>
                <p:oleObj name="CorelDRAW!" r:id="rId4" imgW="885521" imgH="659570" progId="CDraw5">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2" y="2016125"/>
                        <a:ext cx="7528689" cy="4146550"/>
                      </a:xfrm>
                      <a:prstGeom prst="rect">
                        <a:avLst/>
                      </a:prstGeom>
                      <a:noFill/>
                      <a:ln>
                        <a:noFill/>
                      </a:ln>
                      <a:effectLst/>
                    </p:spPr>
                  </p:pic>
                </p:oleObj>
              </mc:Fallback>
            </mc:AlternateContent>
          </a:graphicData>
        </a:graphic>
      </p:graphicFrame>
      <p:sp>
        <p:nvSpPr>
          <p:cNvPr id="14339" name="Rectangle 3"/>
          <p:cNvSpPr>
            <a:spLocks noGrp="1" noChangeArrowheads="1"/>
          </p:cNvSpPr>
          <p:nvPr>
            <p:ph type="title"/>
          </p:nvPr>
        </p:nvSpPr>
        <p:spPr/>
        <p:txBody>
          <a:bodyPr/>
          <a:lstStyle/>
          <a:p>
            <a:pPr>
              <a:defRPr/>
            </a:pPr>
            <a:r>
              <a:rPr lang="en-US" sz="4400"/>
              <a:t>Extra-Biblical Texts</a:t>
            </a:r>
          </a:p>
        </p:txBody>
      </p:sp>
      <p:sp>
        <p:nvSpPr>
          <p:cNvPr id="23557" name="Rectangle 7"/>
          <p:cNvSpPr>
            <a:spLocks noChangeArrowheads="1"/>
          </p:cNvSpPr>
          <p:nvPr/>
        </p:nvSpPr>
        <p:spPr bwMode="auto">
          <a:xfrm>
            <a:off x="4183117" y="2014539"/>
            <a:ext cx="5297214" cy="12477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52388" indent="-52388">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buFontTx/>
              <a:buNone/>
            </a:pPr>
            <a:r>
              <a:rPr lang="en-US" altLang="en-US" sz="2400" b="0" dirty="0">
                <a:latin typeface="Times New Roman" panose="02020603050405020304" pitchFamily="18" charset="0"/>
              </a:rPr>
              <a:t> </a:t>
            </a:r>
            <a:r>
              <a:rPr lang="en-US" altLang="en-US" sz="2800" dirty="0"/>
              <a:t>Speaking of the passage of the Roman army through the river </a:t>
            </a:r>
            <a:r>
              <a:rPr lang="en-US" altLang="en-US" sz="2800" dirty="0" err="1"/>
              <a:t>Tibea</a:t>
            </a:r>
            <a:r>
              <a:rPr lang="en-US" altLang="en-US" sz="2800" dirty="0"/>
              <a:t> after heavy rains: </a:t>
            </a:r>
          </a:p>
          <a:p>
            <a:pPr>
              <a:buFontTx/>
              <a:buNone/>
            </a:pPr>
            <a:endParaRPr lang="en-US" altLang="en-US" sz="2000" b="0" dirty="0">
              <a:latin typeface="Times New Roman" panose="02020603050405020304" pitchFamily="18" charset="0"/>
            </a:endParaRPr>
          </a:p>
          <a:p>
            <a:pPr>
              <a:buFontTx/>
              <a:buNone/>
            </a:pPr>
            <a:r>
              <a:rPr lang="en-US" altLang="en-US" sz="1800" b="0" dirty="0">
                <a:latin typeface="Times New Roman" panose="02020603050405020304" pitchFamily="18" charset="0"/>
              </a:rPr>
              <a:t>   </a:t>
            </a:r>
          </a:p>
        </p:txBody>
      </p:sp>
      <p:sp>
        <p:nvSpPr>
          <p:cNvPr id="23558" name="Rectangle 8"/>
          <p:cNvSpPr>
            <a:spLocks noChangeArrowheads="1"/>
          </p:cNvSpPr>
          <p:nvPr/>
        </p:nvSpPr>
        <p:spPr bwMode="auto">
          <a:xfrm>
            <a:off x="4686300" y="3494089"/>
            <a:ext cx="3856038" cy="2167389"/>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buFontTx/>
              <a:buNone/>
            </a:pPr>
            <a:r>
              <a:rPr lang="en-US" altLang="en-US" sz="2000">
                <a:solidFill>
                  <a:schemeClr val="tx1"/>
                </a:solidFill>
              </a:rPr>
              <a:t>“They passed through </a:t>
            </a:r>
            <a:br>
              <a:rPr lang="en-US" altLang="en-US" sz="2000">
                <a:solidFill>
                  <a:schemeClr val="tx1"/>
                </a:solidFill>
              </a:rPr>
            </a:br>
            <a:r>
              <a:rPr lang="en-US" altLang="en-US" sz="2000">
                <a:solidFill>
                  <a:schemeClr val="tx1"/>
                </a:solidFill>
              </a:rPr>
              <a:t>with difficulty, the footsoldiers IMMERSED (BAPTIZED) as far as to the breasts.”</a:t>
            </a:r>
            <a:endParaRPr lang="en-US" altLang="en-US" sz="900">
              <a:solidFill>
                <a:schemeClr val="tx1"/>
              </a:solidFill>
            </a:endParaRPr>
          </a:p>
          <a:p>
            <a:pPr>
              <a:buFontTx/>
              <a:buNone/>
            </a:pPr>
            <a:endParaRPr lang="en-US" altLang="en-US" sz="900">
              <a:solidFill>
                <a:schemeClr val="tx1"/>
              </a:solidFill>
            </a:endParaRPr>
          </a:p>
          <a:p>
            <a:pPr>
              <a:buFontTx/>
              <a:buNone/>
            </a:pPr>
            <a:r>
              <a:rPr lang="en-US" altLang="en-US" sz="2000">
                <a:solidFill>
                  <a:schemeClr val="tx1"/>
                </a:solidFill>
              </a:rPr>
              <a:t>*Polybius, </a:t>
            </a:r>
            <a:r>
              <a:rPr lang="en-US" altLang="en-US" sz="2000" i="1">
                <a:solidFill>
                  <a:schemeClr val="tx1"/>
                </a:solidFill>
              </a:rPr>
              <a:t>History</a:t>
            </a:r>
            <a:r>
              <a:rPr lang="en-US" altLang="en-US" sz="2000">
                <a:solidFill>
                  <a:schemeClr val="tx1"/>
                </a:solidFill>
              </a:rPr>
              <a:t>, book XXXIV. c. 3, 7   *Born 205 BC</a:t>
            </a:r>
          </a:p>
        </p:txBody>
      </p:sp>
      <p:grpSp>
        <p:nvGrpSpPr>
          <p:cNvPr id="9" name="Group 5">
            <a:extLst>
              <a:ext uri="{FF2B5EF4-FFF2-40B4-BE49-F238E27FC236}">
                <a16:creationId xmlns:a16="http://schemas.microsoft.com/office/drawing/2014/main" id="{71D5434D-6560-434C-85BF-82660B13B745}"/>
              </a:ext>
            </a:extLst>
          </p:cNvPr>
          <p:cNvGrpSpPr>
            <a:grpSpLocks/>
          </p:cNvGrpSpPr>
          <p:nvPr/>
        </p:nvGrpSpPr>
        <p:grpSpPr bwMode="auto">
          <a:xfrm>
            <a:off x="1142999" y="2145506"/>
            <a:ext cx="1776413" cy="3779837"/>
            <a:chOff x="372" y="1285"/>
            <a:chExt cx="1119" cy="2381"/>
          </a:xfrm>
        </p:grpSpPr>
        <p:sp>
          <p:nvSpPr>
            <p:cNvPr id="10" name="Rectangle 3">
              <a:extLst>
                <a:ext uri="{FF2B5EF4-FFF2-40B4-BE49-F238E27FC236}">
                  <a16:creationId xmlns:a16="http://schemas.microsoft.com/office/drawing/2014/main" id="{20AEAF3C-C3C0-4884-8CE4-23336BDD8CBC}"/>
                </a:ext>
              </a:extLst>
            </p:cNvPr>
            <p:cNvSpPr>
              <a:spLocks noChangeArrowheads="1"/>
            </p:cNvSpPr>
            <p:nvPr/>
          </p:nvSpPr>
          <p:spPr bwMode="auto">
            <a:xfrm>
              <a:off x="372" y="1285"/>
              <a:ext cx="1119"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But how </a:t>
              </a:r>
            </a:p>
            <a:p>
              <a:pPr algn="ctr">
                <a:spcBef>
                  <a:spcPct val="0"/>
                </a:spcBef>
                <a:buFontTx/>
                <a:buNone/>
              </a:pPr>
              <a:r>
                <a:rPr lang="en-US" altLang="en-US" sz="2400" dirty="0">
                  <a:solidFill>
                    <a:schemeClr val="tx1"/>
                  </a:solidFill>
                </a:rPr>
                <a:t>was it </a:t>
              </a:r>
            </a:p>
            <a:p>
              <a:pPr algn="ctr">
                <a:spcBef>
                  <a:spcPct val="0"/>
                </a:spcBef>
                <a:buFontTx/>
                <a:buNone/>
              </a:pPr>
              <a:r>
                <a:rPr lang="en-US" altLang="en-US" sz="2400" dirty="0">
                  <a:solidFill>
                    <a:schemeClr val="tx1"/>
                  </a:solidFill>
                </a:rPr>
                <a:t>used in </a:t>
              </a:r>
            </a:p>
            <a:p>
              <a:pPr algn="ctr">
                <a:spcBef>
                  <a:spcPct val="0"/>
                </a:spcBef>
                <a:buFontTx/>
                <a:buNone/>
              </a:pPr>
              <a:r>
                <a:rPr lang="en-US" altLang="en-US" sz="2400" dirty="0">
                  <a:solidFill>
                    <a:schemeClr val="tx1"/>
                  </a:solidFill>
                </a:rPr>
                <a:t>other </a:t>
              </a:r>
            </a:p>
            <a:p>
              <a:pPr algn="ctr">
                <a:spcBef>
                  <a:spcPct val="0"/>
                </a:spcBef>
                <a:buFontTx/>
                <a:buNone/>
              </a:pPr>
              <a:r>
                <a:rPr lang="en-US" altLang="en-US" sz="2400" dirty="0">
                  <a:solidFill>
                    <a:schemeClr val="tx1"/>
                  </a:solidFill>
                </a:rPr>
                <a:t>Greek</a:t>
              </a:r>
            </a:p>
            <a:p>
              <a:pPr algn="ctr">
                <a:spcBef>
                  <a:spcPct val="0"/>
                </a:spcBef>
                <a:buFontTx/>
                <a:buNone/>
              </a:pPr>
              <a:r>
                <a:rPr lang="en-US" altLang="en-US" sz="2400" dirty="0">
                  <a:solidFill>
                    <a:schemeClr val="tx1"/>
                  </a:solidFill>
                </a:rPr>
                <a:t>literature?</a:t>
              </a:r>
              <a:r>
                <a:rPr lang="en-US" altLang="en-US" sz="2400" dirty="0">
                  <a:solidFill>
                    <a:srgbClr val="CC0500"/>
                  </a:solidFill>
                </a:rPr>
                <a:t> </a:t>
              </a:r>
            </a:p>
          </p:txBody>
        </p:sp>
        <p:graphicFrame>
          <p:nvGraphicFramePr>
            <p:cNvPr id="11" name="Object 4">
              <a:extLst>
                <a:ext uri="{FF2B5EF4-FFF2-40B4-BE49-F238E27FC236}">
                  <a16:creationId xmlns:a16="http://schemas.microsoft.com/office/drawing/2014/main" id="{E06E827E-5AAF-4332-8254-19181FC410A2}"/>
                </a:ext>
              </a:extLst>
            </p:cNvPr>
            <p:cNvGraphicFramePr>
              <a:graphicFrameLocks/>
            </p:cNvGraphicFramePr>
            <p:nvPr/>
          </p:nvGraphicFramePr>
          <p:xfrm>
            <a:off x="512" y="2945"/>
            <a:ext cx="803" cy="721"/>
          </p:xfrm>
          <a:graphic>
            <a:graphicData uri="http://schemas.openxmlformats.org/presentationml/2006/ole">
              <mc:AlternateContent xmlns:mc="http://schemas.openxmlformats.org/markup-compatibility/2006">
                <mc:Choice xmlns:v="urn:schemas-microsoft-com:vml" Requires="v">
                  <p:oleObj name="CorelDRAW!" r:id="rId6" imgW="52116" imgH="46882" progId="CDraw5">
                    <p:embed/>
                  </p:oleObj>
                </mc:Choice>
                <mc:Fallback>
                  <p:oleObj name="CorelDRAW!" r:id="rId6" imgW="52116" imgH="46882" progId="CDraw5">
                    <p:embed/>
                    <p:pic>
                      <p:nvPicPr>
                        <p:cNvPr id="10" name="Object 4">
                          <a:extLst>
                            <a:ext uri="{FF2B5EF4-FFF2-40B4-BE49-F238E27FC236}">
                              <a16:creationId xmlns:a16="http://schemas.microsoft.com/office/drawing/2014/main" id="{43043187-218F-4740-A677-584626C758A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 y="2945"/>
                          <a:ext cx="803"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dissolve/>
    <p:sndAc>
      <p:stSnd>
        <p:snd r:embed="rId3" name="Chime"/>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defRPr/>
            </a:pPr>
            <a:r>
              <a:rPr lang="en-US" sz="4400"/>
              <a:t>Extra-Biblical Texts</a:t>
            </a:r>
          </a:p>
        </p:txBody>
      </p:sp>
      <p:sp>
        <p:nvSpPr>
          <p:cNvPr id="12291" name="Rectangle 3"/>
          <p:cNvSpPr>
            <a:spLocks noGrp="1" noChangeArrowheads="1"/>
          </p:cNvSpPr>
          <p:nvPr>
            <p:ph type="body" idx="1"/>
          </p:nvPr>
        </p:nvSpPr>
        <p:spPr>
          <a:xfrm>
            <a:off x="4070353" y="1978025"/>
            <a:ext cx="7249288" cy="4114800"/>
          </a:xfrm>
        </p:spPr>
        <p:txBody>
          <a:bodyPr/>
          <a:lstStyle/>
          <a:p>
            <a:pPr marL="0" indent="0">
              <a:lnSpc>
                <a:spcPct val="90000"/>
              </a:lnSpc>
              <a:buNone/>
              <a:defRPr/>
            </a:pPr>
            <a:r>
              <a:rPr lang="en-US" sz="2800" dirty="0"/>
              <a:t>“For when the rest of the tackle is toiling deep in the sea, I as a cork above the net, am UN-DIPPED (UN-BAPTIZED) in the brine”  --*</a:t>
            </a:r>
            <a:r>
              <a:rPr lang="en-US" sz="2800" dirty="0" err="1"/>
              <a:t>Pinader</a:t>
            </a:r>
            <a:r>
              <a:rPr lang="en-US" sz="2800" dirty="0"/>
              <a:t>, </a:t>
            </a:r>
            <a:r>
              <a:rPr lang="en-US" sz="2800" i="1" dirty="0"/>
              <a:t>Pythic Odes</a:t>
            </a:r>
            <a:r>
              <a:rPr lang="en-US" sz="2800" dirty="0"/>
              <a:t>, II. 79,8 (144-147)  *522 B.C.</a:t>
            </a:r>
            <a:endParaRPr lang="en-US" sz="2400" dirty="0"/>
          </a:p>
        </p:txBody>
      </p:sp>
      <p:graphicFrame>
        <p:nvGraphicFramePr>
          <p:cNvPr id="25605" name="Object 7"/>
          <p:cNvGraphicFramePr>
            <a:graphicFrameLocks/>
          </p:cNvGraphicFramePr>
          <p:nvPr>
            <p:extLst>
              <p:ext uri="{D42A27DB-BD31-4B8C-83A1-F6EECF244321}">
                <p14:modId xmlns:p14="http://schemas.microsoft.com/office/powerpoint/2010/main" val="3102448436"/>
              </p:ext>
            </p:extLst>
          </p:nvPr>
        </p:nvGraphicFramePr>
        <p:xfrm>
          <a:off x="3790952" y="3986213"/>
          <a:ext cx="7528689" cy="2214562"/>
        </p:xfrm>
        <a:graphic>
          <a:graphicData uri="http://schemas.openxmlformats.org/presentationml/2006/ole">
            <mc:AlternateContent xmlns:mc="http://schemas.openxmlformats.org/markup-compatibility/2006">
              <mc:Choice xmlns:v="urn:schemas-microsoft-com:vml" Requires="v">
                <p:oleObj name="CorelDRAW!" r:id="rId4" imgW="105776" imgH="1397021" progId="CDraw5">
                  <p:embed/>
                </p:oleObj>
              </mc:Choice>
              <mc:Fallback>
                <p:oleObj name="CorelDRAW!" r:id="rId4" imgW="105776" imgH="1397021" progId="CDraw5">
                  <p:embed/>
                  <p:pic>
                    <p:nvPicPr>
                      <p:cNvPr id="0" name="Object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952" y="3986213"/>
                        <a:ext cx="7528689" cy="2214562"/>
                      </a:xfrm>
                      <a:prstGeom prst="rect">
                        <a:avLst/>
                      </a:prstGeom>
                      <a:noFill/>
                      <a:ln>
                        <a:noFill/>
                      </a:ln>
                      <a:effectLst/>
                    </p:spPr>
                  </p:pic>
                </p:oleObj>
              </mc:Fallback>
            </mc:AlternateContent>
          </a:graphicData>
        </a:graphic>
      </p:graphicFrame>
      <p:grpSp>
        <p:nvGrpSpPr>
          <p:cNvPr id="8" name="Group 5">
            <a:extLst>
              <a:ext uri="{FF2B5EF4-FFF2-40B4-BE49-F238E27FC236}">
                <a16:creationId xmlns:a16="http://schemas.microsoft.com/office/drawing/2014/main" id="{369F95C5-50B7-417C-9DA7-DDE8819C90BD}"/>
              </a:ext>
            </a:extLst>
          </p:cNvPr>
          <p:cNvGrpSpPr>
            <a:grpSpLocks/>
          </p:cNvGrpSpPr>
          <p:nvPr/>
        </p:nvGrpSpPr>
        <p:grpSpPr bwMode="auto">
          <a:xfrm>
            <a:off x="1142999" y="2145506"/>
            <a:ext cx="1776413" cy="3779837"/>
            <a:chOff x="372" y="1285"/>
            <a:chExt cx="1119" cy="2381"/>
          </a:xfrm>
        </p:grpSpPr>
        <p:sp>
          <p:nvSpPr>
            <p:cNvPr id="9" name="Rectangle 3">
              <a:extLst>
                <a:ext uri="{FF2B5EF4-FFF2-40B4-BE49-F238E27FC236}">
                  <a16:creationId xmlns:a16="http://schemas.microsoft.com/office/drawing/2014/main" id="{49097BC0-61D0-4C80-B086-9AA49473E627}"/>
                </a:ext>
              </a:extLst>
            </p:cNvPr>
            <p:cNvSpPr>
              <a:spLocks noChangeArrowheads="1"/>
            </p:cNvSpPr>
            <p:nvPr/>
          </p:nvSpPr>
          <p:spPr bwMode="auto">
            <a:xfrm>
              <a:off x="372" y="1285"/>
              <a:ext cx="1119"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But how </a:t>
              </a:r>
            </a:p>
            <a:p>
              <a:pPr algn="ctr">
                <a:spcBef>
                  <a:spcPct val="0"/>
                </a:spcBef>
                <a:buFontTx/>
                <a:buNone/>
              </a:pPr>
              <a:r>
                <a:rPr lang="en-US" altLang="en-US" sz="2400" dirty="0">
                  <a:solidFill>
                    <a:schemeClr val="tx1"/>
                  </a:solidFill>
                </a:rPr>
                <a:t>was it </a:t>
              </a:r>
            </a:p>
            <a:p>
              <a:pPr algn="ctr">
                <a:spcBef>
                  <a:spcPct val="0"/>
                </a:spcBef>
                <a:buFontTx/>
                <a:buNone/>
              </a:pPr>
              <a:r>
                <a:rPr lang="en-US" altLang="en-US" sz="2400" dirty="0">
                  <a:solidFill>
                    <a:schemeClr val="tx1"/>
                  </a:solidFill>
                </a:rPr>
                <a:t>used in </a:t>
              </a:r>
            </a:p>
            <a:p>
              <a:pPr algn="ctr">
                <a:spcBef>
                  <a:spcPct val="0"/>
                </a:spcBef>
                <a:buFontTx/>
                <a:buNone/>
              </a:pPr>
              <a:r>
                <a:rPr lang="en-US" altLang="en-US" sz="2400" dirty="0">
                  <a:solidFill>
                    <a:schemeClr val="tx1"/>
                  </a:solidFill>
                </a:rPr>
                <a:t>other </a:t>
              </a:r>
            </a:p>
            <a:p>
              <a:pPr algn="ctr">
                <a:spcBef>
                  <a:spcPct val="0"/>
                </a:spcBef>
                <a:buFontTx/>
                <a:buNone/>
              </a:pPr>
              <a:r>
                <a:rPr lang="en-US" altLang="en-US" sz="2400" dirty="0">
                  <a:solidFill>
                    <a:schemeClr val="tx1"/>
                  </a:solidFill>
                </a:rPr>
                <a:t>Greek</a:t>
              </a:r>
            </a:p>
            <a:p>
              <a:pPr algn="ctr">
                <a:spcBef>
                  <a:spcPct val="0"/>
                </a:spcBef>
                <a:buFontTx/>
                <a:buNone/>
              </a:pPr>
              <a:r>
                <a:rPr lang="en-US" altLang="en-US" sz="2400" dirty="0">
                  <a:solidFill>
                    <a:schemeClr val="tx1"/>
                  </a:solidFill>
                </a:rPr>
                <a:t>literature?</a:t>
              </a:r>
              <a:r>
                <a:rPr lang="en-US" altLang="en-US" sz="2400" dirty="0">
                  <a:solidFill>
                    <a:srgbClr val="CC0500"/>
                  </a:solidFill>
                </a:rPr>
                <a:t> </a:t>
              </a:r>
            </a:p>
          </p:txBody>
        </p:sp>
        <p:graphicFrame>
          <p:nvGraphicFramePr>
            <p:cNvPr id="10" name="Object 4">
              <a:extLst>
                <a:ext uri="{FF2B5EF4-FFF2-40B4-BE49-F238E27FC236}">
                  <a16:creationId xmlns:a16="http://schemas.microsoft.com/office/drawing/2014/main" id="{D5AADA41-B77B-4B89-9BA3-D3B694F50D77}"/>
                </a:ext>
              </a:extLst>
            </p:cNvPr>
            <p:cNvGraphicFramePr>
              <a:graphicFrameLocks/>
            </p:cNvGraphicFramePr>
            <p:nvPr/>
          </p:nvGraphicFramePr>
          <p:xfrm>
            <a:off x="512" y="2945"/>
            <a:ext cx="803" cy="721"/>
          </p:xfrm>
          <a:graphic>
            <a:graphicData uri="http://schemas.openxmlformats.org/presentationml/2006/ole">
              <mc:AlternateContent xmlns:mc="http://schemas.openxmlformats.org/markup-compatibility/2006">
                <mc:Choice xmlns:v="urn:schemas-microsoft-com:vml" Requires="v">
                  <p:oleObj name="CorelDRAW!" r:id="rId6" imgW="52116" imgH="46882" progId="CDraw5">
                    <p:embed/>
                  </p:oleObj>
                </mc:Choice>
                <mc:Fallback>
                  <p:oleObj name="CorelDRAW!" r:id="rId6" imgW="52116" imgH="46882" progId="CDraw5">
                    <p:embed/>
                    <p:pic>
                      <p:nvPicPr>
                        <p:cNvPr id="10" name="Object 4">
                          <a:extLst>
                            <a:ext uri="{FF2B5EF4-FFF2-40B4-BE49-F238E27FC236}">
                              <a16:creationId xmlns:a16="http://schemas.microsoft.com/office/drawing/2014/main" id="{43043187-218F-4740-A677-584626C758A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 y="2945"/>
                          <a:ext cx="803"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dissolve/>
    <p:sndAc>
      <p:stSnd>
        <p:snd r:embed="rId3" name="Chime"/>
      </p:stSnd>
    </p:sndAc>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Object 2"/>
          <p:cNvGraphicFramePr>
            <a:graphicFrameLocks/>
          </p:cNvGraphicFramePr>
          <p:nvPr>
            <p:extLst>
              <p:ext uri="{D42A27DB-BD31-4B8C-83A1-F6EECF244321}">
                <p14:modId xmlns:p14="http://schemas.microsoft.com/office/powerpoint/2010/main" val="1444893897"/>
              </p:ext>
            </p:extLst>
          </p:nvPr>
        </p:nvGraphicFramePr>
        <p:xfrm>
          <a:off x="3916363" y="1930401"/>
          <a:ext cx="7424300" cy="4283075"/>
        </p:xfrm>
        <a:graphic>
          <a:graphicData uri="http://schemas.openxmlformats.org/presentationml/2006/ole">
            <mc:AlternateContent xmlns:mc="http://schemas.openxmlformats.org/markup-compatibility/2006">
              <mc:Choice xmlns:v="urn:schemas-microsoft-com:vml" Requires="v">
                <p:oleObj name="CorelDRAW!" r:id="rId7" imgW="741811" imgH="553001" progId="CDraw5">
                  <p:embed/>
                </p:oleObj>
              </mc:Choice>
              <mc:Fallback>
                <p:oleObj name="CorelDRAW!" r:id="rId7" imgW="741811" imgH="553001" progId="CDraw5">
                  <p:embed/>
                  <p:pic>
                    <p:nvPicPr>
                      <p:cNvPr id="0" name="Object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6363" y="1930401"/>
                        <a:ext cx="7424300" cy="4283075"/>
                      </a:xfrm>
                      <a:prstGeom prst="rect">
                        <a:avLst/>
                      </a:prstGeom>
                      <a:noFill/>
                      <a:ln>
                        <a:noFill/>
                      </a:ln>
                      <a:effectLst/>
                    </p:spPr>
                  </p:pic>
                </p:oleObj>
              </mc:Fallback>
            </mc:AlternateContent>
          </a:graphicData>
        </a:graphic>
      </p:graphicFrame>
      <p:sp>
        <p:nvSpPr>
          <p:cNvPr id="15363" name="Rectangle 3"/>
          <p:cNvSpPr>
            <a:spLocks noGrp="1" noChangeArrowheads="1"/>
          </p:cNvSpPr>
          <p:nvPr>
            <p:ph type="title"/>
          </p:nvPr>
        </p:nvSpPr>
        <p:spPr/>
        <p:txBody>
          <a:bodyPr/>
          <a:lstStyle/>
          <a:p>
            <a:pPr>
              <a:defRPr/>
            </a:pPr>
            <a:r>
              <a:rPr lang="en-US" sz="4400"/>
              <a:t>Helper Words</a:t>
            </a:r>
          </a:p>
        </p:txBody>
      </p:sp>
      <p:grpSp>
        <p:nvGrpSpPr>
          <p:cNvPr id="2" name="Group 13"/>
          <p:cNvGrpSpPr>
            <a:grpSpLocks/>
          </p:cNvGrpSpPr>
          <p:nvPr/>
        </p:nvGrpSpPr>
        <p:grpSpPr bwMode="auto">
          <a:xfrm>
            <a:off x="1095978" y="2014265"/>
            <a:ext cx="1825624" cy="4524375"/>
            <a:chOff x="357" y="1236"/>
            <a:chExt cx="1150" cy="2850"/>
          </a:xfrm>
        </p:grpSpPr>
        <p:sp>
          <p:nvSpPr>
            <p:cNvPr id="27655" name="Rectangle 4"/>
            <p:cNvSpPr>
              <a:spLocks noChangeArrowheads="1"/>
            </p:cNvSpPr>
            <p:nvPr/>
          </p:nvSpPr>
          <p:spPr bwMode="auto">
            <a:xfrm>
              <a:off x="357" y="1236"/>
              <a:ext cx="1150"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What does </a:t>
              </a:r>
            </a:p>
            <a:p>
              <a:pPr algn="ctr">
                <a:spcBef>
                  <a:spcPct val="0"/>
                </a:spcBef>
                <a:buFontTx/>
                <a:buNone/>
              </a:pPr>
              <a:r>
                <a:rPr lang="en-US" altLang="en-US" sz="2400" dirty="0">
                  <a:solidFill>
                    <a:schemeClr val="tx1"/>
                  </a:solidFill>
                </a:rPr>
                <a:t>context</a:t>
              </a:r>
            </a:p>
            <a:p>
              <a:pPr algn="ctr">
                <a:spcBef>
                  <a:spcPct val="0"/>
                </a:spcBef>
                <a:buFontTx/>
                <a:buNone/>
              </a:pPr>
              <a:r>
                <a:rPr lang="en-US" altLang="en-US" sz="2400" dirty="0">
                  <a:solidFill>
                    <a:schemeClr val="tx1"/>
                  </a:solidFill>
                </a:rPr>
                <a:t>suggest? </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“into”</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“in”</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“out of”</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“from”</a:t>
              </a:r>
            </a:p>
            <a:p>
              <a:pPr algn="ctr">
                <a:spcBef>
                  <a:spcPct val="0"/>
                </a:spcBef>
                <a:buFontTx/>
                <a:buNone/>
              </a:pPr>
              <a:endParaRPr lang="en-US" altLang="en-US" sz="2400" dirty="0">
                <a:solidFill>
                  <a:schemeClr val="tx1"/>
                </a:solidFill>
              </a:endParaRPr>
            </a:p>
          </p:txBody>
        </p:sp>
        <p:sp>
          <p:nvSpPr>
            <p:cNvPr id="27656" name="Oval 5"/>
            <p:cNvSpPr>
              <a:spLocks noChangeArrowheads="1"/>
            </p:cNvSpPr>
            <p:nvPr/>
          </p:nvSpPr>
          <p:spPr bwMode="auto">
            <a:xfrm>
              <a:off x="814" y="2017"/>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7657" name="Line 6"/>
            <p:cNvSpPr>
              <a:spLocks noChangeShapeType="1"/>
            </p:cNvSpPr>
            <p:nvPr/>
          </p:nvSpPr>
          <p:spPr bwMode="auto">
            <a:xfrm>
              <a:off x="614" y="2111"/>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7658" name="Oval 7"/>
            <p:cNvSpPr>
              <a:spLocks noChangeArrowheads="1"/>
            </p:cNvSpPr>
            <p:nvPr/>
          </p:nvSpPr>
          <p:spPr bwMode="auto">
            <a:xfrm>
              <a:off x="812" y="2444"/>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7659" name="Oval 8"/>
            <p:cNvSpPr>
              <a:spLocks noChangeArrowheads="1"/>
            </p:cNvSpPr>
            <p:nvPr/>
          </p:nvSpPr>
          <p:spPr bwMode="auto">
            <a:xfrm>
              <a:off x="879" y="2503"/>
              <a:ext cx="53" cy="58"/>
            </a:xfrm>
            <a:prstGeom prst="ellipse">
              <a:avLst/>
            </a:prstGeom>
            <a:solidFill>
              <a:schemeClr val="tx1"/>
            </a:solidFill>
            <a:ln w="12700">
              <a:solidFill>
                <a:schemeClr val="tx1"/>
              </a:solidFill>
              <a:round/>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7660" name="Oval 9"/>
            <p:cNvSpPr>
              <a:spLocks noChangeArrowheads="1"/>
            </p:cNvSpPr>
            <p:nvPr/>
          </p:nvSpPr>
          <p:spPr bwMode="auto">
            <a:xfrm>
              <a:off x="845" y="2909"/>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7661" name="Line 10"/>
            <p:cNvSpPr>
              <a:spLocks noChangeShapeType="1"/>
            </p:cNvSpPr>
            <p:nvPr/>
          </p:nvSpPr>
          <p:spPr bwMode="auto">
            <a:xfrm>
              <a:off x="935" y="2999"/>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7662" name="Oval 11"/>
            <p:cNvSpPr>
              <a:spLocks noChangeArrowheads="1"/>
            </p:cNvSpPr>
            <p:nvPr/>
          </p:nvSpPr>
          <p:spPr bwMode="auto">
            <a:xfrm>
              <a:off x="857" y="3377"/>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7663" name="Line 12"/>
            <p:cNvSpPr>
              <a:spLocks noChangeShapeType="1"/>
            </p:cNvSpPr>
            <p:nvPr/>
          </p:nvSpPr>
          <p:spPr bwMode="auto">
            <a:xfrm>
              <a:off x="1049" y="3467"/>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15374" name="Rectangle 14"/>
          <p:cNvSpPr>
            <a:spLocks noGrp="1" noChangeArrowheads="1"/>
          </p:cNvSpPr>
          <p:nvPr>
            <p:ph type="body" idx="1"/>
          </p:nvPr>
        </p:nvSpPr>
        <p:spPr>
          <a:xfrm>
            <a:off x="4438650" y="1981200"/>
            <a:ext cx="5410200" cy="4114800"/>
          </a:xfrm>
          <a:effectLst>
            <a:outerShdw dist="35921" dir="2700000" algn="ctr" rotWithShape="0">
              <a:schemeClr val="folHlink"/>
            </a:outerShdw>
          </a:effectLst>
        </p:spPr>
        <p:txBody>
          <a:bodyPr/>
          <a:lstStyle/>
          <a:p>
            <a:pPr>
              <a:defRPr/>
            </a:pPr>
            <a:r>
              <a:rPr lang="en-US">
                <a:solidFill>
                  <a:srgbClr val="000080"/>
                </a:solidFill>
              </a:rPr>
              <a:t>Prepositions</a:t>
            </a:r>
          </a:p>
          <a:p>
            <a:pPr lvl="1">
              <a:buFontTx/>
              <a:buNone/>
              <a:defRPr/>
            </a:pPr>
            <a:r>
              <a:rPr lang="en-US" sz="3200">
                <a:solidFill>
                  <a:srgbClr val="000080"/>
                </a:solidFill>
              </a:rPr>
              <a:t>“into” Acts 8:38</a:t>
            </a:r>
          </a:p>
        </p:txBody>
      </p:sp>
      <p:graphicFrame>
        <p:nvGraphicFramePr>
          <p:cNvPr id="15375" name="Object 15"/>
          <p:cNvGraphicFramePr>
            <a:graphicFrameLocks/>
          </p:cNvGraphicFramePr>
          <p:nvPr/>
        </p:nvGraphicFramePr>
        <p:xfrm>
          <a:off x="5707063" y="3243264"/>
          <a:ext cx="855662" cy="1582737"/>
        </p:xfrm>
        <a:graphic>
          <a:graphicData uri="http://schemas.openxmlformats.org/presentationml/2006/ole">
            <mc:AlternateContent xmlns:mc="http://schemas.openxmlformats.org/markup-compatibility/2006">
              <mc:Choice xmlns:v="urn:schemas-microsoft-com:vml" Requires="v">
                <p:oleObj name="CorelDRAW!" r:id="rId9" imgW="74031" imgH="136471" progId="CDraw5">
                  <p:embed/>
                </p:oleObj>
              </mc:Choice>
              <mc:Fallback>
                <p:oleObj name="CorelDRAW!" r:id="rId9" imgW="74031" imgH="136471" progId="CDraw5">
                  <p:embed/>
                  <p:pic>
                    <p:nvPicPr>
                      <p:cNvPr id="0" name="Object 1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7063" y="3243264"/>
                        <a:ext cx="855662"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374"/>
                                        </p:tgtEl>
                                        <p:attrNameLst>
                                          <p:attrName>style.visibility</p:attrName>
                                        </p:attrNameLst>
                                      </p:cBhvr>
                                      <p:to>
                                        <p:strVal val="visible"/>
                                      </p:to>
                                    </p:set>
                                    <p:animEffect transition="in" filter="wipe(up)">
                                      <p:cBhvr>
                                        <p:cTn id="12" dur="500"/>
                                        <p:tgtEl>
                                          <p:spTgt spid="15374"/>
                                        </p:tgtEl>
                                      </p:cBhvr>
                                    </p:animEffect>
                                  </p:childTnLst>
                                  <p:subTnLst>
                                    <p:audio>
                                      <p:cMediaNode>
                                        <p:cTn display="0" masterRel="sameClick">
                                          <p:stCondLst>
                                            <p:cond evt="begin" delay="0">
                                              <p:tn val="10"/>
                                            </p:cond>
                                          </p:stCondLst>
                                          <p:endCondLst>
                                            <p:cond evt="onStopAudio" delay="0">
                                              <p:tgtEl>
                                                <p:sldTgt/>
                                              </p:tgtEl>
                                            </p:cond>
                                          </p:endCondLst>
                                        </p:cTn>
                                        <p:tgtEl>
                                          <p:sndTgt r:embed="rId5"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5375"/>
                                        </p:tgtEl>
                                        <p:attrNameLst>
                                          <p:attrName>style.visibility</p:attrName>
                                        </p:attrNameLst>
                                      </p:cBhvr>
                                      <p:to>
                                        <p:strVal val="visible"/>
                                      </p:to>
                                    </p:set>
                                    <p:anim calcmode="lin" valueType="num">
                                      <p:cBhvr additive="base">
                                        <p:cTn id="17" dur="500" fill="hold"/>
                                        <p:tgtEl>
                                          <p:spTgt spid="15375"/>
                                        </p:tgtEl>
                                        <p:attrNameLst>
                                          <p:attrName>ppt_x</p:attrName>
                                        </p:attrNameLst>
                                      </p:cBhvr>
                                      <p:tavLst>
                                        <p:tav tm="0">
                                          <p:val>
                                            <p:strVal val="0-#ppt_w/2"/>
                                          </p:val>
                                        </p:tav>
                                        <p:tav tm="100000">
                                          <p:val>
                                            <p:strVal val="#ppt_x"/>
                                          </p:val>
                                        </p:tav>
                                      </p:tavLst>
                                    </p:anim>
                                    <p:anim calcmode="lin" valueType="num">
                                      <p:cBhvr additive="base">
                                        <p:cTn id="18" dur="500" fill="hold"/>
                                        <p:tgtEl>
                                          <p:spTgt spid="1537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
            <a:extLst>
              <a:ext uri="{FF2B5EF4-FFF2-40B4-BE49-F238E27FC236}">
                <a16:creationId xmlns:a16="http://schemas.microsoft.com/office/drawing/2014/main" id="{79FDC35B-D8FE-475A-B224-C14DE8C3BCD0}"/>
              </a:ext>
            </a:extLst>
          </p:cNvPr>
          <p:cNvGraphicFramePr>
            <a:graphicFrameLocks/>
          </p:cNvGraphicFramePr>
          <p:nvPr>
            <p:extLst>
              <p:ext uri="{D42A27DB-BD31-4B8C-83A1-F6EECF244321}">
                <p14:modId xmlns:p14="http://schemas.microsoft.com/office/powerpoint/2010/main" val="391786804"/>
              </p:ext>
            </p:extLst>
          </p:nvPr>
        </p:nvGraphicFramePr>
        <p:xfrm>
          <a:off x="3916363" y="1930401"/>
          <a:ext cx="7424300" cy="4283075"/>
        </p:xfrm>
        <a:graphic>
          <a:graphicData uri="http://schemas.openxmlformats.org/presentationml/2006/ole">
            <mc:AlternateContent xmlns:mc="http://schemas.openxmlformats.org/markup-compatibility/2006">
              <mc:Choice xmlns:v="urn:schemas-microsoft-com:vml" Requires="v">
                <p:oleObj name="CorelDRAW!" r:id="rId4" imgW="741811" imgH="553001" progId="CDraw5">
                  <p:embed/>
                </p:oleObj>
              </mc:Choice>
              <mc:Fallback>
                <p:oleObj name="CorelDRAW!" r:id="rId4" imgW="741811" imgH="553001" progId="CDraw5">
                  <p:embed/>
                  <p:pic>
                    <p:nvPicPr>
                      <p:cNvPr id="2765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363" y="1930401"/>
                        <a:ext cx="7424300" cy="4283075"/>
                      </a:xfrm>
                      <a:prstGeom prst="rect">
                        <a:avLst/>
                      </a:prstGeom>
                      <a:noFill/>
                      <a:ln>
                        <a:noFill/>
                      </a:ln>
                      <a:effectLst/>
                    </p:spPr>
                  </p:pic>
                </p:oleObj>
              </mc:Fallback>
            </mc:AlternateContent>
          </a:graphicData>
        </a:graphic>
      </p:graphicFrame>
      <p:sp>
        <p:nvSpPr>
          <p:cNvPr id="16387" name="Rectangle 3"/>
          <p:cNvSpPr>
            <a:spLocks noGrp="1" noChangeArrowheads="1"/>
          </p:cNvSpPr>
          <p:nvPr>
            <p:ph type="title"/>
          </p:nvPr>
        </p:nvSpPr>
        <p:spPr/>
        <p:txBody>
          <a:bodyPr/>
          <a:lstStyle/>
          <a:p>
            <a:pPr>
              <a:defRPr/>
            </a:pPr>
            <a:r>
              <a:rPr lang="en-US" sz="4400"/>
              <a:t>Helper Words</a:t>
            </a:r>
          </a:p>
        </p:txBody>
      </p:sp>
      <p:sp>
        <p:nvSpPr>
          <p:cNvPr id="16388" name="Rectangle 4"/>
          <p:cNvSpPr>
            <a:spLocks noGrp="1" noChangeArrowheads="1"/>
          </p:cNvSpPr>
          <p:nvPr>
            <p:ph type="body" idx="1"/>
          </p:nvPr>
        </p:nvSpPr>
        <p:spPr>
          <a:xfrm>
            <a:off x="4438650" y="1981200"/>
            <a:ext cx="5410200" cy="4114800"/>
          </a:xfrm>
          <a:effectLst>
            <a:outerShdw dist="35921" dir="2700000" algn="ctr" rotWithShape="0">
              <a:schemeClr val="folHlink"/>
            </a:outerShdw>
          </a:effectLst>
        </p:spPr>
        <p:txBody>
          <a:bodyPr/>
          <a:lstStyle/>
          <a:p>
            <a:pPr>
              <a:defRPr/>
            </a:pPr>
            <a:r>
              <a:rPr lang="en-US">
                <a:solidFill>
                  <a:srgbClr val="000080"/>
                </a:solidFill>
              </a:rPr>
              <a:t>Prepositions</a:t>
            </a:r>
          </a:p>
          <a:p>
            <a:pPr lvl="1">
              <a:buFontTx/>
              <a:buNone/>
              <a:defRPr/>
            </a:pPr>
            <a:r>
              <a:rPr lang="en-US" sz="3200">
                <a:solidFill>
                  <a:srgbClr val="000080"/>
                </a:solidFill>
              </a:rPr>
              <a:t>“in”  Matthew 3:6</a:t>
            </a:r>
            <a:endParaRPr lang="en-US" sz="3200" b="0">
              <a:solidFill>
                <a:srgbClr val="000080"/>
              </a:solidFill>
            </a:endParaRPr>
          </a:p>
        </p:txBody>
      </p:sp>
      <p:grpSp>
        <p:nvGrpSpPr>
          <p:cNvPr id="29701" name="Group 11"/>
          <p:cNvGrpSpPr>
            <a:grpSpLocks/>
          </p:cNvGrpSpPr>
          <p:nvPr/>
        </p:nvGrpSpPr>
        <p:grpSpPr bwMode="auto">
          <a:xfrm>
            <a:off x="7069468" y="4897439"/>
            <a:ext cx="1673225" cy="877887"/>
            <a:chOff x="3235" y="3115"/>
            <a:chExt cx="1054" cy="553"/>
          </a:xfrm>
        </p:grpSpPr>
        <p:sp>
          <p:nvSpPr>
            <p:cNvPr id="29712" name="Freeform 5"/>
            <p:cNvSpPr>
              <a:spLocks/>
            </p:cNvSpPr>
            <p:nvPr/>
          </p:nvSpPr>
          <p:spPr bwMode="auto">
            <a:xfrm>
              <a:off x="3288" y="3134"/>
              <a:ext cx="248" cy="208"/>
            </a:xfrm>
            <a:custGeom>
              <a:avLst/>
              <a:gdLst>
                <a:gd name="T0" fmla="*/ 1 w 248"/>
                <a:gd name="T1" fmla="*/ 79 h 208"/>
                <a:gd name="T2" fmla="*/ 0 w 248"/>
                <a:gd name="T3" fmla="*/ 55 h 208"/>
                <a:gd name="T4" fmla="*/ 3 w 248"/>
                <a:gd name="T5" fmla="*/ 36 h 208"/>
                <a:gd name="T6" fmla="*/ 14 w 248"/>
                <a:gd name="T7" fmla="*/ 18 h 208"/>
                <a:gd name="T8" fmla="*/ 28 w 248"/>
                <a:gd name="T9" fmla="*/ 6 h 208"/>
                <a:gd name="T10" fmla="*/ 54 w 248"/>
                <a:gd name="T11" fmla="*/ 0 h 208"/>
                <a:gd name="T12" fmla="*/ 90 w 248"/>
                <a:gd name="T13" fmla="*/ 8 h 208"/>
                <a:gd name="T14" fmla="*/ 117 w 248"/>
                <a:gd name="T15" fmla="*/ 26 h 208"/>
                <a:gd name="T16" fmla="*/ 136 w 248"/>
                <a:gd name="T17" fmla="*/ 43 h 208"/>
                <a:gd name="T18" fmla="*/ 154 w 248"/>
                <a:gd name="T19" fmla="*/ 71 h 208"/>
                <a:gd name="T20" fmla="*/ 173 w 248"/>
                <a:gd name="T21" fmla="*/ 76 h 208"/>
                <a:gd name="T22" fmla="*/ 233 w 248"/>
                <a:gd name="T23" fmla="*/ 65 h 208"/>
                <a:gd name="T24" fmla="*/ 247 w 248"/>
                <a:gd name="T25" fmla="*/ 77 h 208"/>
                <a:gd name="T26" fmla="*/ 175 w 248"/>
                <a:gd name="T27" fmla="*/ 95 h 208"/>
                <a:gd name="T28" fmla="*/ 184 w 248"/>
                <a:gd name="T29" fmla="*/ 118 h 208"/>
                <a:gd name="T30" fmla="*/ 189 w 248"/>
                <a:gd name="T31" fmla="*/ 148 h 208"/>
                <a:gd name="T32" fmla="*/ 194 w 248"/>
                <a:gd name="T33" fmla="*/ 173 h 208"/>
                <a:gd name="T34" fmla="*/ 188 w 248"/>
                <a:gd name="T35" fmla="*/ 194 h 208"/>
                <a:gd name="T36" fmla="*/ 169 w 248"/>
                <a:gd name="T37" fmla="*/ 207 h 208"/>
                <a:gd name="T38" fmla="*/ 142 w 248"/>
                <a:gd name="T39" fmla="*/ 205 h 208"/>
                <a:gd name="T40" fmla="*/ 95 w 248"/>
                <a:gd name="T41" fmla="*/ 192 h 208"/>
                <a:gd name="T42" fmla="*/ 58 w 248"/>
                <a:gd name="T43" fmla="*/ 168 h 208"/>
                <a:gd name="T44" fmla="*/ 31 w 248"/>
                <a:gd name="T45" fmla="*/ 137 h 208"/>
                <a:gd name="T46" fmla="*/ 13 w 248"/>
                <a:gd name="T47" fmla="*/ 108 h 208"/>
                <a:gd name="T48" fmla="*/ 5 w 248"/>
                <a:gd name="T49" fmla="*/ 93 h 208"/>
                <a:gd name="T50" fmla="*/ 1 w 248"/>
                <a:gd name="T51" fmla="*/ 79 h 2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8"/>
                <a:gd name="T79" fmla="*/ 0 h 208"/>
                <a:gd name="T80" fmla="*/ 248 w 248"/>
                <a:gd name="T81" fmla="*/ 208 h 2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8" h="208">
                  <a:moveTo>
                    <a:pt x="1" y="79"/>
                  </a:moveTo>
                  <a:lnTo>
                    <a:pt x="0" y="55"/>
                  </a:lnTo>
                  <a:lnTo>
                    <a:pt x="3" y="36"/>
                  </a:lnTo>
                  <a:lnTo>
                    <a:pt x="14" y="18"/>
                  </a:lnTo>
                  <a:lnTo>
                    <a:pt x="28" y="6"/>
                  </a:lnTo>
                  <a:lnTo>
                    <a:pt x="54" y="0"/>
                  </a:lnTo>
                  <a:lnTo>
                    <a:pt x="90" y="8"/>
                  </a:lnTo>
                  <a:lnTo>
                    <a:pt x="117" y="26"/>
                  </a:lnTo>
                  <a:lnTo>
                    <a:pt x="136" y="43"/>
                  </a:lnTo>
                  <a:lnTo>
                    <a:pt x="154" y="71"/>
                  </a:lnTo>
                  <a:lnTo>
                    <a:pt x="173" y="76"/>
                  </a:lnTo>
                  <a:lnTo>
                    <a:pt x="233" y="65"/>
                  </a:lnTo>
                  <a:lnTo>
                    <a:pt x="247" y="77"/>
                  </a:lnTo>
                  <a:lnTo>
                    <a:pt x="175" y="95"/>
                  </a:lnTo>
                  <a:lnTo>
                    <a:pt x="184" y="118"/>
                  </a:lnTo>
                  <a:lnTo>
                    <a:pt x="189" y="148"/>
                  </a:lnTo>
                  <a:lnTo>
                    <a:pt x="194" y="173"/>
                  </a:lnTo>
                  <a:lnTo>
                    <a:pt x="188" y="194"/>
                  </a:lnTo>
                  <a:lnTo>
                    <a:pt x="169" y="207"/>
                  </a:lnTo>
                  <a:lnTo>
                    <a:pt x="142" y="205"/>
                  </a:lnTo>
                  <a:lnTo>
                    <a:pt x="95" y="192"/>
                  </a:lnTo>
                  <a:lnTo>
                    <a:pt x="58" y="168"/>
                  </a:lnTo>
                  <a:lnTo>
                    <a:pt x="31" y="137"/>
                  </a:lnTo>
                  <a:lnTo>
                    <a:pt x="13" y="108"/>
                  </a:lnTo>
                  <a:lnTo>
                    <a:pt x="5" y="93"/>
                  </a:lnTo>
                  <a:lnTo>
                    <a:pt x="1" y="79"/>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29713" name="Freeform 6"/>
            <p:cNvSpPr>
              <a:spLocks/>
            </p:cNvSpPr>
            <p:nvPr/>
          </p:nvSpPr>
          <p:spPr bwMode="auto">
            <a:xfrm>
              <a:off x="3235" y="3369"/>
              <a:ext cx="288" cy="299"/>
            </a:xfrm>
            <a:custGeom>
              <a:avLst/>
              <a:gdLst>
                <a:gd name="T0" fmla="*/ 168 w 288"/>
                <a:gd name="T1" fmla="*/ 33 h 299"/>
                <a:gd name="T2" fmla="*/ 180 w 288"/>
                <a:gd name="T3" fmla="*/ 15 h 299"/>
                <a:gd name="T4" fmla="*/ 195 w 288"/>
                <a:gd name="T5" fmla="*/ 0 h 299"/>
                <a:gd name="T6" fmla="*/ 219 w 288"/>
                <a:gd name="T7" fmla="*/ 5 h 299"/>
                <a:gd name="T8" fmla="*/ 230 w 288"/>
                <a:gd name="T9" fmla="*/ 25 h 299"/>
                <a:gd name="T10" fmla="*/ 221 w 288"/>
                <a:gd name="T11" fmla="*/ 51 h 299"/>
                <a:gd name="T12" fmla="*/ 197 w 288"/>
                <a:gd name="T13" fmla="*/ 74 h 299"/>
                <a:gd name="T14" fmla="*/ 148 w 288"/>
                <a:gd name="T15" fmla="*/ 115 h 299"/>
                <a:gd name="T16" fmla="*/ 110 w 288"/>
                <a:gd name="T17" fmla="*/ 144 h 299"/>
                <a:gd name="T18" fmla="*/ 77 w 288"/>
                <a:gd name="T19" fmla="*/ 167 h 299"/>
                <a:gd name="T20" fmla="*/ 50 w 288"/>
                <a:gd name="T21" fmla="*/ 187 h 299"/>
                <a:gd name="T22" fmla="*/ 38 w 288"/>
                <a:gd name="T23" fmla="*/ 195 h 299"/>
                <a:gd name="T24" fmla="*/ 40 w 288"/>
                <a:gd name="T25" fmla="*/ 203 h 299"/>
                <a:gd name="T26" fmla="*/ 66 w 288"/>
                <a:gd name="T27" fmla="*/ 209 h 299"/>
                <a:gd name="T28" fmla="*/ 100 w 288"/>
                <a:gd name="T29" fmla="*/ 218 h 299"/>
                <a:gd name="T30" fmla="*/ 148 w 288"/>
                <a:gd name="T31" fmla="*/ 221 h 299"/>
                <a:gd name="T32" fmla="*/ 186 w 288"/>
                <a:gd name="T33" fmla="*/ 224 h 299"/>
                <a:gd name="T34" fmla="*/ 223 w 288"/>
                <a:gd name="T35" fmla="*/ 220 h 299"/>
                <a:gd name="T36" fmla="*/ 250 w 288"/>
                <a:gd name="T37" fmla="*/ 216 h 299"/>
                <a:gd name="T38" fmla="*/ 277 w 288"/>
                <a:gd name="T39" fmla="*/ 218 h 299"/>
                <a:gd name="T40" fmla="*/ 287 w 288"/>
                <a:gd name="T41" fmla="*/ 226 h 299"/>
                <a:gd name="T42" fmla="*/ 281 w 288"/>
                <a:gd name="T43" fmla="*/ 236 h 299"/>
                <a:gd name="T44" fmla="*/ 255 w 288"/>
                <a:gd name="T45" fmla="*/ 254 h 299"/>
                <a:gd name="T46" fmla="*/ 236 w 288"/>
                <a:gd name="T47" fmla="*/ 283 h 299"/>
                <a:gd name="T48" fmla="*/ 224 w 288"/>
                <a:gd name="T49" fmla="*/ 298 h 299"/>
                <a:gd name="T50" fmla="*/ 211 w 288"/>
                <a:gd name="T51" fmla="*/ 297 h 299"/>
                <a:gd name="T52" fmla="*/ 206 w 288"/>
                <a:gd name="T53" fmla="*/ 289 h 299"/>
                <a:gd name="T54" fmla="*/ 216 w 288"/>
                <a:gd name="T55" fmla="*/ 273 h 299"/>
                <a:gd name="T56" fmla="*/ 230 w 288"/>
                <a:gd name="T57" fmla="*/ 248 h 299"/>
                <a:gd name="T58" fmla="*/ 230 w 288"/>
                <a:gd name="T59" fmla="*/ 239 h 299"/>
                <a:gd name="T60" fmla="*/ 218 w 288"/>
                <a:gd name="T61" fmla="*/ 240 h 299"/>
                <a:gd name="T62" fmla="*/ 188 w 288"/>
                <a:gd name="T63" fmla="*/ 244 h 299"/>
                <a:gd name="T64" fmla="*/ 151 w 288"/>
                <a:gd name="T65" fmla="*/ 244 h 299"/>
                <a:gd name="T66" fmla="*/ 115 w 288"/>
                <a:gd name="T67" fmla="*/ 236 h 299"/>
                <a:gd name="T68" fmla="*/ 77 w 288"/>
                <a:gd name="T69" fmla="*/ 234 h 299"/>
                <a:gd name="T70" fmla="*/ 44 w 288"/>
                <a:gd name="T71" fmla="*/ 227 h 299"/>
                <a:gd name="T72" fmla="*/ 11 w 288"/>
                <a:gd name="T73" fmla="*/ 215 h 299"/>
                <a:gd name="T74" fmla="*/ 0 w 288"/>
                <a:gd name="T75" fmla="*/ 205 h 299"/>
                <a:gd name="T76" fmla="*/ 7 w 288"/>
                <a:gd name="T77" fmla="*/ 188 h 299"/>
                <a:gd name="T78" fmla="*/ 13 w 288"/>
                <a:gd name="T79" fmla="*/ 177 h 299"/>
                <a:gd name="T80" fmla="*/ 31 w 288"/>
                <a:gd name="T81" fmla="*/ 163 h 299"/>
                <a:gd name="T82" fmla="*/ 65 w 288"/>
                <a:gd name="T83" fmla="*/ 133 h 299"/>
                <a:gd name="T84" fmla="*/ 93 w 288"/>
                <a:gd name="T85" fmla="*/ 113 h 299"/>
                <a:gd name="T86" fmla="*/ 123 w 288"/>
                <a:gd name="T87" fmla="*/ 84 h 299"/>
                <a:gd name="T88" fmla="*/ 149 w 288"/>
                <a:gd name="T89" fmla="*/ 56 h 299"/>
                <a:gd name="T90" fmla="*/ 168 w 288"/>
                <a:gd name="T91" fmla="*/ 33 h 2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88"/>
                <a:gd name="T139" fmla="*/ 0 h 299"/>
                <a:gd name="T140" fmla="*/ 288 w 288"/>
                <a:gd name="T141" fmla="*/ 299 h 29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88" h="299">
                  <a:moveTo>
                    <a:pt x="168" y="33"/>
                  </a:moveTo>
                  <a:lnTo>
                    <a:pt x="180" y="15"/>
                  </a:lnTo>
                  <a:lnTo>
                    <a:pt x="195" y="0"/>
                  </a:lnTo>
                  <a:lnTo>
                    <a:pt x="219" y="5"/>
                  </a:lnTo>
                  <a:lnTo>
                    <a:pt x="230" y="25"/>
                  </a:lnTo>
                  <a:lnTo>
                    <a:pt x="221" y="51"/>
                  </a:lnTo>
                  <a:lnTo>
                    <a:pt x="197" y="74"/>
                  </a:lnTo>
                  <a:lnTo>
                    <a:pt x="148" y="115"/>
                  </a:lnTo>
                  <a:lnTo>
                    <a:pt x="110" y="144"/>
                  </a:lnTo>
                  <a:lnTo>
                    <a:pt x="77" y="167"/>
                  </a:lnTo>
                  <a:lnTo>
                    <a:pt x="50" y="187"/>
                  </a:lnTo>
                  <a:lnTo>
                    <a:pt x="38" y="195"/>
                  </a:lnTo>
                  <a:lnTo>
                    <a:pt x="40" y="203"/>
                  </a:lnTo>
                  <a:lnTo>
                    <a:pt x="66" y="209"/>
                  </a:lnTo>
                  <a:lnTo>
                    <a:pt x="100" y="218"/>
                  </a:lnTo>
                  <a:lnTo>
                    <a:pt x="148" y="221"/>
                  </a:lnTo>
                  <a:lnTo>
                    <a:pt x="186" y="224"/>
                  </a:lnTo>
                  <a:lnTo>
                    <a:pt x="223" y="220"/>
                  </a:lnTo>
                  <a:lnTo>
                    <a:pt x="250" y="216"/>
                  </a:lnTo>
                  <a:lnTo>
                    <a:pt x="277" y="218"/>
                  </a:lnTo>
                  <a:lnTo>
                    <a:pt x="287" y="226"/>
                  </a:lnTo>
                  <a:lnTo>
                    <a:pt x="281" y="236"/>
                  </a:lnTo>
                  <a:lnTo>
                    <a:pt x="255" y="254"/>
                  </a:lnTo>
                  <a:lnTo>
                    <a:pt x="236" y="283"/>
                  </a:lnTo>
                  <a:lnTo>
                    <a:pt x="224" y="298"/>
                  </a:lnTo>
                  <a:lnTo>
                    <a:pt x="211" y="297"/>
                  </a:lnTo>
                  <a:lnTo>
                    <a:pt x="206" y="289"/>
                  </a:lnTo>
                  <a:lnTo>
                    <a:pt x="216" y="273"/>
                  </a:lnTo>
                  <a:lnTo>
                    <a:pt x="230" y="248"/>
                  </a:lnTo>
                  <a:lnTo>
                    <a:pt x="230" y="239"/>
                  </a:lnTo>
                  <a:lnTo>
                    <a:pt x="218" y="240"/>
                  </a:lnTo>
                  <a:lnTo>
                    <a:pt x="188" y="244"/>
                  </a:lnTo>
                  <a:lnTo>
                    <a:pt x="151" y="244"/>
                  </a:lnTo>
                  <a:lnTo>
                    <a:pt x="115" y="236"/>
                  </a:lnTo>
                  <a:lnTo>
                    <a:pt x="77" y="234"/>
                  </a:lnTo>
                  <a:lnTo>
                    <a:pt x="44" y="227"/>
                  </a:lnTo>
                  <a:lnTo>
                    <a:pt x="11" y="215"/>
                  </a:lnTo>
                  <a:lnTo>
                    <a:pt x="0" y="205"/>
                  </a:lnTo>
                  <a:lnTo>
                    <a:pt x="7" y="188"/>
                  </a:lnTo>
                  <a:lnTo>
                    <a:pt x="13" y="177"/>
                  </a:lnTo>
                  <a:lnTo>
                    <a:pt x="31" y="163"/>
                  </a:lnTo>
                  <a:lnTo>
                    <a:pt x="65" y="133"/>
                  </a:lnTo>
                  <a:lnTo>
                    <a:pt x="93" y="113"/>
                  </a:lnTo>
                  <a:lnTo>
                    <a:pt x="123" y="84"/>
                  </a:lnTo>
                  <a:lnTo>
                    <a:pt x="149" y="56"/>
                  </a:lnTo>
                  <a:lnTo>
                    <a:pt x="168" y="33"/>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29714" name="Freeform 7"/>
            <p:cNvSpPr>
              <a:spLocks/>
            </p:cNvSpPr>
            <p:nvPr/>
          </p:nvSpPr>
          <p:spPr bwMode="auto">
            <a:xfrm>
              <a:off x="3518" y="3115"/>
              <a:ext cx="346" cy="190"/>
            </a:xfrm>
            <a:custGeom>
              <a:avLst/>
              <a:gdLst>
                <a:gd name="T0" fmla="*/ 23 w 346"/>
                <a:gd name="T1" fmla="*/ 149 h 190"/>
                <a:gd name="T2" fmla="*/ 3 w 346"/>
                <a:gd name="T3" fmla="*/ 157 h 190"/>
                <a:gd name="T4" fmla="*/ 0 w 346"/>
                <a:gd name="T5" fmla="*/ 170 h 190"/>
                <a:gd name="T6" fmla="*/ 9 w 346"/>
                <a:gd name="T7" fmla="*/ 183 h 190"/>
                <a:gd name="T8" fmla="*/ 30 w 346"/>
                <a:gd name="T9" fmla="*/ 189 h 190"/>
                <a:gd name="T10" fmla="*/ 45 w 346"/>
                <a:gd name="T11" fmla="*/ 183 h 190"/>
                <a:gd name="T12" fmla="*/ 65 w 346"/>
                <a:gd name="T13" fmla="*/ 164 h 190"/>
                <a:gd name="T14" fmla="*/ 86 w 346"/>
                <a:gd name="T15" fmla="*/ 134 h 190"/>
                <a:gd name="T16" fmla="*/ 115 w 346"/>
                <a:gd name="T17" fmla="*/ 91 h 190"/>
                <a:gd name="T18" fmla="*/ 143 w 346"/>
                <a:gd name="T19" fmla="*/ 43 h 190"/>
                <a:gd name="T20" fmla="*/ 152 w 346"/>
                <a:gd name="T21" fmla="*/ 28 h 190"/>
                <a:gd name="T22" fmla="*/ 166 w 346"/>
                <a:gd name="T23" fmla="*/ 23 h 190"/>
                <a:gd name="T24" fmla="*/ 184 w 346"/>
                <a:gd name="T25" fmla="*/ 32 h 190"/>
                <a:gd name="T26" fmla="*/ 195 w 346"/>
                <a:gd name="T27" fmla="*/ 45 h 190"/>
                <a:gd name="T28" fmla="*/ 208 w 346"/>
                <a:gd name="T29" fmla="*/ 67 h 190"/>
                <a:gd name="T30" fmla="*/ 222 w 346"/>
                <a:gd name="T31" fmla="*/ 93 h 190"/>
                <a:gd name="T32" fmla="*/ 224 w 346"/>
                <a:gd name="T33" fmla="*/ 119 h 190"/>
                <a:gd name="T34" fmla="*/ 230 w 346"/>
                <a:gd name="T35" fmla="*/ 146 h 190"/>
                <a:gd name="T36" fmla="*/ 225 w 346"/>
                <a:gd name="T37" fmla="*/ 168 h 190"/>
                <a:gd name="T38" fmla="*/ 235 w 346"/>
                <a:gd name="T39" fmla="*/ 187 h 190"/>
                <a:gd name="T40" fmla="*/ 251 w 346"/>
                <a:gd name="T41" fmla="*/ 186 h 190"/>
                <a:gd name="T42" fmla="*/ 270 w 346"/>
                <a:gd name="T43" fmla="*/ 174 h 190"/>
                <a:gd name="T44" fmla="*/ 298 w 346"/>
                <a:gd name="T45" fmla="*/ 150 h 190"/>
                <a:gd name="T46" fmla="*/ 324 w 346"/>
                <a:gd name="T47" fmla="*/ 143 h 190"/>
                <a:gd name="T48" fmla="*/ 345 w 346"/>
                <a:gd name="T49" fmla="*/ 138 h 190"/>
                <a:gd name="T50" fmla="*/ 341 w 346"/>
                <a:gd name="T51" fmla="*/ 130 h 190"/>
                <a:gd name="T52" fmla="*/ 325 w 346"/>
                <a:gd name="T53" fmla="*/ 123 h 190"/>
                <a:gd name="T54" fmla="*/ 302 w 346"/>
                <a:gd name="T55" fmla="*/ 130 h 190"/>
                <a:gd name="T56" fmla="*/ 277 w 346"/>
                <a:gd name="T57" fmla="*/ 144 h 190"/>
                <a:gd name="T58" fmla="*/ 263 w 346"/>
                <a:gd name="T59" fmla="*/ 160 h 190"/>
                <a:gd name="T60" fmla="*/ 249 w 346"/>
                <a:gd name="T61" fmla="*/ 162 h 190"/>
                <a:gd name="T62" fmla="*/ 249 w 346"/>
                <a:gd name="T63" fmla="*/ 132 h 190"/>
                <a:gd name="T64" fmla="*/ 244 w 346"/>
                <a:gd name="T65" fmla="*/ 96 h 190"/>
                <a:gd name="T66" fmla="*/ 241 w 346"/>
                <a:gd name="T67" fmla="*/ 74 h 190"/>
                <a:gd name="T68" fmla="*/ 233 w 346"/>
                <a:gd name="T69" fmla="*/ 54 h 190"/>
                <a:gd name="T70" fmla="*/ 210 w 346"/>
                <a:gd name="T71" fmla="*/ 28 h 190"/>
                <a:gd name="T72" fmla="*/ 193 w 346"/>
                <a:gd name="T73" fmla="*/ 10 h 190"/>
                <a:gd name="T74" fmla="*/ 165 w 346"/>
                <a:gd name="T75" fmla="*/ 0 h 190"/>
                <a:gd name="T76" fmla="*/ 146 w 346"/>
                <a:gd name="T77" fmla="*/ 3 h 190"/>
                <a:gd name="T78" fmla="*/ 134 w 346"/>
                <a:gd name="T79" fmla="*/ 13 h 190"/>
                <a:gd name="T80" fmla="*/ 113 w 346"/>
                <a:gd name="T81" fmla="*/ 56 h 190"/>
                <a:gd name="T82" fmla="*/ 82 w 346"/>
                <a:gd name="T83" fmla="*/ 101 h 190"/>
                <a:gd name="T84" fmla="*/ 56 w 346"/>
                <a:gd name="T85" fmla="*/ 135 h 190"/>
                <a:gd name="T86" fmla="*/ 37 w 346"/>
                <a:gd name="T87" fmla="*/ 148 h 190"/>
                <a:gd name="T88" fmla="*/ 23 w 346"/>
                <a:gd name="T89" fmla="*/ 149 h 1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46"/>
                <a:gd name="T136" fmla="*/ 0 h 190"/>
                <a:gd name="T137" fmla="*/ 346 w 346"/>
                <a:gd name="T138" fmla="*/ 190 h 1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46" h="190">
                  <a:moveTo>
                    <a:pt x="23" y="149"/>
                  </a:moveTo>
                  <a:lnTo>
                    <a:pt x="3" y="157"/>
                  </a:lnTo>
                  <a:lnTo>
                    <a:pt x="0" y="170"/>
                  </a:lnTo>
                  <a:lnTo>
                    <a:pt x="9" y="183"/>
                  </a:lnTo>
                  <a:lnTo>
                    <a:pt x="30" y="189"/>
                  </a:lnTo>
                  <a:lnTo>
                    <a:pt x="45" y="183"/>
                  </a:lnTo>
                  <a:lnTo>
                    <a:pt x="65" y="164"/>
                  </a:lnTo>
                  <a:lnTo>
                    <a:pt x="86" y="134"/>
                  </a:lnTo>
                  <a:lnTo>
                    <a:pt x="115" y="91"/>
                  </a:lnTo>
                  <a:lnTo>
                    <a:pt x="143" y="43"/>
                  </a:lnTo>
                  <a:lnTo>
                    <a:pt x="152" y="28"/>
                  </a:lnTo>
                  <a:lnTo>
                    <a:pt x="166" y="23"/>
                  </a:lnTo>
                  <a:lnTo>
                    <a:pt x="184" y="32"/>
                  </a:lnTo>
                  <a:lnTo>
                    <a:pt x="195" y="45"/>
                  </a:lnTo>
                  <a:lnTo>
                    <a:pt x="208" y="67"/>
                  </a:lnTo>
                  <a:lnTo>
                    <a:pt x="222" y="93"/>
                  </a:lnTo>
                  <a:lnTo>
                    <a:pt x="224" y="119"/>
                  </a:lnTo>
                  <a:lnTo>
                    <a:pt x="230" y="146"/>
                  </a:lnTo>
                  <a:lnTo>
                    <a:pt x="225" y="168"/>
                  </a:lnTo>
                  <a:lnTo>
                    <a:pt x="235" y="187"/>
                  </a:lnTo>
                  <a:lnTo>
                    <a:pt x="251" y="186"/>
                  </a:lnTo>
                  <a:lnTo>
                    <a:pt x="270" y="174"/>
                  </a:lnTo>
                  <a:lnTo>
                    <a:pt x="298" y="150"/>
                  </a:lnTo>
                  <a:lnTo>
                    <a:pt x="324" y="143"/>
                  </a:lnTo>
                  <a:lnTo>
                    <a:pt x="345" y="138"/>
                  </a:lnTo>
                  <a:lnTo>
                    <a:pt x="341" y="130"/>
                  </a:lnTo>
                  <a:lnTo>
                    <a:pt x="325" y="123"/>
                  </a:lnTo>
                  <a:lnTo>
                    <a:pt x="302" y="130"/>
                  </a:lnTo>
                  <a:lnTo>
                    <a:pt x="277" y="144"/>
                  </a:lnTo>
                  <a:lnTo>
                    <a:pt x="263" y="160"/>
                  </a:lnTo>
                  <a:lnTo>
                    <a:pt x="249" y="162"/>
                  </a:lnTo>
                  <a:lnTo>
                    <a:pt x="249" y="132"/>
                  </a:lnTo>
                  <a:lnTo>
                    <a:pt x="244" y="96"/>
                  </a:lnTo>
                  <a:lnTo>
                    <a:pt x="241" y="74"/>
                  </a:lnTo>
                  <a:lnTo>
                    <a:pt x="233" y="54"/>
                  </a:lnTo>
                  <a:lnTo>
                    <a:pt x="210" y="28"/>
                  </a:lnTo>
                  <a:lnTo>
                    <a:pt x="193" y="10"/>
                  </a:lnTo>
                  <a:lnTo>
                    <a:pt x="165" y="0"/>
                  </a:lnTo>
                  <a:lnTo>
                    <a:pt x="146" y="3"/>
                  </a:lnTo>
                  <a:lnTo>
                    <a:pt x="134" y="13"/>
                  </a:lnTo>
                  <a:lnTo>
                    <a:pt x="113" y="56"/>
                  </a:lnTo>
                  <a:lnTo>
                    <a:pt x="82" y="101"/>
                  </a:lnTo>
                  <a:lnTo>
                    <a:pt x="56" y="135"/>
                  </a:lnTo>
                  <a:lnTo>
                    <a:pt x="37" y="148"/>
                  </a:lnTo>
                  <a:lnTo>
                    <a:pt x="23" y="149"/>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29715" name="Freeform 8"/>
            <p:cNvSpPr>
              <a:spLocks/>
            </p:cNvSpPr>
            <p:nvPr/>
          </p:nvSpPr>
          <p:spPr bwMode="auto">
            <a:xfrm>
              <a:off x="3746" y="3397"/>
              <a:ext cx="527" cy="256"/>
            </a:xfrm>
            <a:custGeom>
              <a:avLst/>
              <a:gdLst>
                <a:gd name="T0" fmla="*/ 1 w 527"/>
                <a:gd name="T1" fmla="*/ 7 h 256"/>
                <a:gd name="T2" fmla="*/ 0 w 527"/>
                <a:gd name="T3" fmla="*/ 39 h 256"/>
                <a:gd name="T4" fmla="*/ 21 w 527"/>
                <a:gd name="T5" fmla="*/ 83 h 256"/>
                <a:gd name="T6" fmla="*/ 52 w 527"/>
                <a:gd name="T7" fmla="*/ 142 h 256"/>
                <a:gd name="T8" fmla="*/ 95 w 527"/>
                <a:gd name="T9" fmla="*/ 179 h 256"/>
                <a:gd name="T10" fmla="*/ 131 w 527"/>
                <a:gd name="T11" fmla="*/ 186 h 256"/>
                <a:gd name="T12" fmla="*/ 159 w 527"/>
                <a:gd name="T13" fmla="*/ 149 h 256"/>
                <a:gd name="T14" fmla="*/ 142 w 527"/>
                <a:gd name="T15" fmla="*/ 126 h 256"/>
                <a:gd name="T16" fmla="*/ 109 w 527"/>
                <a:gd name="T17" fmla="*/ 105 h 256"/>
                <a:gd name="T18" fmla="*/ 75 w 527"/>
                <a:gd name="T19" fmla="*/ 84 h 256"/>
                <a:gd name="T20" fmla="*/ 48 w 527"/>
                <a:gd name="T21" fmla="*/ 62 h 256"/>
                <a:gd name="T22" fmla="*/ 38 w 527"/>
                <a:gd name="T23" fmla="*/ 40 h 256"/>
                <a:gd name="T24" fmla="*/ 52 w 527"/>
                <a:gd name="T25" fmla="*/ 38 h 256"/>
                <a:gd name="T26" fmla="*/ 110 w 527"/>
                <a:gd name="T27" fmla="*/ 68 h 256"/>
                <a:gd name="T28" fmla="*/ 175 w 527"/>
                <a:gd name="T29" fmla="*/ 112 h 256"/>
                <a:gd name="T30" fmla="*/ 225 w 527"/>
                <a:gd name="T31" fmla="*/ 144 h 256"/>
                <a:gd name="T32" fmla="*/ 276 w 527"/>
                <a:gd name="T33" fmla="*/ 192 h 256"/>
                <a:gd name="T34" fmla="*/ 310 w 527"/>
                <a:gd name="T35" fmla="*/ 227 h 256"/>
                <a:gd name="T36" fmla="*/ 309 w 527"/>
                <a:gd name="T37" fmla="*/ 249 h 256"/>
                <a:gd name="T38" fmla="*/ 319 w 527"/>
                <a:gd name="T39" fmla="*/ 255 h 256"/>
                <a:gd name="T40" fmla="*/ 367 w 527"/>
                <a:gd name="T41" fmla="*/ 239 h 256"/>
                <a:gd name="T42" fmla="*/ 448 w 527"/>
                <a:gd name="T43" fmla="*/ 217 h 256"/>
                <a:gd name="T44" fmla="*/ 519 w 527"/>
                <a:gd name="T45" fmla="*/ 222 h 256"/>
                <a:gd name="T46" fmla="*/ 526 w 527"/>
                <a:gd name="T47" fmla="*/ 211 h 256"/>
                <a:gd name="T48" fmla="*/ 490 w 527"/>
                <a:gd name="T49" fmla="*/ 197 h 256"/>
                <a:gd name="T50" fmla="*/ 440 w 527"/>
                <a:gd name="T51" fmla="*/ 192 h 256"/>
                <a:gd name="T52" fmla="*/ 393 w 527"/>
                <a:gd name="T53" fmla="*/ 203 h 256"/>
                <a:gd name="T54" fmla="*/ 366 w 527"/>
                <a:gd name="T55" fmla="*/ 209 h 256"/>
                <a:gd name="T56" fmla="*/ 340 w 527"/>
                <a:gd name="T57" fmla="*/ 204 h 256"/>
                <a:gd name="T58" fmla="*/ 305 w 527"/>
                <a:gd name="T59" fmla="*/ 181 h 256"/>
                <a:gd name="T60" fmla="*/ 266 w 527"/>
                <a:gd name="T61" fmla="*/ 142 h 256"/>
                <a:gd name="T62" fmla="*/ 208 w 527"/>
                <a:gd name="T63" fmla="*/ 91 h 256"/>
                <a:gd name="T64" fmla="*/ 151 w 527"/>
                <a:gd name="T65" fmla="*/ 56 h 256"/>
                <a:gd name="T66" fmla="*/ 91 w 527"/>
                <a:gd name="T67" fmla="*/ 21 h 256"/>
                <a:gd name="T68" fmla="*/ 50 w 527"/>
                <a:gd name="T69" fmla="*/ 6 h 256"/>
                <a:gd name="T70" fmla="*/ 17 w 527"/>
                <a:gd name="T71" fmla="*/ 0 h 256"/>
                <a:gd name="T72" fmla="*/ 1 w 527"/>
                <a:gd name="T73" fmla="*/ 7 h 2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7"/>
                <a:gd name="T112" fmla="*/ 0 h 256"/>
                <a:gd name="T113" fmla="*/ 527 w 527"/>
                <a:gd name="T114" fmla="*/ 256 h 2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7" h="256">
                  <a:moveTo>
                    <a:pt x="1" y="7"/>
                  </a:moveTo>
                  <a:lnTo>
                    <a:pt x="0" y="39"/>
                  </a:lnTo>
                  <a:lnTo>
                    <a:pt x="21" y="83"/>
                  </a:lnTo>
                  <a:lnTo>
                    <a:pt x="52" y="142"/>
                  </a:lnTo>
                  <a:lnTo>
                    <a:pt x="95" y="179"/>
                  </a:lnTo>
                  <a:lnTo>
                    <a:pt x="131" y="186"/>
                  </a:lnTo>
                  <a:lnTo>
                    <a:pt x="159" y="149"/>
                  </a:lnTo>
                  <a:lnTo>
                    <a:pt x="142" y="126"/>
                  </a:lnTo>
                  <a:lnTo>
                    <a:pt x="109" y="105"/>
                  </a:lnTo>
                  <a:lnTo>
                    <a:pt x="75" y="84"/>
                  </a:lnTo>
                  <a:lnTo>
                    <a:pt x="48" y="62"/>
                  </a:lnTo>
                  <a:lnTo>
                    <a:pt x="38" y="40"/>
                  </a:lnTo>
                  <a:lnTo>
                    <a:pt x="52" y="38"/>
                  </a:lnTo>
                  <a:lnTo>
                    <a:pt x="110" y="68"/>
                  </a:lnTo>
                  <a:lnTo>
                    <a:pt x="175" y="112"/>
                  </a:lnTo>
                  <a:lnTo>
                    <a:pt x="225" y="144"/>
                  </a:lnTo>
                  <a:lnTo>
                    <a:pt x="276" y="192"/>
                  </a:lnTo>
                  <a:lnTo>
                    <a:pt x="310" y="227"/>
                  </a:lnTo>
                  <a:lnTo>
                    <a:pt x="309" y="249"/>
                  </a:lnTo>
                  <a:lnTo>
                    <a:pt x="319" y="255"/>
                  </a:lnTo>
                  <a:lnTo>
                    <a:pt x="367" y="239"/>
                  </a:lnTo>
                  <a:lnTo>
                    <a:pt x="448" y="217"/>
                  </a:lnTo>
                  <a:lnTo>
                    <a:pt x="519" y="222"/>
                  </a:lnTo>
                  <a:lnTo>
                    <a:pt x="526" y="211"/>
                  </a:lnTo>
                  <a:lnTo>
                    <a:pt x="490" y="197"/>
                  </a:lnTo>
                  <a:lnTo>
                    <a:pt x="440" y="192"/>
                  </a:lnTo>
                  <a:lnTo>
                    <a:pt x="393" y="203"/>
                  </a:lnTo>
                  <a:lnTo>
                    <a:pt x="366" y="209"/>
                  </a:lnTo>
                  <a:lnTo>
                    <a:pt x="340" y="204"/>
                  </a:lnTo>
                  <a:lnTo>
                    <a:pt x="305" y="181"/>
                  </a:lnTo>
                  <a:lnTo>
                    <a:pt x="266" y="142"/>
                  </a:lnTo>
                  <a:lnTo>
                    <a:pt x="208" y="91"/>
                  </a:lnTo>
                  <a:lnTo>
                    <a:pt x="151" y="56"/>
                  </a:lnTo>
                  <a:lnTo>
                    <a:pt x="91" y="21"/>
                  </a:lnTo>
                  <a:lnTo>
                    <a:pt x="50" y="6"/>
                  </a:lnTo>
                  <a:lnTo>
                    <a:pt x="17" y="0"/>
                  </a:lnTo>
                  <a:lnTo>
                    <a:pt x="1" y="7"/>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29716" name="Freeform 9"/>
            <p:cNvSpPr>
              <a:spLocks/>
            </p:cNvSpPr>
            <p:nvPr/>
          </p:nvSpPr>
          <p:spPr bwMode="auto">
            <a:xfrm>
              <a:off x="3817" y="3329"/>
              <a:ext cx="472" cy="233"/>
            </a:xfrm>
            <a:custGeom>
              <a:avLst/>
              <a:gdLst>
                <a:gd name="T0" fmla="*/ 1 w 472"/>
                <a:gd name="T1" fmla="*/ 57 h 233"/>
                <a:gd name="T2" fmla="*/ 0 w 472"/>
                <a:gd name="T3" fmla="*/ 81 h 233"/>
                <a:gd name="T4" fmla="*/ 0 w 472"/>
                <a:gd name="T5" fmla="*/ 116 h 233"/>
                <a:gd name="T6" fmla="*/ 0 w 472"/>
                <a:gd name="T7" fmla="*/ 148 h 233"/>
                <a:gd name="T8" fmla="*/ 5 w 472"/>
                <a:gd name="T9" fmla="*/ 197 h 233"/>
                <a:gd name="T10" fmla="*/ 33 w 472"/>
                <a:gd name="T11" fmla="*/ 218 h 233"/>
                <a:gd name="T12" fmla="*/ 88 w 472"/>
                <a:gd name="T13" fmla="*/ 232 h 233"/>
                <a:gd name="T14" fmla="*/ 110 w 472"/>
                <a:gd name="T15" fmla="*/ 203 h 233"/>
                <a:gd name="T16" fmla="*/ 106 w 472"/>
                <a:gd name="T17" fmla="*/ 177 h 233"/>
                <a:gd name="T18" fmla="*/ 83 w 472"/>
                <a:gd name="T19" fmla="*/ 143 h 233"/>
                <a:gd name="T20" fmla="*/ 56 w 472"/>
                <a:gd name="T21" fmla="*/ 112 h 233"/>
                <a:gd name="T22" fmla="*/ 48 w 472"/>
                <a:gd name="T23" fmla="*/ 87 h 233"/>
                <a:gd name="T24" fmla="*/ 48 w 472"/>
                <a:gd name="T25" fmla="*/ 67 h 233"/>
                <a:gd name="T26" fmla="*/ 54 w 472"/>
                <a:gd name="T27" fmla="*/ 47 h 233"/>
                <a:gd name="T28" fmla="*/ 73 w 472"/>
                <a:gd name="T29" fmla="*/ 41 h 233"/>
                <a:gd name="T30" fmla="*/ 112 w 472"/>
                <a:gd name="T31" fmla="*/ 54 h 233"/>
                <a:gd name="T32" fmla="*/ 216 w 472"/>
                <a:gd name="T33" fmla="*/ 100 h 233"/>
                <a:gd name="T34" fmla="*/ 270 w 472"/>
                <a:gd name="T35" fmla="*/ 134 h 233"/>
                <a:gd name="T36" fmla="*/ 302 w 472"/>
                <a:gd name="T37" fmla="*/ 158 h 233"/>
                <a:gd name="T38" fmla="*/ 323 w 472"/>
                <a:gd name="T39" fmla="*/ 170 h 233"/>
                <a:gd name="T40" fmla="*/ 339 w 472"/>
                <a:gd name="T41" fmla="*/ 173 h 233"/>
                <a:gd name="T42" fmla="*/ 354 w 472"/>
                <a:gd name="T43" fmla="*/ 157 h 233"/>
                <a:gd name="T44" fmla="*/ 381 w 472"/>
                <a:gd name="T45" fmla="*/ 127 h 233"/>
                <a:gd name="T46" fmla="*/ 425 w 472"/>
                <a:gd name="T47" fmla="*/ 96 h 233"/>
                <a:gd name="T48" fmla="*/ 462 w 472"/>
                <a:gd name="T49" fmla="*/ 89 h 233"/>
                <a:gd name="T50" fmla="*/ 471 w 472"/>
                <a:gd name="T51" fmla="*/ 74 h 233"/>
                <a:gd name="T52" fmla="*/ 455 w 472"/>
                <a:gd name="T53" fmla="*/ 65 h 233"/>
                <a:gd name="T54" fmla="*/ 422 w 472"/>
                <a:gd name="T55" fmla="*/ 69 h 233"/>
                <a:gd name="T56" fmla="*/ 389 w 472"/>
                <a:gd name="T57" fmla="*/ 86 h 233"/>
                <a:gd name="T58" fmla="*/ 358 w 472"/>
                <a:gd name="T59" fmla="*/ 109 h 233"/>
                <a:gd name="T60" fmla="*/ 333 w 472"/>
                <a:gd name="T61" fmla="*/ 132 h 233"/>
                <a:gd name="T62" fmla="*/ 322 w 472"/>
                <a:gd name="T63" fmla="*/ 135 h 233"/>
                <a:gd name="T64" fmla="*/ 291 w 472"/>
                <a:gd name="T65" fmla="*/ 115 h 233"/>
                <a:gd name="T66" fmla="*/ 240 w 472"/>
                <a:gd name="T67" fmla="*/ 81 h 233"/>
                <a:gd name="T68" fmla="*/ 210 w 472"/>
                <a:gd name="T69" fmla="*/ 63 h 233"/>
                <a:gd name="T70" fmla="*/ 155 w 472"/>
                <a:gd name="T71" fmla="*/ 36 h 233"/>
                <a:gd name="T72" fmla="*/ 95 w 472"/>
                <a:gd name="T73" fmla="*/ 14 h 233"/>
                <a:gd name="T74" fmla="*/ 48 w 472"/>
                <a:gd name="T75" fmla="*/ 0 h 233"/>
                <a:gd name="T76" fmla="*/ 23 w 472"/>
                <a:gd name="T77" fmla="*/ 0 h 233"/>
                <a:gd name="T78" fmla="*/ 7 w 472"/>
                <a:gd name="T79" fmla="*/ 7 h 233"/>
                <a:gd name="T80" fmla="*/ 1 w 472"/>
                <a:gd name="T81" fmla="*/ 21 h 233"/>
                <a:gd name="T82" fmla="*/ 0 w 472"/>
                <a:gd name="T83" fmla="*/ 34 h 233"/>
                <a:gd name="T84" fmla="*/ 1 w 472"/>
                <a:gd name="T85" fmla="*/ 57 h 2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2"/>
                <a:gd name="T130" fmla="*/ 0 h 233"/>
                <a:gd name="T131" fmla="*/ 472 w 472"/>
                <a:gd name="T132" fmla="*/ 233 h 2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2" h="233">
                  <a:moveTo>
                    <a:pt x="1" y="57"/>
                  </a:moveTo>
                  <a:lnTo>
                    <a:pt x="0" y="81"/>
                  </a:lnTo>
                  <a:lnTo>
                    <a:pt x="0" y="116"/>
                  </a:lnTo>
                  <a:lnTo>
                    <a:pt x="0" y="148"/>
                  </a:lnTo>
                  <a:lnTo>
                    <a:pt x="5" y="197"/>
                  </a:lnTo>
                  <a:lnTo>
                    <a:pt x="33" y="218"/>
                  </a:lnTo>
                  <a:lnTo>
                    <a:pt x="88" y="232"/>
                  </a:lnTo>
                  <a:lnTo>
                    <a:pt x="110" y="203"/>
                  </a:lnTo>
                  <a:lnTo>
                    <a:pt x="106" y="177"/>
                  </a:lnTo>
                  <a:lnTo>
                    <a:pt x="83" y="143"/>
                  </a:lnTo>
                  <a:lnTo>
                    <a:pt x="56" y="112"/>
                  </a:lnTo>
                  <a:lnTo>
                    <a:pt x="48" y="87"/>
                  </a:lnTo>
                  <a:lnTo>
                    <a:pt x="48" y="67"/>
                  </a:lnTo>
                  <a:lnTo>
                    <a:pt x="54" y="47"/>
                  </a:lnTo>
                  <a:lnTo>
                    <a:pt x="73" y="41"/>
                  </a:lnTo>
                  <a:lnTo>
                    <a:pt x="112" y="54"/>
                  </a:lnTo>
                  <a:lnTo>
                    <a:pt x="216" y="100"/>
                  </a:lnTo>
                  <a:lnTo>
                    <a:pt x="270" y="134"/>
                  </a:lnTo>
                  <a:lnTo>
                    <a:pt x="302" y="158"/>
                  </a:lnTo>
                  <a:lnTo>
                    <a:pt x="323" y="170"/>
                  </a:lnTo>
                  <a:lnTo>
                    <a:pt x="339" y="173"/>
                  </a:lnTo>
                  <a:lnTo>
                    <a:pt x="354" y="157"/>
                  </a:lnTo>
                  <a:lnTo>
                    <a:pt x="381" y="127"/>
                  </a:lnTo>
                  <a:lnTo>
                    <a:pt x="425" y="96"/>
                  </a:lnTo>
                  <a:lnTo>
                    <a:pt x="462" y="89"/>
                  </a:lnTo>
                  <a:lnTo>
                    <a:pt x="471" y="74"/>
                  </a:lnTo>
                  <a:lnTo>
                    <a:pt x="455" y="65"/>
                  </a:lnTo>
                  <a:lnTo>
                    <a:pt x="422" y="69"/>
                  </a:lnTo>
                  <a:lnTo>
                    <a:pt x="389" y="86"/>
                  </a:lnTo>
                  <a:lnTo>
                    <a:pt x="358" y="109"/>
                  </a:lnTo>
                  <a:lnTo>
                    <a:pt x="333" y="132"/>
                  </a:lnTo>
                  <a:lnTo>
                    <a:pt x="322" y="135"/>
                  </a:lnTo>
                  <a:lnTo>
                    <a:pt x="291" y="115"/>
                  </a:lnTo>
                  <a:lnTo>
                    <a:pt x="240" y="81"/>
                  </a:lnTo>
                  <a:lnTo>
                    <a:pt x="210" y="63"/>
                  </a:lnTo>
                  <a:lnTo>
                    <a:pt x="155" y="36"/>
                  </a:lnTo>
                  <a:lnTo>
                    <a:pt x="95" y="14"/>
                  </a:lnTo>
                  <a:lnTo>
                    <a:pt x="48" y="0"/>
                  </a:lnTo>
                  <a:lnTo>
                    <a:pt x="23" y="0"/>
                  </a:lnTo>
                  <a:lnTo>
                    <a:pt x="7" y="7"/>
                  </a:lnTo>
                  <a:lnTo>
                    <a:pt x="1" y="21"/>
                  </a:lnTo>
                  <a:lnTo>
                    <a:pt x="0" y="34"/>
                  </a:lnTo>
                  <a:lnTo>
                    <a:pt x="1" y="57"/>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29717" name="Freeform 10"/>
            <p:cNvSpPr>
              <a:spLocks/>
            </p:cNvSpPr>
            <p:nvPr/>
          </p:nvSpPr>
          <p:spPr bwMode="auto">
            <a:xfrm>
              <a:off x="3477" y="3328"/>
              <a:ext cx="441" cy="272"/>
            </a:xfrm>
            <a:custGeom>
              <a:avLst/>
              <a:gdLst>
                <a:gd name="T0" fmla="*/ 37 w 441"/>
                <a:gd name="T1" fmla="*/ 1 h 272"/>
                <a:gd name="T2" fmla="*/ 14 w 441"/>
                <a:gd name="T3" fmla="*/ 14 h 272"/>
                <a:gd name="T4" fmla="*/ 1 w 441"/>
                <a:gd name="T5" fmla="*/ 44 h 272"/>
                <a:gd name="T6" fmla="*/ 0 w 441"/>
                <a:gd name="T7" fmla="*/ 74 h 272"/>
                <a:gd name="T8" fmla="*/ 25 w 441"/>
                <a:gd name="T9" fmla="*/ 116 h 272"/>
                <a:gd name="T10" fmla="*/ 74 w 441"/>
                <a:gd name="T11" fmla="*/ 169 h 272"/>
                <a:gd name="T12" fmla="*/ 130 w 441"/>
                <a:gd name="T13" fmla="*/ 212 h 272"/>
                <a:gd name="T14" fmla="*/ 188 w 441"/>
                <a:gd name="T15" fmla="*/ 245 h 272"/>
                <a:gd name="T16" fmla="*/ 247 w 441"/>
                <a:gd name="T17" fmla="*/ 262 h 272"/>
                <a:gd name="T18" fmla="*/ 306 w 441"/>
                <a:gd name="T19" fmla="*/ 271 h 272"/>
                <a:gd name="T20" fmla="*/ 351 w 441"/>
                <a:gd name="T21" fmla="*/ 271 h 272"/>
                <a:gd name="T22" fmla="*/ 380 w 441"/>
                <a:gd name="T23" fmla="*/ 261 h 272"/>
                <a:gd name="T24" fmla="*/ 426 w 441"/>
                <a:gd name="T25" fmla="*/ 238 h 272"/>
                <a:gd name="T26" fmla="*/ 440 w 441"/>
                <a:gd name="T27" fmla="*/ 215 h 272"/>
                <a:gd name="T28" fmla="*/ 437 w 441"/>
                <a:gd name="T29" fmla="*/ 179 h 272"/>
                <a:gd name="T30" fmla="*/ 418 w 441"/>
                <a:gd name="T31" fmla="*/ 147 h 272"/>
                <a:gd name="T32" fmla="*/ 385 w 441"/>
                <a:gd name="T33" fmla="*/ 142 h 272"/>
                <a:gd name="T34" fmla="*/ 342 w 441"/>
                <a:gd name="T35" fmla="*/ 139 h 272"/>
                <a:gd name="T36" fmla="*/ 305 w 441"/>
                <a:gd name="T37" fmla="*/ 148 h 272"/>
                <a:gd name="T38" fmla="*/ 273 w 441"/>
                <a:gd name="T39" fmla="*/ 152 h 272"/>
                <a:gd name="T40" fmla="*/ 244 w 441"/>
                <a:gd name="T41" fmla="*/ 150 h 272"/>
                <a:gd name="T42" fmla="*/ 213 w 441"/>
                <a:gd name="T43" fmla="*/ 139 h 272"/>
                <a:gd name="T44" fmla="*/ 180 w 441"/>
                <a:gd name="T45" fmla="*/ 117 h 272"/>
                <a:gd name="T46" fmla="*/ 155 w 441"/>
                <a:gd name="T47" fmla="*/ 92 h 272"/>
                <a:gd name="T48" fmla="*/ 135 w 441"/>
                <a:gd name="T49" fmla="*/ 56 h 272"/>
                <a:gd name="T50" fmla="*/ 119 w 441"/>
                <a:gd name="T51" fmla="*/ 29 h 272"/>
                <a:gd name="T52" fmla="*/ 96 w 441"/>
                <a:gd name="T53" fmla="*/ 10 h 272"/>
                <a:gd name="T54" fmla="*/ 66 w 441"/>
                <a:gd name="T55" fmla="*/ 0 h 272"/>
                <a:gd name="T56" fmla="*/ 37 w 441"/>
                <a:gd name="T57" fmla="*/ 1 h 2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1"/>
                <a:gd name="T88" fmla="*/ 0 h 272"/>
                <a:gd name="T89" fmla="*/ 441 w 441"/>
                <a:gd name="T90" fmla="*/ 272 h 2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1" h="272">
                  <a:moveTo>
                    <a:pt x="37" y="1"/>
                  </a:moveTo>
                  <a:lnTo>
                    <a:pt x="14" y="14"/>
                  </a:lnTo>
                  <a:lnTo>
                    <a:pt x="1" y="44"/>
                  </a:lnTo>
                  <a:lnTo>
                    <a:pt x="0" y="74"/>
                  </a:lnTo>
                  <a:lnTo>
                    <a:pt x="25" y="116"/>
                  </a:lnTo>
                  <a:lnTo>
                    <a:pt x="74" y="169"/>
                  </a:lnTo>
                  <a:lnTo>
                    <a:pt x="130" y="212"/>
                  </a:lnTo>
                  <a:lnTo>
                    <a:pt x="188" y="245"/>
                  </a:lnTo>
                  <a:lnTo>
                    <a:pt x="247" y="262"/>
                  </a:lnTo>
                  <a:lnTo>
                    <a:pt x="306" y="271"/>
                  </a:lnTo>
                  <a:lnTo>
                    <a:pt x="351" y="271"/>
                  </a:lnTo>
                  <a:lnTo>
                    <a:pt x="380" y="261"/>
                  </a:lnTo>
                  <a:lnTo>
                    <a:pt x="426" y="238"/>
                  </a:lnTo>
                  <a:lnTo>
                    <a:pt x="440" y="215"/>
                  </a:lnTo>
                  <a:lnTo>
                    <a:pt x="437" y="179"/>
                  </a:lnTo>
                  <a:lnTo>
                    <a:pt x="418" y="147"/>
                  </a:lnTo>
                  <a:lnTo>
                    <a:pt x="385" y="142"/>
                  </a:lnTo>
                  <a:lnTo>
                    <a:pt x="342" y="139"/>
                  </a:lnTo>
                  <a:lnTo>
                    <a:pt x="305" y="148"/>
                  </a:lnTo>
                  <a:lnTo>
                    <a:pt x="273" y="152"/>
                  </a:lnTo>
                  <a:lnTo>
                    <a:pt x="244" y="150"/>
                  </a:lnTo>
                  <a:lnTo>
                    <a:pt x="213" y="139"/>
                  </a:lnTo>
                  <a:lnTo>
                    <a:pt x="180" y="117"/>
                  </a:lnTo>
                  <a:lnTo>
                    <a:pt x="155" y="92"/>
                  </a:lnTo>
                  <a:lnTo>
                    <a:pt x="135" y="56"/>
                  </a:lnTo>
                  <a:lnTo>
                    <a:pt x="119" y="29"/>
                  </a:lnTo>
                  <a:lnTo>
                    <a:pt x="96" y="10"/>
                  </a:lnTo>
                  <a:lnTo>
                    <a:pt x="66" y="0"/>
                  </a:lnTo>
                  <a:lnTo>
                    <a:pt x="37" y="1"/>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23" name="Group 13">
            <a:extLst>
              <a:ext uri="{FF2B5EF4-FFF2-40B4-BE49-F238E27FC236}">
                <a16:creationId xmlns:a16="http://schemas.microsoft.com/office/drawing/2014/main" id="{8B59FACE-C533-4E77-A9B5-2B8EB6C354B5}"/>
              </a:ext>
            </a:extLst>
          </p:cNvPr>
          <p:cNvGrpSpPr>
            <a:grpSpLocks/>
          </p:cNvGrpSpPr>
          <p:nvPr/>
        </p:nvGrpSpPr>
        <p:grpSpPr bwMode="auto">
          <a:xfrm>
            <a:off x="1095978" y="2014265"/>
            <a:ext cx="1825624" cy="4524375"/>
            <a:chOff x="357" y="1236"/>
            <a:chExt cx="1150" cy="2850"/>
          </a:xfrm>
        </p:grpSpPr>
        <p:sp>
          <p:nvSpPr>
            <p:cNvPr id="24" name="Rectangle 4">
              <a:extLst>
                <a:ext uri="{FF2B5EF4-FFF2-40B4-BE49-F238E27FC236}">
                  <a16:creationId xmlns:a16="http://schemas.microsoft.com/office/drawing/2014/main" id="{F65BEC88-CD92-43A9-9042-798400484CD8}"/>
                </a:ext>
              </a:extLst>
            </p:cNvPr>
            <p:cNvSpPr>
              <a:spLocks noChangeArrowheads="1"/>
            </p:cNvSpPr>
            <p:nvPr/>
          </p:nvSpPr>
          <p:spPr bwMode="auto">
            <a:xfrm>
              <a:off x="357" y="1236"/>
              <a:ext cx="1150"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What does </a:t>
              </a:r>
            </a:p>
            <a:p>
              <a:pPr algn="ctr">
                <a:spcBef>
                  <a:spcPct val="0"/>
                </a:spcBef>
                <a:buFontTx/>
                <a:buNone/>
              </a:pPr>
              <a:r>
                <a:rPr lang="en-US" altLang="en-US" sz="2400" dirty="0">
                  <a:solidFill>
                    <a:schemeClr val="tx1"/>
                  </a:solidFill>
                </a:rPr>
                <a:t>context</a:t>
              </a:r>
            </a:p>
            <a:p>
              <a:pPr algn="ctr">
                <a:spcBef>
                  <a:spcPct val="0"/>
                </a:spcBef>
                <a:buFontTx/>
                <a:buNone/>
              </a:pPr>
              <a:r>
                <a:rPr lang="en-US" altLang="en-US" sz="2400" dirty="0">
                  <a:solidFill>
                    <a:schemeClr val="tx1"/>
                  </a:solidFill>
                </a:rPr>
                <a:t>suggest? </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“into”</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“in”</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“out of”</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“from”</a:t>
              </a:r>
            </a:p>
            <a:p>
              <a:pPr algn="ctr">
                <a:spcBef>
                  <a:spcPct val="0"/>
                </a:spcBef>
                <a:buFontTx/>
                <a:buNone/>
              </a:pPr>
              <a:endParaRPr lang="en-US" altLang="en-US" sz="2400" dirty="0">
                <a:solidFill>
                  <a:schemeClr val="tx1"/>
                </a:solidFill>
              </a:endParaRPr>
            </a:p>
          </p:txBody>
        </p:sp>
        <p:sp>
          <p:nvSpPr>
            <p:cNvPr id="25" name="Oval 5">
              <a:extLst>
                <a:ext uri="{FF2B5EF4-FFF2-40B4-BE49-F238E27FC236}">
                  <a16:creationId xmlns:a16="http://schemas.microsoft.com/office/drawing/2014/main" id="{258C37FF-8BA9-4824-850C-469451B837E6}"/>
                </a:ext>
              </a:extLst>
            </p:cNvPr>
            <p:cNvSpPr>
              <a:spLocks noChangeArrowheads="1"/>
            </p:cNvSpPr>
            <p:nvPr/>
          </p:nvSpPr>
          <p:spPr bwMode="auto">
            <a:xfrm>
              <a:off x="814" y="2017"/>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6" name="Line 6">
              <a:extLst>
                <a:ext uri="{FF2B5EF4-FFF2-40B4-BE49-F238E27FC236}">
                  <a16:creationId xmlns:a16="http://schemas.microsoft.com/office/drawing/2014/main" id="{33B80FCE-83CD-41C0-8D56-B886C4939105}"/>
                </a:ext>
              </a:extLst>
            </p:cNvPr>
            <p:cNvSpPr>
              <a:spLocks noChangeShapeType="1"/>
            </p:cNvSpPr>
            <p:nvPr/>
          </p:nvSpPr>
          <p:spPr bwMode="auto">
            <a:xfrm>
              <a:off x="614" y="2111"/>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7" name="Oval 7">
              <a:extLst>
                <a:ext uri="{FF2B5EF4-FFF2-40B4-BE49-F238E27FC236}">
                  <a16:creationId xmlns:a16="http://schemas.microsoft.com/office/drawing/2014/main" id="{36777E46-A54E-44DE-A61D-AD3FF8E82107}"/>
                </a:ext>
              </a:extLst>
            </p:cNvPr>
            <p:cNvSpPr>
              <a:spLocks noChangeArrowheads="1"/>
            </p:cNvSpPr>
            <p:nvPr/>
          </p:nvSpPr>
          <p:spPr bwMode="auto">
            <a:xfrm>
              <a:off x="812" y="2444"/>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8" name="Oval 8">
              <a:extLst>
                <a:ext uri="{FF2B5EF4-FFF2-40B4-BE49-F238E27FC236}">
                  <a16:creationId xmlns:a16="http://schemas.microsoft.com/office/drawing/2014/main" id="{910E75A4-55D4-4361-970F-82BA332BC319}"/>
                </a:ext>
              </a:extLst>
            </p:cNvPr>
            <p:cNvSpPr>
              <a:spLocks noChangeArrowheads="1"/>
            </p:cNvSpPr>
            <p:nvPr/>
          </p:nvSpPr>
          <p:spPr bwMode="auto">
            <a:xfrm>
              <a:off x="879" y="2503"/>
              <a:ext cx="53" cy="58"/>
            </a:xfrm>
            <a:prstGeom prst="ellipse">
              <a:avLst/>
            </a:prstGeom>
            <a:solidFill>
              <a:schemeClr val="tx1"/>
            </a:solidFill>
            <a:ln w="12700">
              <a:solidFill>
                <a:schemeClr val="tx1"/>
              </a:solidFill>
              <a:round/>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9" name="Oval 9">
              <a:extLst>
                <a:ext uri="{FF2B5EF4-FFF2-40B4-BE49-F238E27FC236}">
                  <a16:creationId xmlns:a16="http://schemas.microsoft.com/office/drawing/2014/main" id="{AB8F3FCD-131A-43DD-A321-6C12F7EA4977}"/>
                </a:ext>
              </a:extLst>
            </p:cNvPr>
            <p:cNvSpPr>
              <a:spLocks noChangeArrowheads="1"/>
            </p:cNvSpPr>
            <p:nvPr/>
          </p:nvSpPr>
          <p:spPr bwMode="auto">
            <a:xfrm>
              <a:off x="845" y="2909"/>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0" name="Line 10">
              <a:extLst>
                <a:ext uri="{FF2B5EF4-FFF2-40B4-BE49-F238E27FC236}">
                  <a16:creationId xmlns:a16="http://schemas.microsoft.com/office/drawing/2014/main" id="{78FC7FD5-07B2-433E-B3C7-FA3410FC8AF3}"/>
                </a:ext>
              </a:extLst>
            </p:cNvPr>
            <p:cNvSpPr>
              <a:spLocks noChangeShapeType="1"/>
            </p:cNvSpPr>
            <p:nvPr/>
          </p:nvSpPr>
          <p:spPr bwMode="auto">
            <a:xfrm>
              <a:off x="935" y="2999"/>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1" name="Oval 11">
              <a:extLst>
                <a:ext uri="{FF2B5EF4-FFF2-40B4-BE49-F238E27FC236}">
                  <a16:creationId xmlns:a16="http://schemas.microsoft.com/office/drawing/2014/main" id="{6A60F074-FF82-4A2C-9314-218703A5C820}"/>
                </a:ext>
              </a:extLst>
            </p:cNvPr>
            <p:cNvSpPr>
              <a:spLocks noChangeArrowheads="1"/>
            </p:cNvSpPr>
            <p:nvPr/>
          </p:nvSpPr>
          <p:spPr bwMode="auto">
            <a:xfrm>
              <a:off x="857" y="3377"/>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2" name="Line 12">
              <a:extLst>
                <a:ext uri="{FF2B5EF4-FFF2-40B4-BE49-F238E27FC236}">
                  <a16:creationId xmlns:a16="http://schemas.microsoft.com/office/drawing/2014/main" id="{691840AC-51FF-4A24-B653-69817DD087C0}"/>
                </a:ext>
              </a:extLst>
            </p:cNvPr>
            <p:cNvSpPr>
              <a:spLocks noChangeShapeType="1"/>
            </p:cNvSpPr>
            <p:nvPr/>
          </p:nvSpPr>
          <p:spPr bwMode="auto">
            <a:xfrm>
              <a:off x="1049" y="3467"/>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sndAc>
      <p:stSnd>
        <p:snd r:embed="rId3" name="Laser"/>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
            <a:extLst>
              <a:ext uri="{FF2B5EF4-FFF2-40B4-BE49-F238E27FC236}">
                <a16:creationId xmlns:a16="http://schemas.microsoft.com/office/drawing/2014/main" id="{B41E040A-F25A-4690-A535-E3E45B901B75}"/>
              </a:ext>
            </a:extLst>
          </p:cNvPr>
          <p:cNvGraphicFramePr>
            <a:graphicFrameLocks/>
          </p:cNvGraphicFramePr>
          <p:nvPr>
            <p:extLst>
              <p:ext uri="{D42A27DB-BD31-4B8C-83A1-F6EECF244321}">
                <p14:modId xmlns:p14="http://schemas.microsoft.com/office/powerpoint/2010/main" val="391786804"/>
              </p:ext>
            </p:extLst>
          </p:nvPr>
        </p:nvGraphicFramePr>
        <p:xfrm>
          <a:off x="3916363" y="1930401"/>
          <a:ext cx="7424300" cy="4283075"/>
        </p:xfrm>
        <a:graphic>
          <a:graphicData uri="http://schemas.openxmlformats.org/presentationml/2006/ole">
            <mc:AlternateContent xmlns:mc="http://schemas.openxmlformats.org/markup-compatibility/2006">
              <mc:Choice xmlns:v="urn:schemas-microsoft-com:vml" Requires="v">
                <p:oleObj name="CorelDRAW!" r:id="rId4" imgW="741811" imgH="553001" progId="CDraw5">
                  <p:embed/>
                </p:oleObj>
              </mc:Choice>
              <mc:Fallback>
                <p:oleObj name="CorelDRAW!" r:id="rId4" imgW="741811" imgH="553001" progId="CDraw5">
                  <p:embed/>
                  <p:pic>
                    <p:nvPicPr>
                      <p:cNvPr id="2765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363" y="1930401"/>
                        <a:ext cx="7424300" cy="4283075"/>
                      </a:xfrm>
                      <a:prstGeom prst="rect">
                        <a:avLst/>
                      </a:prstGeom>
                      <a:noFill/>
                      <a:ln>
                        <a:noFill/>
                      </a:ln>
                      <a:effectLst/>
                    </p:spPr>
                  </p:pic>
                </p:oleObj>
              </mc:Fallback>
            </mc:AlternateContent>
          </a:graphicData>
        </a:graphic>
      </p:graphicFrame>
      <p:sp>
        <p:nvSpPr>
          <p:cNvPr id="17411" name="Rectangle 3"/>
          <p:cNvSpPr>
            <a:spLocks noGrp="1" noChangeArrowheads="1"/>
          </p:cNvSpPr>
          <p:nvPr>
            <p:ph type="title"/>
          </p:nvPr>
        </p:nvSpPr>
        <p:spPr/>
        <p:txBody>
          <a:bodyPr/>
          <a:lstStyle/>
          <a:p>
            <a:pPr>
              <a:defRPr/>
            </a:pPr>
            <a:r>
              <a:rPr lang="en-US" sz="4400"/>
              <a:t>Helper Words</a:t>
            </a:r>
          </a:p>
        </p:txBody>
      </p:sp>
      <p:sp>
        <p:nvSpPr>
          <p:cNvPr id="17412" name="Rectangle 4"/>
          <p:cNvSpPr>
            <a:spLocks noGrp="1" noChangeArrowheads="1"/>
          </p:cNvSpPr>
          <p:nvPr>
            <p:ph type="body" idx="1"/>
          </p:nvPr>
        </p:nvSpPr>
        <p:spPr>
          <a:xfrm>
            <a:off x="4443413" y="1981200"/>
            <a:ext cx="5695950" cy="4114800"/>
          </a:xfrm>
          <a:effectLst>
            <a:outerShdw dist="35921" dir="2700000" algn="ctr" rotWithShape="0">
              <a:schemeClr val="folHlink"/>
            </a:outerShdw>
          </a:effectLst>
        </p:spPr>
        <p:txBody>
          <a:bodyPr/>
          <a:lstStyle/>
          <a:p>
            <a:pPr>
              <a:defRPr/>
            </a:pPr>
            <a:r>
              <a:rPr lang="en-US">
                <a:solidFill>
                  <a:srgbClr val="000080"/>
                </a:solidFill>
              </a:rPr>
              <a:t>Prepositions</a:t>
            </a:r>
          </a:p>
          <a:p>
            <a:pPr lvl="1">
              <a:buFontTx/>
              <a:buNone/>
              <a:defRPr/>
            </a:pPr>
            <a:r>
              <a:rPr lang="en-US" sz="3200">
                <a:solidFill>
                  <a:srgbClr val="000080"/>
                </a:solidFill>
              </a:rPr>
              <a:t>“out of”  Acts 8:39</a:t>
            </a:r>
          </a:p>
        </p:txBody>
      </p:sp>
      <p:grpSp>
        <p:nvGrpSpPr>
          <p:cNvPr id="31749" name="Group 11"/>
          <p:cNvGrpSpPr>
            <a:grpSpLocks/>
          </p:cNvGrpSpPr>
          <p:nvPr/>
        </p:nvGrpSpPr>
        <p:grpSpPr bwMode="auto">
          <a:xfrm>
            <a:off x="8664575" y="4121945"/>
            <a:ext cx="1038225" cy="1433513"/>
            <a:chOff x="3884" y="2760"/>
            <a:chExt cx="654" cy="903"/>
          </a:xfrm>
        </p:grpSpPr>
        <p:sp>
          <p:nvSpPr>
            <p:cNvPr id="31760" name="Freeform 5"/>
            <p:cNvSpPr>
              <a:spLocks/>
            </p:cNvSpPr>
            <p:nvPr/>
          </p:nvSpPr>
          <p:spPr bwMode="auto">
            <a:xfrm>
              <a:off x="3894" y="2958"/>
              <a:ext cx="325" cy="391"/>
            </a:xfrm>
            <a:custGeom>
              <a:avLst/>
              <a:gdLst>
                <a:gd name="T0" fmla="*/ 303 w 325"/>
                <a:gd name="T1" fmla="*/ 23 h 391"/>
                <a:gd name="T2" fmla="*/ 255 w 325"/>
                <a:gd name="T3" fmla="*/ 0 h 391"/>
                <a:gd name="T4" fmla="*/ 205 w 325"/>
                <a:gd name="T5" fmla="*/ 12 h 391"/>
                <a:gd name="T6" fmla="*/ 132 w 325"/>
                <a:gd name="T7" fmla="*/ 49 h 391"/>
                <a:gd name="T8" fmla="*/ 61 w 325"/>
                <a:gd name="T9" fmla="*/ 111 h 391"/>
                <a:gd name="T10" fmla="*/ 13 w 325"/>
                <a:gd name="T11" fmla="*/ 168 h 391"/>
                <a:gd name="T12" fmla="*/ 0 w 325"/>
                <a:gd name="T13" fmla="*/ 224 h 391"/>
                <a:gd name="T14" fmla="*/ 3 w 325"/>
                <a:gd name="T15" fmla="*/ 283 h 391"/>
                <a:gd name="T16" fmla="*/ 17 w 325"/>
                <a:gd name="T17" fmla="*/ 320 h 391"/>
                <a:gd name="T18" fmla="*/ 48 w 325"/>
                <a:gd name="T19" fmla="*/ 362 h 391"/>
                <a:gd name="T20" fmla="*/ 81 w 325"/>
                <a:gd name="T21" fmla="*/ 390 h 391"/>
                <a:gd name="T22" fmla="*/ 114 w 325"/>
                <a:gd name="T23" fmla="*/ 390 h 391"/>
                <a:gd name="T24" fmla="*/ 137 w 325"/>
                <a:gd name="T25" fmla="*/ 380 h 391"/>
                <a:gd name="T26" fmla="*/ 168 w 325"/>
                <a:gd name="T27" fmla="*/ 345 h 391"/>
                <a:gd name="T28" fmla="*/ 185 w 325"/>
                <a:gd name="T29" fmla="*/ 306 h 391"/>
                <a:gd name="T30" fmla="*/ 182 w 325"/>
                <a:gd name="T31" fmla="*/ 274 h 391"/>
                <a:gd name="T32" fmla="*/ 178 w 325"/>
                <a:gd name="T33" fmla="*/ 238 h 391"/>
                <a:gd name="T34" fmla="*/ 181 w 325"/>
                <a:gd name="T35" fmla="*/ 209 h 391"/>
                <a:gd name="T36" fmla="*/ 203 w 325"/>
                <a:gd name="T37" fmla="*/ 175 h 391"/>
                <a:gd name="T38" fmla="*/ 233 w 325"/>
                <a:gd name="T39" fmla="*/ 141 h 391"/>
                <a:gd name="T40" fmla="*/ 273 w 325"/>
                <a:gd name="T41" fmla="*/ 103 h 391"/>
                <a:gd name="T42" fmla="*/ 303 w 325"/>
                <a:gd name="T43" fmla="*/ 74 h 391"/>
                <a:gd name="T44" fmla="*/ 324 w 325"/>
                <a:gd name="T45" fmla="*/ 43 h 391"/>
                <a:gd name="T46" fmla="*/ 303 w 325"/>
                <a:gd name="T47" fmla="*/ 23 h 3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25"/>
                <a:gd name="T73" fmla="*/ 0 h 391"/>
                <a:gd name="T74" fmla="*/ 325 w 325"/>
                <a:gd name="T75" fmla="*/ 391 h 3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25" h="391">
                  <a:moveTo>
                    <a:pt x="303" y="23"/>
                  </a:moveTo>
                  <a:lnTo>
                    <a:pt x="255" y="0"/>
                  </a:lnTo>
                  <a:lnTo>
                    <a:pt x="205" y="12"/>
                  </a:lnTo>
                  <a:lnTo>
                    <a:pt x="132" y="49"/>
                  </a:lnTo>
                  <a:lnTo>
                    <a:pt x="61" y="111"/>
                  </a:lnTo>
                  <a:lnTo>
                    <a:pt x="13" y="168"/>
                  </a:lnTo>
                  <a:lnTo>
                    <a:pt x="0" y="224"/>
                  </a:lnTo>
                  <a:lnTo>
                    <a:pt x="3" y="283"/>
                  </a:lnTo>
                  <a:lnTo>
                    <a:pt x="17" y="320"/>
                  </a:lnTo>
                  <a:lnTo>
                    <a:pt x="48" y="362"/>
                  </a:lnTo>
                  <a:lnTo>
                    <a:pt x="81" y="390"/>
                  </a:lnTo>
                  <a:lnTo>
                    <a:pt x="114" y="390"/>
                  </a:lnTo>
                  <a:lnTo>
                    <a:pt x="137" y="380"/>
                  </a:lnTo>
                  <a:lnTo>
                    <a:pt x="168" y="345"/>
                  </a:lnTo>
                  <a:lnTo>
                    <a:pt x="185" y="306"/>
                  </a:lnTo>
                  <a:lnTo>
                    <a:pt x="182" y="274"/>
                  </a:lnTo>
                  <a:lnTo>
                    <a:pt x="178" y="238"/>
                  </a:lnTo>
                  <a:lnTo>
                    <a:pt x="181" y="209"/>
                  </a:lnTo>
                  <a:lnTo>
                    <a:pt x="203" y="175"/>
                  </a:lnTo>
                  <a:lnTo>
                    <a:pt x="233" y="141"/>
                  </a:lnTo>
                  <a:lnTo>
                    <a:pt x="273" y="103"/>
                  </a:lnTo>
                  <a:lnTo>
                    <a:pt x="303" y="74"/>
                  </a:lnTo>
                  <a:lnTo>
                    <a:pt x="324" y="43"/>
                  </a:lnTo>
                  <a:lnTo>
                    <a:pt x="303" y="23"/>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1761" name="Freeform 6"/>
            <p:cNvSpPr>
              <a:spLocks/>
            </p:cNvSpPr>
            <p:nvPr/>
          </p:nvSpPr>
          <p:spPr bwMode="auto">
            <a:xfrm>
              <a:off x="3884" y="3263"/>
              <a:ext cx="322" cy="400"/>
            </a:xfrm>
            <a:custGeom>
              <a:avLst/>
              <a:gdLst>
                <a:gd name="T0" fmla="*/ 62 w 322"/>
                <a:gd name="T1" fmla="*/ 0 h 400"/>
                <a:gd name="T2" fmla="*/ 58 w 322"/>
                <a:gd name="T3" fmla="*/ 37 h 400"/>
                <a:gd name="T4" fmla="*/ 76 w 322"/>
                <a:gd name="T5" fmla="*/ 56 h 400"/>
                <a:gd name="T6" fmla="*/ 98 w 322"/>
                <a:gd name="T7" fmla="*/ 92 h 400"/>
                <a:gd name="T8" fmla="*/ 123 w 322"/>
                <a:gd name="T9" fmla="*/ 106 h 400"/>
                <a:gd name="T10" fmla="*/ 180 w 322"/>
                <a:gd name="T11" fmla="*/ 122 h 400"/>
                <a:gd name="T12" fmla="*/ 226 w 322"/>
                <a:gd name="T13" fmla="*/ 123 h 400"/>
                <a:gd name="T14" fmla="*/ 256 w 322"/>
                <a:gd name="T15" fmla="*/ 123 h 400"/>
                <a:gd name="T16" fmla="*/ 286 w 322"/>
                <a:gd name="T17" fmla="*/ 133 h 400"/>
                <a:gd name="T18" fmla="*/ 293 w 322"/>
                <a:gd name="T19" fmla="*/ 149 h 400"/>
                <a:gd name="T20" fmla="*/ 257 w 322"/>
                <a:gd name="T21" fmla="*/ 186 h 400"/>
                <a:gd name="T22" fmla="*/ 215 w 322"/>
                <a:gd name="T23" fmla="*/ 209 h 400"/>
                <a:gd name="T24" fmla="*/ 151 w 322"/>
                <a:gd name="T25" fmla="*/ 230 h 400"/>
                <a:gd name="T26" fmla="*/ 86 w 322"/>
                <a:gd name="T27" fmla="*/ 239 h 400"/>
                <a:gd name="T28" fmla="*/ 38 w 322"/>
                <a:gd name="T29" fmla="*/ 235 h 400"/>
                <a:gd name="T30" fmla="*/ 11 w 322"/>
                <a:gd name="T31" fmla="*/ 230 h 400"/>
                <a:gd name="T32" fmla="*/ 1 w 322"/>
                <a:gd name="T33" fmla="*/ 245 h 400"/>
                <a:gd name="T34" fmla="*/ 0 w 322"/>
                <a:gd name="T35" fmla="*/ 256 h 400"/>
                <a:gd name="T36" fmla="*/ 25 w 322"/>
                <a:gd name="T37" fmla="*/ 286 h 400"/>
                <a:gd name="T38" fmla="*/ 48 w 322"/>
                <a:gd name="T39" fmla="*/ 316 h 400"/>
                <a:gd name="T40" fmla="*/ 49 w 322"/>
                <a:gd name="T41" fmla="*/ 360 h 400"/>
                <a:gd name="T42" fmla="*/ 40 w 322"/>
                <a:gd name="T43" fmla="*/ 399 h 400"/>
                <a:gd name="T44" fmla="*/ 56 w 322"/>
                <a:gd name="T45" fmla="*/ 396 h 400"/>
                <a:gd name="T46" fmla="*/ 75 w 322"/>
                <a:gd name="T47" fmla="*/ 384 h 400"/>
                <a:gd name="T48" fmla="*/ 86 w 322"/>
                <a:gd name="T49" fmla="*/ 350 h 400"/>
                <a:gd name="T50" fmla="*/ 72 w 322"/>
                <a:gd name="T51" fmla="*/ 318 h 400"/>
                <a:gd name="T52" fmla="*/ 58 w 322"/>
                <a:gd name="T53" fmla="*/ 294 h 400"/>
                <a:gd name="T54" fmla="*/ 42 w 322"/>
                <a:gd name="T55" fmla="*/ 273 h 400"/>
                <a:gd name="T56" fmla="*/ 42 w 322"/>
                <a:gd name="T57" fmla="*/ 261 h 400"/>
                <a:gd name="T58" fmla="*/ 57 w 322"/>
                <a:gd name="T59" fmla="*/ 258 h 400"/>
                <a:gd name="T60" fmla="*/ 102 w 322"/>
                <a:gd name="T61" fmla="*/ 260 h 400"/>
                <a:gd name="T62" fmla="*/ 171 w 322"/>
                <a:gd name="T63" fmla="*/ 250 h 400"/>
                <a:gd name="T64" fmla="*/ 215 w 322"/>
                <a:gd name="T65" fmla="*/ 229 h 400"/>
                <a:gd name="T66" fmla="*/ 261 w 322"/>
                <a:gd name="T67" fmla="*/ 204 h 400"/>
                <a:gd name="T68" fmla="*/ 306 w 322"/>
                <a:gd name="T69" fmla="*/ 161 h 400"/>
                <a:gd name="T70" fmla="*/ 321 w 322"/>
                <a:gd name="T71" fmla="*/ 133 h 400"/>
                <a:gd name="T72" fmla="*/ 314 w 322"/>
                <a:gd name="T73" fmla="*/ 117 h 400"/>
                <a:gd name="T74" fmla="*/ 302 w 322"/>
                <a:gd name="T75" fmla="*/ 110 h 400"/>
                <a:gd name="T76" fmla="*/ 283 w 322"/>
                <a:gd name="T77" fmla="*/ 99 h 400"/>
                <a:gd name="T78" fmla="*/ 246 w 322"/>
                <a:gd name="T79" fmla="*/ 93 h 400"/>
                <a:gd name="T80" fmla="*/ 205 w 322"/>
                <a:gd name="T81" fmla="*/ 95 h 400"/>
                <a:gd name="T82" fmla="*/ 155 w 322"/>
                <a:gd name="T83" fmla="*/ 82 h 400"/>
                <a:gd name="T84" fmla="*/ 132 w 322"/>
                <a:gd name="T85" fmla="*/ 73 h 400"/>
                <a:gd name="T86" fmla="*/ 116 w 322"/>
                <a:gd name="T87" fmla="*/ 51 h 400"/>
                <a:gd name="T88" fmla="*/ 111 w 322"/>
                <a:gd name="T89" fmla="*/ 16 h 400"/>
                <a:gd name="T90" fmla="*/ 87 w 322"/>
                <a:gd name="T91" fmla="*/ 6 h 400"/>
                <a:gd name="T92" fmla="*/ 62 w 322"/>
                <a:gd name="T93" fmla="*/ 0 h 4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2"/>
                <a:gd name="T142" fmla="*/ 0 h 400"/>
                <a:gd name="T143" fmla="*/ 322 w 322"/>
                <a:gd name="T144" fmla="*/ 400 h 4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2" h="400">
                  <a:moveTo>
                    <a:pt x="62" y="0"/>
                  </a:moveTo>
                  <a:lnTo>
                    <a:pt x="58" y="37"/>
                  </a:lnTo>
                  <a:lnTo>
                    <a:pt x="76" y="56"/>
                  </a:lnTo>
                  <a:lnTo>
                    <a:pt x="98" y="92"/>
                  </a:lnTo>
                  <a:lnTo>
                    <a:pt x="123" y="106"/>
                  </a:lnTo>
                  <a:lnTo>
                    <a:pt x="180" y="122"/>
                  </a:lnTo>
                  <a:lnTo>
                    <a:pt x="226" y="123"/>
                  </a:lnTo>
                  <a:lnTo>
                    <a:pt x="256" y="123"/>
                  </a:lnTo>
                  <a:lnTo>
                    <a:pt x="286" y="133"/>
                  </a:lnTo>
                  <a:lnTo>
                    <a:pt x="293" y="149"/>
                  </a:lnTo>
                  <a:lnTo>
                    <a:pt x="257" y="186"/>
                  </a:lnTo>
                  <a:lnTo>
                    <a:pt x="215" y="209"/>
                  </a:lnTo>
                  <a:lnTo>
                    <a:pt x="151" y="230"/>
                  </a:lnTo>
                  <a:lnTo>
                    <a:pt x="86" y="239"/>
                  </a:lnTo>
                  <a:lnTo>
                    <a:pt x="38" y="235"/>
                  </a:lnTo>
                  <a:lnTo>
                    <a:pt x="11" y="230"/>
                  </a:lnTo>
                  <a:lnTo>
                    <a:pt x="1" y="245"/>
                  </a:lnTo>
                  <a:lnTo>
                    <a:pt x="0" y="256"/>
                  </a:lnTo>
                  <a:lnTo>
                    <a:pt x="25" y="286"/>
                  </a:lnTo>
                  <a:lnTo>
                    <a:pt x="48" y="316"/>
                  </a:lnTo>
                  <a:lnTo>
                    <a:pt x="49" y="360"/>
                  </a:lnTo>
                  <a:lnTo>
                    <a:pt x="40" y="399"/>
                  </a:lnTo>
                  <a:lnTo>
                    <a:pt x="56" y="396"/>
                  </a:lnTo>
                  <a:lnTo>
                    <a:pt x="75" y="384"/>
                  </a:lnTo>
                  <a:lnTo>
                    <a:pt x="86" y="350"/>
                  </a:lnTo>
                  <a:lnTo>
                    <a:pt x="72" y="318"/>
                  </a:lnTo>
                  <a:lnTo>
                    <a:pt x="58" y="294"/>
                  </a:lnTo>
                  <a:lnTo>
                    <a:pt x="42" y="273"/>
                  </a:lnTo>
                  <a:lnTo>
                    <a:pt x="42" y="261"/>
                  </a:lnTo>
                  <a:lnTo>
                    <a:pt x="57" y="258"/>
                  </a:lnTo>
                  <a:lnTo>
                    <a:pt x="102" y="260"/>
                  </a:lnTo>
                  <a:lnTo>
                    <a:pt x="171" y="250"/>
                  </a:lnTo>
                  <a:lnTo>
                    <a:pt x="215" y="229"/>
                  </a:lnTo>
                  <a:lnTo>
                    <a:pt x="261" y="204"/>
                  </a:lnTo>
                  <a:lnTo>
                    <a:pt x="306" y="161"/>
                  </a:lnTo>
                  <a:lnTo>
                    <a:pt x="321" y="133"/>
                  </a:lnTo>
                  <a:lnTo>
                    <a:pt x="314" y="117"/>
                  </a:lnTo>
                  <a:lnTo>
                    <a:pt x="302" y="110"/>
                  </a:lnTo>
                  <a:lnTo>
                    <a:pt x="283" y="99"/>
                  </a:lnTo>
                  <a:lnTo>
                    <a:pt x="246" y="93"/>
                  </a:lnTo>
                  <a:lnTo>
                    <a:pt x="205" y="95"/>
                  </a:lnTo>
                  <a:lnTo>
                    <a:pt x="155" y="82"/>
                  </a:lnTo>
                  <a:lnTo>
                    <a:pt x="132" y="73"/>
                  </a:lnTo>
                  <a:lnTo>
                    <a:pt x="116" y="51"/>
                  </a:lnTo>
                  <a:lnTo>
                    <a:pt x="111" y="16"/>
                  </a:lnTo>
                  <a:lnTo>
                    <a:pt x="87" y="6"/>
                  </a:lnTo>
                  <a:lnTo>
                    <a:pt x="62" y="0"/>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1762" name="Freeform 7"/>
            <p:cNvSpPr>
              <a:spLocks/>
            </p:cNvSpPr>
            <p:nvPr/>
          </p:nvSpPr>
          <p:spPr bwMode="auto">
            <a:xfrm>
              <a:off x="3890" y="3196"/>
              <a:ext cx="322" cy="400"/>
            </a:xfrm>
            <a:custGeom>
              <a:avLst/>
              <a:gdLst>
                <a:gd name="T0" fmla="*/ 60 w 322"/>
                <a:gd name="T1" fmla="*/ 0 h 400"/>
                <a:gd name="T2" fmla="*/ 57 w 322"/>
                <a:gd name="T3" fmla="*/ 37 h 400"/>
                <a:gd name="T4" fmla="*/ 75 w 322"/>
                <a:gd name="T5" fmla="*/ 55 h 400"/>
                <a:gd name="T6" fmla="*/ 96 w 322"/>
                <a:gd name="T7" fmla="*/ 92 h 400"/>
                <a:gd name="T8" fmla="*/ 121 w 322"/>
                <a:gd name="T9" fmla="*/ 107 h 400"/>
                <a:gd name="T10" fmla="*/ 180 w 322"/>
                <a:gd name="T11" fmla="*/ 121 h 400"/>
                <a:gd name="T12" fmla="*/ 225 w 322"/>
                <a:gd name="T13" fmla="*/ 125 h 400"/>
                <a:gd name="T14" fmla="*/ 256 w 322"/>
                <a:gd name="T15" fmla="*/ 123 h 400"/>
                <a:gd name="T16" fmla="*/ 286 w 322"/>
                <a:gd name="T17" fmla="*/ 134 h 400"/>
                <a:gd name="T18" fmla="*/ 293 w 322"/>
                <a:gd name="T19" fmla="*/ 150 h 400"/>
                <a:gd name="T20" fmla="*/ 256 w 322"/>
                <a:gd name="T21" fmla="*/ 187 h 400"/>
                <a:gd name="T22" fmla="*/ 216 w 322"/>
                <a:gd name="T23" fmla="*/ 210 h 400"/>
                <a:gd name="T24" fmla="*/ 151 w 322"/>
                <a:gd name="T25" fmla="*/ 231 h 400"/>
                <a:gd name="T26" fmla="*/ 86 w 322"/>
                <a:gd name="T27" fmla="*/ 239 h 400"/>
                <a:gd name="T28" fmla="*/ 37 w 322"/>
                <a:gd name="T29" fmla="*/ 234 h 400"/>
                <a:gd name="T30" fmla="*/ 11 w 322"/>
                <a:gd name="T31" fmla="*/ 231 h 400"/>
                <a:gd name="T32" fmla="*/ 1 w 322"/>
                <a:gd name="T33" fmla="*/ 245 h 400"/>
                <a:gd name="T34" fmla="*/ 0 w 322"/>
                <a:gd name="T35" fmla="*/ 255 h 400"/>
                <a:gd name="T36" fmla="*/ 25 w 322"/>
                <a:gd name="T37" fmla="*/ 287 h 400"/>
                <a:gd name="T38" fmla="*/ 48 w 322"/>
                <a:gd name="T39" fmla="*/ 316 h 400"/>
                <a:gd name="T40" fmla="*/ 49 w 322"/>
                <a:gd name="T41" fmla="*/ 360 h 400"/>
                <a:gd name="T42" fmla="*/ 41 w 322"/>
                <a:gd name="T43" fmla="*/ 399 h 400"/>
                <a:gd name="T44" fmla="*/ 56 w 322"/>
                <a:gd name="T45" fmla="*/ 395 h 400"/>
                <a:gd name="T46" fmla="*/ 75 w 322"/>
                <a:gd name="T47" fmla="*/ 384 h 400"/>
                <a:gd name="T48" fmla="*/ 85 w 322"/>
                <a:gd name="T49" fmla="*/ 350 h 400"/>
                <a:gd name="T50" fmla="*/ 73 w 322"/>
                <a:gd name="T51" fmla="*/ 319 h 400"/>
                <a:gd name="T52" fmla="*/ 58 w 322"/>
                <a:gd name="T53" fmla="*/ 294 h 400"/>
                <a:gd name="T54" fmla="*/ 42 w 322"/>
                <a:gd name="T55" fmla="*/ 273 h 400"/>
                <a:gd name="T56" fmla="*/ 42 w 322"/>
                <a:gd name="T57" fmla="*/ 261 h 400"/>
                <a:gd name="T58" fmla="*/ 56 w 322"/>
                <a:gd name="T59" fmla="*/ 258 h 400"/>
                <a:gd name="T60" fmla="*/ 101 w 322"/>
                <a:gd name="T61" fmla="*/ 260 h 400"/>
                <a:gd name="T62" fmla="*/ 171 w 322"/>
                <a:gd name="T63" fmla="*/ 251 h 400"/>
                <a:gd name="T64" fmla="*/ 215 w 322"/>
                <a:gd name="T65" fmla="*/ 230 h 400"/>
                <a:gd name="T66" fmla="*/ 261 w 322"/>
                <a:gd name="T67" fmla="*/ 205 h 400"/>
                <a:gd name="T68" fmla="*/ 307 w 322"/>
                <a:gd name="T69" fmla="*/ 161 h 400"/>
                <a:gd name="T70" fmla="*/ 321 w 322"/>
                <a:gd name="T71" fmla="*/ 135 h 400"/>
                <a:gd name="T72" fmla="*/ 314 w 322"/>
                <a:gd name="T73" fmla="*/ 119 h 400"/>
                <a:gd name="T74" fmla="*/ 302 w 322"/>
                <a:gd name="T75" fmla="*/ 111 h 400"/>
                <a:gd name="T76" fmla="*/ 283 w 322"/>
                <a:gd name="T77" fmla="*/ 101 h 400"/>
                <a:gd name="T78" fmla="*/ 245 w 322"/>
                <a:gd name="T79" fmla="*/ 93 h 400"/>
                <a:gd name="T80" fmla="*/ 205 w 322"/>
                <a:gd name="T81" fmla="*/ 98 h 400"/>
                <a:gd name="T82" fmla="*/ 154 w 322"/>
                <a:gd name="T83" fmla="*/ 83 h 400"/>
                <a:gd name="T84" fmla="*/ 132 w 322"/>
                <a:gd name="T85" fmla="*/ 74 h 400"/>
                <a:gd name="T86" fmla="*/ 115 w 322"/>
                <a:gd name="T87" fmla="*/ 52 h 400"/>
                <a:gd name="T88" fmla="*/ 109 w 322"/>
                <a:gd name="T89" fmla="*/ 17 h 400"/>
                <a:gd name="T90" fmla="*/ 86 w 322"/>
                <a:gd name="T91" fmla="*/ 7 h 400"/>
                <a:gd name="T92" fmla="*/ 60 w 322"/>
                <a:gd name="T93" fmla="*/ 0 h 4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2"/>
                <a:gd name="T142" fmla="*/ 0 h 400"/>
                <a:gd name="T143" fmla="*/ 322 w 322"/>
                <a:gd name="T144" fmla="*/ 400 h 4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2" h="400">
                  <a:moveTo>
                    <a:pt x="60" y="0"/>
                  </a:moveTo>
                  <a:lnTo>
                    <a:pt x="57" y="37"/>
                  </a:lnTo>
                  <a:lnTo>
                    <a:pt x="75" y="55"/>
                  </a:lnTo>
                  <a:lnTo>
                    <a:pt x="96" y="92"/>
                  </a:lnTo>
                  <a:lnTo>
                    <a:pt x="121" y="107"/>
                  </a:lnTo>
                  <a:lnTo>
                    <a:pt x="180" y="121"/>
                  </a:lnTo>
                  <a:lnTo>
                    <a:pt x="225" y="125"/>
                  </a:lnTo>
                  <a:lnTo>
                    <a:pt x="256" y="123"/>
                  </a:lnTo>
                  <a:lnTo>
                    <a:pt x="286" y="134"/>
                  </a:lnTo>
                  <a:lnTo>
                    <a:pt x="293" y="150"/>
                  </a:lnTo>
                  <a:lnTo>
                    <a:pt x="256" y="187"/>
                  </a:lnTo>
                  <a:lnTo>
                    <a:pt x="216" y="210"/>
                  </a:lnTo>
                  <a:lnTo>
                    <a:pt x="151" y="231"/>
                  </a:lnTo>
                  <a:lnTo>
                    <a:pt x="86" y="239"/>
                  </a:lnTo>
                  <a:lnTo>
                    <a:pt x="37" y="234"/>
                  </a:lnTo>
                  <a:lnTo>
                    <a:pt x="11" y="231"/>
                  </a:lnTo>
                  <a:lnTo>
                    <a:pt x="1" y="245"/>
                  </a:lnTo>
                  <a:lnTo>
                    <a:pt x="0" y="255"/>
                  </a:lnTo>
                  <a:lnTo>
                    <a:pt x="25" y="287"/>
                  </a:lnTo>
                  <a:lnTo>
                    <a:pt x="48" y="316"/>
                  </a:lnTo>
                  <a:lnTo>
                    <a:pt x="49" y="360"/>
                  </a:lnTo>
                  <a:lnTo>
                    <a:pt x="41" y="399"/>
                  </a:lnTo>
                  <a:lnTo>
                    <a:pt x="56" y="395"/>
                  </a:lnTo>
                  <a:lnTo>
                    <a:pt x="75" y="384"/>
                  </a:lnTo>
                  <a:lnTo>
                    <a:pt x="85" y="350"/>
                  </a:lnTo>
                  <a:lnTo>
                    <a:pt x="73" y="319"/>
                  </a:lnTo>
                  <a:lnTo>
                    <a:pt x="58" y="294"/>
                  </a:lnTo>
                  <a:lnTo>
                    <a:pt x="42" y="273"/>
                  </a:lnTo>
                  <a:lnTo>
                    <a:pt x="42" y="261"/>
                  </a:lnTo>
                  <a:lnTo>
                    <a:pt x="56" y="258"/>
                  </a:lnTo>
                  <a:lnTo>
                    <a:pt x="101" y="260"/>
                  </a:lnTo>
                  <a:lnTo>
                    <a:pt x="171" y="251"/>
                  </a:lnTo>
                  <a:lnTo>
                    <a:pt x="215" y="230"/>
                  </a:lnTo>
                  <a:lnTo>
                    <a:pt x="261" y="205"/>
                  </a:lnTo>
                  <a:lnTo>
                    <a:pt x="307" y="161"/>
                  </a:lnTo>
                  <a:lnTo>
                    <a:pt x="321" y="135"/>
                  </a:lnTo>
                  <a:lnTo>
                    <a:pt x="314" y="119"/>
                  </a:lnTo>
                  <a:lnTo>
                    <a:pt x="302" y="111"/>
                  </a:lnTo>
                  <a:lnTo>
                    <a:pt x="283" y="101"/>
                  </a:lnTo>
                  <a:lnTo>
                    <a:pt x="245" y="93"/>
                  </a:lnTo>
                  <a:lnTo>
                    <a:pt x="205" y="98"/>
                  </a:lnTo>
                  <a:lnTo>
                    <a:pt x="154" y="83"/>
                  </a:lnTo>
                  <a:lnTo>
                    <a:pt x="132" y="74"/>
                  </a:lnTo>
                  <a:lnTo>
                    <a:pt x="115" y="52"/>
                  </a:lnTo>
                  <a:lnTo>
                    <a:pt x="109" y="17"/>
                  </a:lnTo>
                  <a:lnTo>
                    <a:pt x="86" y="7"/>
                  </a:lnTo>
                  <a:lnTo>
                    <a:pt x="60" y="0"/>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1763" name="Freeform 8"/>
            <p:cNvSpPr>
              <a:spLocks/>
            </p:cNvSpPr>
            <p:nvPr/>
          </p:nvSpPr>
          <p:spPr bwMode="auto">
            <a:xfrm>
              <a:off x="4163" y="2883"/>
              <a:ext cx="375" cy="305"/>
            </a:xfrm>
            <a:custGeom>
              <a:avLst/>
              <a:gdLst>
                <a:gd name="T0" fmla="*/ 3 w 375"/>
                <a:gd name="T1" fmla="*/ 152 h 305"/>
                <a:gd name="T2" fmla="*/ 0 w 375"/>
                <a:gd name="T3" fmla="*/ 126 h 305"/>
                <a:gd name="T4" fmla="*/ 11 w 375"/>
                <a:gd name="T5" fmla="*/ 108 h 305"/>
                <a:gd name="T6" fmla="*/ 31 w 375"/>
                <a:gd name="T7" fmla="*/ 110 h 305"/>
                <a:gd name="T8" fmla="*/ 48 w 375"/>
                <a:gd name="T9" fmla="*/ 123 h 305"/>
                <a:gd name="T10" fmla="*/ 84 w 375"/>
                <a:gd name="T11" fmla="*/ 189 h 305"/>
                <a:gd name="T12" fmla="*/ 127 w 375"/>
                <a:gd name="T13" fmla="*/ 254 h 305"/>
                <a:gd name="T14" fmla="*/ 158 w 375"/>
                <a:gd name="T15" fmla="*/ 275 h 305"/>
                <a:gd name="T16" fmla="*/ 182 w 375"/>
                <a:gd name="T17" fmla="*/ 278 h 305"/>
                <a:gd name="T18" fmla="*/ 197 w 375"/>
                <a:gd name="T19" fmla="*/ 256 h 305"/>
                <a:gd name="T20" fmla="*/ 243 w 375"/>
                <a:gd name="T21" fmla="*/ 192 h 305"/>
                <a:gd name="T22" fmla="*/ 276 w 375"/>
                <a:gd name="T23" fmla="*/ 129 h 305"/>
                <a:gd name="T24" fmla="*/ 282 w 375"/>
                <a:gd name="T25" fmla="*/ 88 h 305"/>
                <a:gd name="T26" fmla="*/ 287 w 375"/>
                <a:gd name="T27" fmla="*/ 56 h 305"/>
                <a:gd name="T28" fmla="*/ 295 w 375"/>
                <a:gd name="T29" fmla="*/ 42 h 305"/>
                <a:gd name="T30" fmla="*/ 325 w 375"/>
                <a:gd name="T31" fmla="*/ 35 h 305"/>
                <a:gd name="T32" fmla="*/ 358 w 375"/>
                <a:gd name="T33" fmla="*/ 0 h 305"/>
                <a:gd name="T34" fmla="*/ 374 w 375"/>
                <a:gd name="T35" fmla="*/ 0 h 305"/>
                <a:gd name="T36" fmla="*/ 359 w 375"/>
                <a:gd name="T37" fmla="*/ 28 h 305"/>
                <a:gd name="T38" fmla="*/ 333 w 375"/>
                <a:gd name="T39" fmla="*/ 64 h 305"/>
                <a:gd name="T40" fmla="*/ 319 w 375"/>
                <a:gd name="T41" fmla="*/ 71 h 305"/>
                <a:gd name="T42" fmla="*/ 311 w 375"/>
                <a:gd name="T43" fmla="*/ 110 h 305"/>
                <a:gd name="T44" fmla="*/ 294 w 375"/>
                <a:gd name="T45" fmla="*/ 135 h 305"/>
                <a:gd name="T46" fmla="*/ 275 w 375"/>
                <a:gd name="T47" fmla="*/ 175 h 305"/>
                <a:gd name="T48" fmla="*/ 243 w 375"/>
                <a:gd name="T49" fmla="*/ 231 h 305"/>
                <a:gd name="T50" fmla="*/ 208 w 375"/>
                <a:gd name="T51" fmla="*/ 278 h 305"/>
                <a:gd name="T52" fmla="*/ 180 w 375"/>
                <a:gd name="T53" fmla="*/ 301 h 305"/>
                <a:gd name="T54" fmla="*/ 157 w 375"/>
                <a:gd name="T55" fmla="*/ 304 h 305"/>
                <a:gd name="T56" fmla="*/ 137 w 375"/>
                <a:gd name="T57" fmla="*/ 291 h 305"/>
                <a:gd name="T58" fmla="*/ 97 w 375"/>
                <a:gd name="T59" fmla="*/ 267 h 305"/>
                <a:gd name="T60" fmla="*/ 66 w 375"/>
                <a:gd name="T61" fmla="*/ 229 h 305"/>
                <a:gd name="T62" fmla="*/ 34 w 375"/>
                <a:gd name="T63" fmla="*/ 190 h 305"/>
                <a:gd name="T64" fmla="*/ 3 w 375"/>
                <a:gd name="T65" fmla="*/ 152 h 3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5"/>
                <a:gd name="T100" fmla="*/ 0 h 305"/>
                <a:gd name="T101" fmla="*/ 375 w 375"/>
                <a:gd name="T102" fmla="*/ 305 h 3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5" h="305">
                  <a:moveTo>
                    <a:pt x="3" y="152"/>
                  </a:moveTo>
                  <a:lnTo>
                    <a:pt x="0" y="126"/>
                  </a:lnTo>
                  <a:lnTo>
                    <a:pt x="11" y="108"/>
                  </a:lnTo>
                  <a:lnTo>
                    <a:pt x="31" y="110"/>
                  </a:lnTo>
                  <a:lnTo>
                    <a:pt x="48" y="123"/>
                  </a:lnTo>
                  <a:lnTo>
                    <a:pt x="84" y="189"/>
                  </a:lnTo>
                  <a:lnTo>
                    <a:pt x="127" y="254"/>
                  </a:lnTo>
                  <a:lnTo>
                    <a:pt x="158" y="275"/>
                  </a:lnTo>
                  <a:lnTo>
                    <a:pt x="182" y="278"/>
                  </a:lnTo>
                  <a:lnTo>
                    <a:pt x="197" y="256"/>
                  </a:lnTo>
                  <a:lnTo>
                    <a:pt x="243" y="192"/>
                  </a:lnTo>
                  <a:lnTo>
                    <a:pt x="276" y="129"/>
                  </a:lnTo>
                  <a:lnTo>
                    <a:pt x="282" y="88"/>
                  </a:lnTo>
                  <a:lnTo>
                    <a:pt x="287" y="56"/>
                  </a:lnTo>
                  <a:lnTo>
                    <a:pt x="295" y="42"/>
                  </a:lnTo>
                  <a:lnTo>
                    <a:pt x="325" y="35"/>
                  </a:lnTo>
                  <a:lnTo>
                    <a:pt x="358" y="0"/>
                  </a:lnTo>
                  <a:lnTo>
                    <a:pt x="374" y="0"/>
                  </a:lnTo>
                  <a:lnTo>
                    <a:pt x="359" y="28"/>
                  </a:lnTo>
                  <a:lnTo>
                    <a:pt x="333" y="64"/>
                  </a:lnTo>
                  <a:lnTo>
                    <a:pt x="319" y="71"/>
                  </a:lnTo>
                  <a:lnTo>
                    <a:pt x="311" y="110"/>
                  </a:lnTo>
                  <a:lnTo>
                    <a:pt x="294" y="135"/>
                  </a:lnTo>
                  <a:lnTo>
                    <a:pt x="275" y="175"/>
                  </a:lnTo>
                  <a:lnTo>
                    <a:pt x="243" y="231"/>
                  </a:lnTo>
                  <a:lnTo>
                    <a:pt x="208" y="278"/>
                  </a:lnTo>
                  <a:lnTo>
                    <a:pt x="180" y="301"/>
                  </a:lnTo>
                  <a:lnTo>
                    <a:pt x="157" y="304"/>
                  </a:lnTo>
                  <a:lnTo>
                    <a:pt x="137" y="291"/>
                  </a:lnTo>
                  <a:lnTo>
                    <a:pt x="97" y="267"/>
                  </a:lnTo>
                  <a:lnTo>
                    <a:pt x="66" y="229"/>
                  </a:lnTo>
                  <a:lnTo>
                    <a:pt x="34" y="190"/>
                  </a:lnTo>
                  <a:lnTo>
                    <a:pt x="3" y="152"/>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1764" name="Freeform 9"/>
            <p:cNvSpPr>
              <a:spLocks/>
            </p:cNvSpPr>
            <p:nvPr/>
          </p:nvSpPr>
          <p:spPr bwMode="auto">
            <a:xfrm>
              <a:off x="4143" y="2858"/>
              <a:ext cx="351" cy="270"/>
            </a:xfrm>
            <a:custGeom>
              <a:avLst/>
              <a:gdLst>
                <a:gd name="T0" fmla="*/ 0 w 351"/>
                <a:gd name="T1" fmla="*/ 123 h 270"/>
                <a:gd name="T2" fmla="*/ 23 w 351"/>
                <a:gd name="T3" fmla="*/ 118 h 270"/>
                <a:gd name="T4" fmla="*/ 50 w 351"/>
                <a:gd name="T5" fmla="*/ 129 h 270"/>
                <a:gd name="T6" fmla="*/ 81 w 351"/>
                <a:gd name="T7" fmla="*/ 152 h 270"/>
                <a:gd name="T8" fmla="*/ 115 w 351"/>
                <a:gd name="T9" fmla="*/ 185 h 270"/>
                <a:gd name="T10" fmla="*/ 158 w 351"/>
                <a:gd name="T11" fmla="*/ 217 h 270"/>
                <a:gd name="T12" fmla="*/ 175 w 351"/>
                <a:gd name="T13" fmla="*/ 235 h 270"/>
                <a:gd name="T14" fmla="*/ 185 w 351"/>
                <a:gd name="T15" fmla="*/ 238 h 270"/>
                <a:gd name="T16" fmla="*/ 208 w 351"/>
                <a:gd name="T17" fmla="*/ 211 h 270"/>
                <a:gd name="T18" fmla="*/ 246 w 351"/>
                <a:gd name="T19" fmla="*/ 159 h 270"/>
                <a:gd name="T20" fmla="*/ 267 w 351"/>
                <a:gd name="T21" fmla="*/ 109 h 270"/>
                <a:gd name="T22" fmla="*/ 271 w 351"/>
                <a:gd name="T23" fmla="*/ 64 h 270"/>
                <a:gd name="T24" fmla="*/ 279 w 351"/>
                <a:gd name="T25" fmla="*/ 45 h 270"/>
                <a:gd name="T26" fmla="*/ 310 w 351"/>
                <a:gd name="T27" fmla="*/ 31 h 270"/>
                <a:gd name="T28" fmla="*/ 325 w 351"/>
                <a:gd name="T29" fmla="*/ 13 h 270"/>
                <a:gd name="T30" fmla="*/ 342 w 351"/>
                <a:gd name="T31" fmla="*/ 0 h 270"/>
                <a:gd name="T32" fmla="*/ 350 w 351"/>
                <a:gd name="T33" fmla="*/ 8 h 270"/>
                <a:gd name="T34" fmla="*/ 335 w 351"/>
                <a:gd name="T35" fmla="*/ 30 h 270"/>
                <a:gd name="T36" fmla="*/ 320 w 351"/>
                <a:gd name="T37" fmla="*/ 54 h 270"/>
                <a:gd name="T38" fmla="*/ 299 w 351"/>
                <a:gd name="T39" fmla="*/ 64 h 270"/>
                <a:gd name="T40" fmla="*/ 292 w 351"/>
                <a:gd name="T41" fmla="*/ 84 h 270"/>
                <a:gd name="T42" fmla="*/ 291 w 351"/>
                <a:gd name="T43" fmla="*/ 111 h 270"/>
                <a:gd name="T44" fmla="*/ 271 w 351"/>
                <a:gd name="T45" fmla="*/ 141 h 270"/>
                <a:gd name="T46" fmla="*/ 243 w 351"/>
                <a:gd name="T47" fmla="*/ 197 h 270"/>
                <a:gd name="T48" fmla="*/ 208 w 351"/>
                <a:gd name="T49" fmla="*/ 243 h 270"/>
                <a:gd name="T50" fmla="*/ 179 w 351"/>
                <a:gd name="T51" fmla="*/ 269 h 270"/>
                <a:gd name="T52" fmla="*/ 157 w 351"/>
                <a:gd name="T53" fmla="*/ 269 h 270"/>
                <a:gd name="T54" fmla="*/ 145 w 351"/>
                <a:gd name="T55" fmla="*/ 237 h 270"/>
                <a:gd name="T56" fmla="*/ 114 w 351"/>
                <a:gd name="T57" fmla="*/ 212 h 270"/>
                <a:gd name="T58" fmla="*/ 81 w 351"/>
                <a:gd name="T59" fmla="*/ 192 h 270"/>
                <a:gd name="T60" fmla="*/ 50 w 351"/>
                <a:gd name="T61" fmla="*/ 176 h 270"/>
                <a:gd name="T62" fmla="*/ 12 w 351"/>
                <a:gd name="T63" fmla="*/ 162 h 270"/>
                <a:gd name="T64" fmla="*/ 0 w 351"/>
                <a:gd name="T65" fmla="*/ 123 h 2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1"/>
                <a:gd name="T100" fmla="*/ 0 h 270"/>
                <a:gd name="T101" fmla="*/ 351 w 351"/>
                <a:gd name="T102" fmla="*/ 270 h 2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1" h="270">
                  <a:moveTo>
                    <a:pt x="0" y="123"/>
                  </a:moveTo>
                  <a:lnTo>
                    <a:pt x="23" y="118"/>
                  </a:lnTo>
                  <a:lnTo>
                    <a:pt x="50" y="129"/>
                  </a:lnTo>
                  <a:lnTo>
                    <a:pt x="81" y="152"/>
                  </a:lnTo>
                  <a:lnTo>
                    <a:pt x="115" y="185"/>
                  </a:lnTo>
                  <a:lnTo>
                    <a:pt x="158" y="217"/>
                  </a:lnTo>
                  <a:lnTo>
                    <a:pt x="175" y="235"/>
                  </a:lnTo>
                  <a:lnTo>
                    <a:pt x="185" y="238"/>
                  </a:lnTo>
                  <a:lnTo>
                    <a:pt x="208" y="211"/>
                  </a:lnTo>
                  <a:lnTo>
                    <a:pt x="246" y="159"/>
                  </a:lnTo>
                  <a:lnTo>
                    <a:pt x="267" y="109"/>
                  </a:lnTo>
                  <a:lnTo>
                    <a:pt x="271" y="64"/>
                  </a:lnTo>
                  <a:lnTo>
                    <a:pt x="279" y="45"/>
                  </a:lnTo>
                  <a:lnTo>
                    <a:pt x="310" y="31"/>
                  </a:lnTo>
                  <a:lnTo>
                    <a:pt x="325" y="13"/>
                  </a:lnTo>
                  <a:lnTo>
                    <a:pt x="342" y="0"/>
                  </a:lnTo>
                  <a:lnTo>
                    <a:pt x="350" y="8"/>
                  </a:lnTo>
                  <a:lnTo>
                    <a:pt x="335" y="30"/>
                  </a:lnTo>
                  <a:lnTo>
                    <a:pt x="320" y="54"/>
                  </a:lnTo>
                  <a:lnTo>
                    <a:pt x="299" y="64"/>
                  </a:lnTo>
                  <a:lnTo>
                    <a:pt x="292" y="84"/>
                  </a:lnTo>
                  <a:lnTo>
                    <a:pt x="291" y="111"/>
                  </a:lnTo>
                  <a:lnTo>
                    <a:pt x="271" y="141"/>
                  </a:lnTo>
                  <a:lnTo>
                    <a:pt x="243" y="197"/>
                  </a:lnTo>
                  <a:lnTo>
                    <a:pt x="208" y="243"/>
                  </a:lnTo>
                  <a:lnTo>
                    <a:pt x="179" y="269"/>
                  </a:lnTo>
                  <a:lnTo>
                    <a:pt x="157" y="269"/>
                  </a:lnTo>
                  <a:lnTo>
                    <a:pt x="145" y="237"/>
                  </a:lnTo>
                  <a:lnTo>
                    <a:pt x="114" y="212"/>
                  </a:lnTo>
                  <a:lnTo>
                    <a:pt x="81" y="192"/>
                  </a:lnTo>
                  <a:lnTo>
                    <a:pt x="50" y="176"/>
                  </a:lnTo>
                  <a:lnTo>
                    <a:pt x="12" y="162"/>
                  </a:lnTo>
                  <a:lnTo>
                    <a:pt x="0" y="123"/>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1765" name="Freeform 10"/>
            <p:cNvSpPr>
              <a:spLocks/>
            </p:cNvSpPr>
            <p:nvPr/>
          </p:nvSpPr>
          <p:spPr bwMode="auto">
            <a:xfrm>
              <a:off x="4168" y="2760"/>
              <a:ext cx="213" cy="252"/>
            </a:xfrm>
            <a:custGeom>
              <a:avLst/>
              <a:gdLst>
                <a:gd name="T0" fmla="*/ 48 w 213"/>
                <a:gd name="T1" fmla="*/ 214 h 252"/>
                <a:gd name="T2" fmla="*/ 20 w 213"/>
                <a:gd name="T3" fmla="*/ 204 h 252"/>
                <a:gd name="T4" fmla="*/ 0 w 213"/>
                <a:gd name="T5" fmla="*/ 178 h 252"/>
                <a:gd name="T6" fmla="*/ 0 w 213"/>
                <a:gd name="T7" fmla="*/ 138 h 252"/>
                <a:gd name="T8" fmla="*/ 27 w 213"/>
                <a:gd name="T9" fmla="*/ 79 h 252"/>
                <a:gd name="T10" fmla="*/ 79 w 213"/>
                <a:gd name="T11" fmla="*/ 28 h 252"/>
                <a:gd name="T12" fmla="*/ 137 w 213"/>
                <a:gd name="T13" fmla="*/ 0 h 252"/>
                <a:gd name="T14" fmla="*/ 170 w 213"/>
                <a:gd name="T15" fmla="*/ 10 h 252"/>
                <a:gd name="T16" fmla="*/ 206 w 213"/>
                <a:gd name="T17" fmla="*/ 32 h 252"/>
                <a:gd name="T18" fmla="*/ 212 w 213"/>
                <a:gd name="T19" fmla="*/ 69 h 252"/>
                <a:gd name="T20" fmla="*/ 204 w 213"/>
                <a:gd name="T21" fmla="*/ 98 h 252"/>
                <a:gd name="T22" fmla="*/ 182 w 213"/>
                <a:gd name="T23" fmla="*/ 132 h 252"/>
                <a:gd name="T24" fmla="*/ 159 w 213"/>
                <a:gd name="T25" fmla="*/ 164 h 252"/>
                <a:gd name="T26" fmla="*/ 185 w 213"/>
                <a:gd name="T27" fmla="*/ 211 h 252"/>
                <a:gd name="T28" fmla="*/ 196 w 213"/>
                <a:gd name="T29" fmla="*/ 237 h 252"/>
                <a:gd name="T30" fmla="*/ 192 w 213"/>
                <a:gd name="T31" fmla="*/ 251 h 252"/>
                <a:gd name="T32" fmla="*/ 182 w 213"/>
                <a:gd name="T33" fmla="*/ 245 h 252"/>
                <a:gd name="T34" fmla="*/ 144 w 213"/>
                <a:gd name="T35" fmla="*/ 181 h 252"/>
                <a:gd name="T36" fmla="*/ 112 w 213"/>
                <a:gd name="T37" fmla="*/ 201 h 252"/>
                <a:gd name="T38" fmla="*/ 68 w 213"/>
                <a:gd name="T39" fmla="*/ 213 h 252"/>
                <a:gd name="T40" fmla="*/ 48 w 213"/>
                <a:gd name="T41" fmla="*/ 214 h 2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3"/>
                <a:gd name="T64" fmla="*/ 0 h 252"/>
                <a:gd name="T65" fmla="*/ 213 w 213"/>
                <a:gd name="T66" fmla="*/ 252 h 2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3" h="252">
                  <a:moveTo>
                    <a:pt x="48" y="214"/>
                  </a:moveTo>
                  <a:lnTo>
                    <a:pt x="20" y="204"/>
                  </a:lnTo>
                  <a:lnTo>
                    <a:pt x="0" y="178"/>
                  </a:lnTo>
                  <a:lnTo>
                    <a:pt x="0" y="138"/>
                  </a:lnTo>
                  <a:lnTo>
                    <a:pt x="27" y="79"/>
                  </a:lnTo>
                  <a:lnTo>
                    <a:pt x="79" y="28"/>
                  </a:lnTo>
                  <a:lnTo>
                    <a:pt x="137" y="0"/>
                  </a:lnTo>
                  <a:lnTo>
                    <a:pt x="170" y="10"/>
                  </a:lnTo>
                  <a:lnTo>
                    <a:pt x="206" y="32"/>
                  </a:lnTo>
                  <a:lnTo>
                    <a:pt x="212" y="69"/>
                  </a:lnTo>
                  <a:lnTo>
                    <a:pt x="204" y="98"/>
                  </a:lnTo>
                  <a:lnTo>
                    <a:pt x="182" y="132"/>
                  </a:lnTo>
                  <a:lnTo>
                    <a:pt x="159" y="164"/>
                  </a:lnTo>
                  <a:lnTo>
                    <a:pt x="185" y="211"/>
                  </a:lnTo>
                  <a:lnTo>
                    <a:pt x="196" y="237"/>
                  </a:lnTo>
                  <a:lnTo>
                    <a:pt x="192" y="251"/>
                  </a:lnTo>
                  <a:lnTo>
                    <a:pt x="182" y="245"/>
                  </a:lnTo>
                  <a:lnTo>
                    <a:pt x="144" y="181"/>
                  </a:lnTo>
                  <a:lnTo>
                    <a:pt x="112" y="201"/>
                  </a:lnTo>
                  <a:lnTo>
                    <a:pt x="68" y="213"/>
                  </a:lnTo>
                  <a:lnTo>
                    <a:pt x="48" y="214"/>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23" name="Group 13">
            <a:extLst>
              <a:ext uri="{FF2B5EF4-FFF2-40B4-BE49-F238E27FC236}">
                <a16:creationId xmlns:a16="http://schemas.microsoft.com/office/drawing/2014/main" id="{029B32D3-F6E5-45A1-91A0-1B4233AF53A5}"/>
              </a:ext>
            </a:extLst>
          </p:cNvPr>
          <p:cNvGrpSpPr>
            <a:grpSpLocks/>
          </p:cNvGrpSpPr>
          <p:nvPr/>
        </p:nvGrpSpPr>
        <p:grpSpPr bwMode="auto">
          <a:xfrm>
            <a:off x="1095978" y="2014265"/>
            <a:ext cx="1825624" cy="4524375"/>
            <a:chOff x="357" y="1236"/>
            <a:chExt cx="1150" cy="2850"/>
          </a:xfrm>
        </p:grpSpPr>
        <p:sp>
          <p:nvSpPr>
            <p:cNvPr id="24" name="Rectangle 4">
              <a:extLst>
                <a:ext uri="{FF2B5EF4-FFF2-40B4-BE49-F238E27FC236}">
                  <a16:creationId xmlns:a16="http://schemas.microsoft.com/office/drawing/2014/main" id="{291B63D3-5ACA-445A-A66E-0301FD7B4A8E}"/>
                </a:ext>
              </a:extLst>
            </p:cNvPr>
            <p:cNvSpPr>
              <a:spLocks noChangeArrowheads="1"/>
            </p:cNvSpPr>
            <p:nvPr/>
          </p:nvSpPr>
          <p:spPr bwMode="auto">
            <a:xfrm>
              <a:off x="357" y="1236"/>
              <a:ext cx="1150"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What does </a:t>
              </a:r>
            </a:p>
            <a:p>
              <a:pPr algn="ctr">
                <a:spcBef>
                  <a:spcPct val="0"/>
                </a:spcBef>
                <a:buFontTx/>
                <a:buNone/>
              </a:pPr>
              <a:r>
                <a:rPr lang="en-US" altLang="en-US" sz="2400" dirty="0">
                  <a:solidFill>
                    <a:schemeClr val="tx1"/>
                  </a:solidFill>
                </a:rPr>
                <a:t>context</a:t>
              </a:r>
            </a:p>
            <a:p>
              <a:pPr algn="ctr">
                <a:spcBef>
                  <a:spcPct val="0"/>
                </a:spcBef>
                <a:buFontTx/>
                <a:buNone/>
              </a:pPr>
              <a:r>
                <a:rPr lang="en-US" altLang="en-US" sz="2400" dirty="0">
                  <a:solidFill>
                    <a:schemeClr val="tx1"/>
                  </a:solidFill>
                </a:rPr>
                <a:t>suggest? </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“into”</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“in”</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“out of”</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“from”</a:t>
              </a:r>
            </a:p>
            <a:p>
              <a:pPr algn="ctr">
                <a:spcBef>
                  <a:spcPct val="0"/>
                </a:spcBef>
                <a:buFontTx/>
                <a:buNone/>
              </a:pPr>
              <a:endParaRPr lang="en-US" altLang="en-US" sz="2400" dirty="0">
                <a:solidFill>
                  <a:schemeClr val="tx1"/>
                </a:solidFill>
              </a:endParaRPr>
            </a:p>
          </p:txBody>
        </p:sp>
        <p:sp>
          <p:nvSpPr>
            <p:cNvPr id="25" name="Oval 5">
              <a:extLst>
                <a:ext uri="{FF2B5EF4-FFF2-40B4-BE49-F238E27FC236}">
                  <a16:creationId xmlns:a16="http://schemas.microsoft.com/office/drawing/2014/main" id="{E99B3184-C3B2-4E32-ABA4-BBDFF9BC1B60}"/>
                </a:ext>
              </a:extLst>
            </p:cNvPr>
            <p:cNvSpPr>
              <a:spLocks noChangeArrowheads="1"/>
            </p:cNvSpPr>
            <p:nvPr/>
          </p:nvSpPr>
          <p:spPr bwMode="auto">
            <a:xfrm>
              <a:off x="814" y="2017"/>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6" name="Line 6">
              <a:extLst>
                <a:ext uri="{FF2B5EF4-FFF2-40B4-BE49-F238E27FC236}">
                  <a16:creationId xmlns:a16="http://schemas.microsoft.com/office/drawing/2014/main" id="{6FAF2E3A-6391-4841-9BB7-406EBBF3B079}"/>
                </a:ext>
              </a:extLst>
            </p:cNvPr>
            <p:cNvSpPr>
              <a:spLocks noChangeShapeType="1"/>
            </p:cNvSpPr>
            <p:nvPr/>
          </p:nvSpPr>
          <p:spPr bwMode="auto">
            <a:xfrm>
              <a:off x="614" y="2111"/>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7" name="Oval 7">
              <a:extLst>
                <a:ext uri="{FF2B5EF4-FFF2-40B4-BE49-F238E27FC236}">
                  <a16:creationId xmlns:a16="http://schemas.microsoft.com/office/drawing/2014/main" id="{C1CFC32C-F6E8-4135-8AC6-0A5FFCA640CC}"/>
                </a:ext>
              </a:extLst>
            </p:cNvPr>
            <p:cNvSpPr>
              <a:spLocks noChangeArrowheads="1"/>
            </p:cNvSpPr>
            <p:nvPr/>
          </p:nvSpPr>
          <p:spPr bwMode="auto">
            <a:xfrm>
              <a:off x="812" y="2444"/>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8" name="Oval 8">
              <a:extLst>
                <a:ext uri="{FF2B5EF4-FFF2-40B4-BE49-F238E27FC236}">
                  <a16:creationId xmlns:a16="http://schemas.microsoft.com/office/drawing/2014/main" id="{89150876-E4E8-4C67-94CF-AFA280C97D7D}"/>
                </a:ext>
              </a:extLst>
            </p:cNvPr>
            <p:cNvSpPr>
              <a:spLocks noChangeArrowheads="1"/>
            </p:cNvSpPr>
            <p:nvPr/>
          </p:nvSpPr>
          <p:spPr bwMode="auto">
            <a:xfrm>
              <a:off x="879" y="2503"/>
              <a:ext cx="53" cy="58"/>
            </a:xfrm>
            <a:prstGeom prst="ellipse">
              <a:avLst/>
            </a:prstGeom>
            <a:solidFill>
              <a:schemeClr val="tx1"/>
            </a:solidFill>
            <a:ln w="12700">
              <a:solidFill>
                <a:schemeClr val="tx1"/>
              </a:solidFill>
              <a:round/>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9" name="Oval 9">
              <a:extLst>
                <a:ext uri="{FF2B5EF4-FFF2-40B4-BE49-F238E27FC236}">
                  <a16:creationId xmlns:a16="http://schemas.microsoft.com/office/drawing/2014/main" id="{F9BDCE8B-DDD8-4D92-BE26-475149A2146B}"/>
                </a:ext>
              </a:extLst>
            </p:cNvPr>
            <p:cNvSpPr>
              <a:spLocks noChangeArrowheads="1"/>
            </p:cNvSpPr>
            <p:nvPr/>
          </p:nvSpPr>
          <p:spPr bwMode="auto">
            <a:xfrm>
              <a:off x="845" y="2909"/>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0" name="Line 10">
              <a:extLst>
                <a:ext uri="{FF2B5EF4-FFF2-40B4-BE49-F238E27FC236}">
                  <a16:creationId xmlns:a16="http://schemas.microsoft.com/office/drawing/2014/main" id="{0F511E13-601B-44C4-9980-054B6BEAB114}"/>
                </a:ext>
              </a:extLst>
            </p:cNvPr>
            <p:cNvSpPr>
              <a:spLocks noChangeShapeType="1"/>
            </p:cNvSpPr>
            <p:nvPr/>
          </p:nvSpPr>
          <p:spPr bwMode="auto">
            <a:xfrm>
              <a:off x="935" y="2999"/>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1" name="Oval 11">
              <a:extLst>
                <a:ext uri="{FF2B5EF4-FFF2-40B4-BE49-F238E27FC236}">
                  <a16:creationId xmlns:a16="http://schemas.microsoft.com/office/drawing/2014/main" id="{65E70225-C963-4A34-BEA2-FA51AF4EF319}"/>
                </a:ext>
              </a:extLst>
            </p:cNvPr>
            <p:cNvSpPr>
              <a:spLocks noChangeArrowheads="1"/>
            </p:cNvSpPr>
            <p:nvPr/>
          </p:nvSpPr>
          <p:spPr bwMode="auto">
            <a:xfrm>
              <a:off x="857" y="3377"/>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2" name="Line 12">
              <a:extLst>
                <a:ext uri="{FF2B5EF4-FFF2-40B4-BE49-F238E27FC236}">
                  <a16:creationId xmlns:a16="http://schemas.microsoft.com/office/drawing/2014/main" id="{F91389AB-7087-40EC-8DBF-A0C2DB2740EE}"/>
                </a:ext>
              </a:extLst>
            </p:cNvPr>
            <p:cNvSpPr>
              <a:spLocks noChangeShapeType="1"/>
            </p:cNvSpPr>
            <p:nvPr/>
          </p:nvSpPr>
          <p:spPr bwMode="auto">
            <a:xfrm>
              <a:off x="1049" y="3467"/>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sndAc>
      <p:stSnd>
        <p:snd r:embed="rId3" name="Laser"/>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
            <a:extLst>
              <a:ext uri="{FF2B5EF4-FFF2-40B4-BE49-F238E27FC236}">
                <a16:creationId xmlns:a16="http://schemas.microsoft.com/office/drawing/2014/main" id="{0516E860-2B10-49D1-B89C-345E95C724DB}"/>
              </a:ext>
            </a:extLst>
          </p:cNvPr>
          <p:cNvGraphicFramePr>
            <a:graphicFrameLocks/>
          </p:cNvGraphicFramePr>
          <p:nvPr>
            <p:extLst>
              <p:ext uri="{D42A27DB-BD31-4B8C-83A1-F6EECF244321}">
                <p14:modId xmlns:p14="http://schemas.microsoft.com/office/powerpoint/2010/main" val="391786804"/>
              </p:ext>
            </p:extLst>
          </p:nvPr>
        </p:nvGraphicFramePr>
        <p:xfrm>
          <a:off x="3916363" y="1930401"/>
          <a:ext cx="7424300" cy="4283075"/>
        </p:xfrm>
        <a:graphic>
          <a:graphicData uri="http://schemas.openxmlformats.org/presentationml/2006/ole">
            <mc:AlternateContent xmlns:mc="http://schemas.openxmlformats.org/markup-compatibility/2006">
              <mc:Choice xmlns:v="urn:schemas-microsoft-com:vml" Requires="v">
                <p:oleObj name="CorelDRAW!" r:id="rId4" imgW="741811" imgH="553001" progId="CDraw5">
                  <p:embed/>
                </p:oleObj>
              </mc:Choice>
              <mc:Fallback>
                <p:oleObj name="CorelDRAW!" r:id="rId4" imgW="741811" imgH="553001" progId="CDraw5">
                  <p:embed/>
                  <p:pic>
                    <p:nvPicPr>
                      <p:cNvPr id="2765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363" y="1930401"/>
                        <a:ext cx="7424300" cy="4283075"/>
                      </a:xfrm>
                      <a:prstGeom prst="rect">
                        <a:avLst/>
                      </a:prstGeom>
                      <a:noFill/>
                      <a:ln>
                        <a:noFill/>
                      </a:ln>
                      <a:effectLst/>
                    </p:spPr>
                  </p:pic>
                </p:oleObj>
              </mc:Fallback>
            </mc:AlternateContent>
          </a:graphicData>
        </a:graphic>
      </p:graphicFrame>
      <p:sp>
        <p:nvSpPr>
          <p:cNvPr id="18435" name="Rectangle 3"/>
          <p:cNvSpPr>
            <a:spLocks noGrp="1" noChangeArrowheads="1"/>
          </p:cNvSpPr>
          <p:nvPr>
            <p:ph type="title"/>
          </p:nvPr>
        </p:nvSpPr>
        <p:spPr/>
        <p:txBody>
          <a:bodyPr/>
          <a:lstStyle/>
          <a:p>
            <a:pPr>
              <a:defRPr/>
            </a:pPr>
            <a:r>
              <a:rPr lang="en-US" sz="4400"/>
              <a:t>Helper Words</a:t>
            </a:r>
          </a:p>
        </p:txBody>
      </p:sp>
      <p:sp>
        <p:nvSpPr>
          <p:cNvPr id="18436" name="Rectangle 4"/>
          <p:cNvSpPr>
            <a:spLocks noGrp="1" noChangeArrowheads="1"/>
          </p:cNvSpPr>
          <p:nvPr>
            <p:ph type="body" idx="1"/>
          </p:nvPr>
        </p:nvSpPr>
        <p:spPr>
          <a:xfrm>
            <a:off x="4438650" y="1981200"/>
            <a:ext cx="5410200" cy="4114800"/>
          </a:xfrm>
          <a:effectLst>
            <a:outerShdw dist="35921" dir="2700000" algn="ctr" rotWithShape="0">
              <a:schemeClr val="folHlink"/>
            </a:outerShdw>
          </a:effectLst>
        </p:spPr>
        <p:txBody>
          <a:bodyPr/>
          <a:lstStyle/>
          <a:p>
            <a:pPr>
              <a:defRPr/>
            </a:pPr>
            <a:r>
              <a:rPr lang="en-US">
                <a:solidFill>
                  <a:srgbClr val="000080"/>
                </a:solidFill>
              </a:rPr>
              <a:t>Prepositions</a:t>
            </a:r>
          </a:p>
          <a:p>
            <a:pPr lvl="1">
              <a:buFontTx/>
              <a:buNone/>
              <a:defRPr/>
            </a:pPr>
            <a:r>
              <a:rPr lang="en-US" sz="3200">
                <a:solidFill>
                  <a:srgbClr val="000080"/>
                </a:solidFill>
              </a:rPr>
              <a:t>“from” Matthew 3:16</a:t>
            </a:r>
          </a:p>
        </p:txBody>
      </p:sp>
      <p:grpSp>
        <p:nvGrpSpPr>
          <p:cNvPr id="33797" name="Group 11"/>
          <p:cNvGrpSpPr>
            <a:grpSpLocks/>
          </p:cNvGrpSpPr>
          <p:nvPr/>
        </p:nvGrpSpPr>
        <p:grpSpPr bwMode="auto">
          <a:xfrm>
            <a:off x="9326562" y="3095626"/>
            <a:ext cx="947738" cy="1568450"/>
            <a:chOff x="4386" y="1976"/>
            <a:chExt cx="597" cy="988"/>
          </a:xfrm>
        </p:grpSpPr>
        <p:sp>
          <p:nvSpPr>
            <p:cNvPr id="33808" name="Freeform 5"/>
            <p:cNvSpPr>
              <a:spLocks/>
            </p:cNvSpPr>
            <p:nvPr/>
          </p:nvSpPr>
          <p:spPr bwMode="auto">
            <a:xfrm>
              <a:off x="4633" y="1976"/>
              <a:ext cx="203" cy="222"/>
            </a:xfrm>
            <a:custGeom>
              <a:avLst/>
              <a:gdLst>
                <a:gd name="T0" fmla="*/ 140 w 203"/>
                <a:gd name="T1" fmla="*/ 138 h 222"/>
                <a:gd name="T2" fmla="*/ 151 w 203"/>
                <a:gd name="T3" fmla="*/ 108 h 222"/>
                <a:gd name="T4" fmla="*/ 161 w 203"/>
                <a:gd name="T5" fmla="*/ 73 h 222"/>
                <a:gd name="T6" fmla="*/ 159 w 203"/>
                <a:gd name="T7" fmla="*/ 40 h 222"/>
                <a:gd name="T8" fmla="*/ 151 w 203"/>
                <a:gd name="T9" fmla="*/ 14 h 222"/>
                <a:gd name="T10" fmla="*/ 132 w 203"/>
                <a:gd name="T11" fmla="*/ 4 h 222"/>
                <a:gd name="T12" fmla="*/ 100 w 203"/>
                <a:gd name="T13" fmla="*/ 0 h 222"/>
                <a:gd name="T14" fmla="*/ 64 w 203"/>
                <a:gd name="T15" fmla="*/ 25 h 222"/>
                <a:gd name="T16" fmla="*/ 37 w 203"/>
                <a:gd name="T17" fmla="*/ 62 h 222"/>
                <a:gd name="T18" fmla="*/ 19 w 203"/>
                <a:gd name="T19" fmla="*/ 96 h 222"/>
                <a:gd name="T20" fmla="*/ 6 w 203"/>
                <a:gd name="T21" fmla="*/ 144 h 222"/>
                <a:gd name="T22" fmla="*/ 0 w 203"/>
                <a:gd name="T23" fmla="*/ 185 h 222"/>
                <a:gd name="T24" fmla="*/ 15 w 203"/>
                <a:gd name="T25" fmla="*/ 210 h 222"/>
                <a:gd name="T26" fmla="*/ 34 w 203"/>
                <a:gd name="T27" fmla="*/ 221 h 222"/>
                <a:gd name="T28" fmla="*/ 60 w 203"/>
                <a:gd name="T29" fmla="*/ 219 h 222"/>
                <a:gd name="T30" fmla="*/ 92 w 203"/>
                <a:gd name="T31" fmla="*/ 191 h 222"/>
                <a:gd name="T32" fmla="*/ 117 w 203"/>
                <a:gd name="T33" fmla="*/ 170 h 222"/>
                <a:gd name="T34" fmla="*/ 128 w 203"/>
                <a:gd name="T35" fmla="*/ 156 h 222"/>
                <a:gd name="T36" fmla="*/ 189 w 203"/>
                <a:gd name="T37" fmla="*/ 188 h 222"/>
                <a:gd name="T38" fmla="*/ 202 w 203"/>
                <a:gd name="T39" fmla="*/ 180 h 222"/>
                <a:gd name="T40" fmla="*/ 195 w 203"/>
                <a:gd name="T41" fmla="*/ 165 h 222"/>
                <a:gd name="T42" fmla="*/ 140 w 203"/>
                <a:gd name="T43" fmla="*/ 138 h 2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3"/>
                <a:gd name="T67" fmla="*/ 0 h 222"/>
                <a:gd name="T68" fmla="*/ 203 w 203"/>
                <a:gd name="T69" fmla="*/ 222 h 2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3" h="222">
                  <a:moveTo>
                    <a:pt x="140" y="138"/>
                  </a:moveTo>
                  <a:lnTo>
                    <a:pt x="151" y="108"/>
                  </a:lnTo>
                  <a:lnTo>
                    <a:pt x="161" y="73"/>
                  </a:lnTo>
                  <a:lnTo>
                    <a:pt x="159" y="40"/>
                  </a:lnTo>
                  <a:lnTo>
                    <a:pt x="151" y="14"/>
                  </a:lnTo>
                  <a:lnTo>
                    <a:pt x="132" y="4"/>
                  </a:lnTo>
                  <a:lnTo>
                    <a:pt x="100" y="0"/>
                  </a:lnTo>
                  <a:lnTo>
                    <a:pt x="64" y="25"/>
                  </a:lnTo>
                  <a:lnTo>
                    <a:pt x="37" y="62"/>
                  </a:lnTo>
                  <a:lnTo>
                    <a:pt x="19" y="96"/>
                  </a:lnTo>
                  <a:lnTo>
                    <a:pt x="6" y="144"/>
                  </a:lnTo>
                  <a:lnTo>
                    <a:pt x="0" y="185"/>
                  </a:lnTo>
                  <a:lnTo>
                    <a:pt x="15" y="210"/>
                  </a:lnTo>
                  <a:lnTo>
                    <a:pt x="34" y="221"/>
                  </a:lnTo>
                  <a:lnTo>
                    <a:pt x="60" y="219"/>
                  </a:lnTo>
                  <a:lnTo>
                    <a:pt x="92" y="191"/>
                  </a:lnTo>
                  <a:lnTo>
                    <a:pt x="117" y="170"/>
                  </a:lnTo>
                  <a:lnTo>
                    <a:pt x="128" y="156"/>
                  </a:lnTo>
                  <a:lnTo>
                    <a:pt x="189" y="188"/>
                  </a:lnTo>
                  <a:lnTo>
                    <a:pt x="202" y="180"/>
                  </a:lnTo>
                  <a:lnTo>
                    <a:pt x="195" y="165"/>
                  </a:lnTo>
                  <a:lnTo>
                    <a:pt x="140" y="138"/>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3809" name="Freeform 6"/>
            <p:cNvSpPr>
              <a:spLocks/>
            </p:cNvSpPr>
            <p:nvPr/>
          </p:nvSpPr>
          <p:spPr bwMode="auto">
            <a:xfrm>
              <a:off x="4522" y="2200"/>
              <a:ext cx="156" cy="412"/>
            </a:xfrm>
            <a:custGeom>
              <a:avLst/>
              <a:gdLst>
                <a:gd name="T0" fmla="*/ 137 w 156"/>
                <a:gd name="T1" fmla="*/ 17 h 412"/>
                <a:gd name="T2" fmla="*/ 131 w 156"/>
                <a:gd name="T3" fmla="*/ 7 h 412"/>
                <a:gd name="T4" fmla="*/ 116 w 156"/>
                <a:gd name="T5" fmla="*/ 0 h 412"/>
                <a:gd name="T6" fmla="*/ 88 w 156"/>
                <a:gd name="T7" fmla="*/ 8 h 412"/>
                <a:gd name="T8" fmla="*/ 61 w 156"/>
                <a:gd name="T9" fmla="*/ 38 h 412"/>
                <a:gd name="T10" fmla="*/ 34 w 156"/>
                <a:gd name="T11" fmla="*/ 74 h 412"/>
                <a:gd name="T12" fmla="*/ 13 w 156"/>
                <a:gd name="T13" fmla="*/ 136 h 412"/>
                <a:gd name="T14" fmla="*/ 2 w 156"/>
                <a:gd name="T15" fmla="*/ 197 h 412"/>
                <a:gd name="T16" fmla="*/ 0 w 156"/>
                <a:gd name="T17" fmla="*/ 249 h 412"/>
                <a:gd name="T18" fmla="*/ 0 w 156"/>
                <a:gd name="T19" fmla="*/ 308 h 412"/>
                <a:gd name="T20" fmla="*/ 10 w 156"/>
                <a:gd name="T21" fmla="*/ 354 h 412"/>
                <a:gd name="T22" fmla="*/ 40 w 156"/>
                <a:gd name="T23" fmla="*/ 392 h 412"/>
                <a:gd name="T24" fmla="*/ 72 w 156"/>
                <a:gd name="T25" fmla="*/ 409 h 412"/>
                <a:gd name="T26" fmla="*/ 107 w 156"/>
                <a:gd name="T27" fmla="*/ 411 h 412"/>
                <a:gd name="T28" fmla="*/ 134 w 156"/>
                <a:gd name="T29" fmla="*/ 392 h 412"/>
                <a:gd name="T30" fmla="*/ 132 w 156"/>
                <a:gd name="T31" fmla="*/ 363 h 412"/>
                <a:gd name="T32" fmla="*/ 120 w 156"/>
                <a:gd name="T33" fmla="*/ 318 h 412"/>
                <a:gd name="T34" fmla="*/ 107 w 156"/>
                <a:gd name="T35" fmla="*/ 293 h 412"/>
                <a:gd name="T36" fmla="*/ 100 w 156"/>
                <a:gd name="T37" fmla="*/ 251 h 412"/>
                <a:gd name="T38" fmla="*/ 106 w 156"/>
                <a:gd name="T39" fmla="*/ 209 h 412"/>
                <a:gd name="T40" fmla="*/ 118 w 156"/>
                <a:gd name="T41" fmla="*/ 163 h 412"/>
                <a:gd name="T42" fmla="*/ 135 w 156"/>
                <a:gd name="T43" fmla="*/ 128 h 412"/>
                <a:gd name="T44" fmla="*/ 152 w 156"/>
                <a:gd name="T45" fmla="*/ 82 h 412"/>
                <a:gd name="T46" fmla="*/ 155 w 156"/>
                <a:gd name="T47" fmla="*/ 49 h 412"/>
                <a:gd name="T48" fmla="*/ 137 w 156"/>
                <a:gd name="T49" fmla="*/ 17 h 4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6"/>
                <a:gd name="T76" fmla="*/ 0 h 412"/>
                <a:gd name="T77" fmla="*/ 156 w 156"/>
                <a:gd name="T78" fmla="*/ 412 h 4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6" h="412">
                  <a:moveTo>
                    <a:pt x="137" y="17"/>
                  </a:moveTo>
                  <a:lnTo>
                    <a:pt x="131" y="7"/>
                  </a:lnTo>
                  <a:lnTo>
                    <a:pt x="116" y="0"/>
                  </a:lnTo>
                  <a:lnTo>
                    <a:pt x="88" y="8"/>
                  </a:lnTo>
                  <a:lnTo>
                    <a:pt x="61" y="38"/>
                  </a:lnTo>
                  <a:lnTo>
                    <a:pt x="34" y="74"/>
                  </a:lnTo>
                  <a:lnTo>
                    <a:pt x="13" y="136"/>
                  </a:lnTo>
                  <a:lnTo>
                    <a:pt x="2" y="197"/>
                  </a:lnTo>
                  <a:lnTo>
                    <a:pt x="0" y="249"/>
                  </a:lnTo>
                  <a:lnTo>
                    <a:pt x="0" y="308"/>
                  </a:lnTo>
                  <a:lnTo>
                    <a:pt x="10" y="354"/>
                  </a:lnTo>
                  <a:lnTo>
                    <a:pt x="40" y="392"/>
                  </a:lnTo>
                  <a:lnTo>
                    <a:pt x="72" y="409"/>
                  </a:lnTo>
                  <a:lnTo>
                    <a:pt x="107" y="411"/>
                  </a:lnTo>
                  <a:lnTo>
                    <a:pt x="134" y="392"/>
                  </a:lnTo>
                  <a:lnTo>
                    <a:pt x="132" y="363"/>
                  </a:lnTo>
                  <a:lnTo>
                    <a:pt x="120" y="318"/>
                  </a:lnTo>
                  <a:lnTo>
                    <a:pt x="107" y="293"/>
                  </a:lnTo>
                  <a:lnTo>
                    <a:pt x="100" y="251"/>
                  </a:lnTo>
                  <a:lnTo>
                    <a:pt x="106" y="209"/>
                  </a:lnTo>
                  <a:lnTo>
                    <a:pt x="118" y="163"/>
                  </a:lnTo>
                  <a:lnTo>
                    <a:pt x="135" y="128"/>
                  </a:lnTo>
                  <a:lnTo>
                    <a:pt x="152" y="82"/>
                  </a:lnTo>
                  <a:lnTo>
                    <a:pt x="155" y="49"/>
                  </a:lnTo>
                  <a:lnTo>
                    <a:pt x="137" y="17"/>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3810" name="Freeform 7"/>
            <p:cNvSpPr>
              <a:spLocks/>
            </p:cNvSpPr>
            <p:nvPr/>
          </p:nvSpPr>
          <p:spPr bwMode="auto">
            <a:xfrm>
              <a:off x="4601" y="2514"/>
              <a:ext cx="319" cy="280"/>
            </a:xfrm>
            <a:custGeom>
              <a:avLst/>
              <a:gdLst>
                <a:gd name="T0" fmla="*/ 31 w 319"/>
                <a:gd name="T1" fmla="*/ 15 h 280"/>
                <a:gd name="T2" fmla="*/ 15 w 319"/>
                <a:gd name="T3" fmla="*/ 15 h 280"/>
                <a:gd name="T4" fmla="*/ 2 w 319"/>
                <a:gd name="T5" fmla="*/ 29 h 280"/>
                <a:gd name="T6" fmla="*/ 0 w 319"/>
                <a:gd name="T7" fmla="*/ 52 h 280"/>
                <a:gd name="T8" fmla="*/ 2 w 319"/>
                <a:gd name="T9" fmla="*/ 64 h 280"/>
                <a:gd name="T10" fmla="*/ 11 w 319"/>
                <a:gd name="T11" fmla="*/ 87 h 280"/>
                <a:gd name="T12" fmla="*/ 35 w 319"/>
                <a:gd name="T13" fmla="*/ 104 h 280"/>
                <a:gd name="T14" fmla="*/ 60 w 319"/>
                <a:gd name="T15" fmla="*/ 110 h 280"/>
                <a:gd name="T16" fmla="*/ 109 w 319"/>
                <a:gd name="T17" fmla="*/ 93 h 280"/>
                <a:gd name="T18" fmla="*/ 167 w 319"/>
                <a:gd name="T19" fmla="*/ 65 h 280"/>
                <a:gd name="T20" fmla="*/ 206 w 319"/>
                <a:gd name="T21" fmla="*/ 39 h 280"/>
                <a:gd name="T22" fmla="*/ 222 w 319"/>
                <a:gd name="T23" fmla="*/ 34 h 280"/>
                <a:gd name="T24" fmla="*/ 220 w 319"/>
                <a:gd name="T25" fmla="*/ 48 h 280"/>
                <a:gd name="T26" fmla="*/ 193 w 319"/>
                <a:gd name="T27" fmla="*/ 110 h 280"/>
                <a:gd name="T28" fmla="*/ 171 w 319"/>
                <a:gd name="T29" fmla="*/ 164 h 280"/>
                <a:gd name="T30" fmla="*/ 161 w 319"/>
                <a:gd name="T31" fmla="*/ 200 h 280"/>
                <a:gd name="T32" fmla="*/ 157 w 319"/>
                <a:gd name="T33" fmla="*/ 239 h 280"/>
                <a:gd name="T34" fmla="*/ 157 w 319"/>
                <a:gd name="T35" fmla="*/ 257 h 280"/>
                <a:gd name="T36" fmla="*/ 161 w 319"/>
                <a:gd name="T37" fmla="*/ 271 h 280"/>
                <a:gd name="T38" fmla="*/ 170 w 319"/>
                <a:gd name="T39" fmla="*/ 279 h 280"/>
                <a:gd name="T40" fmla="*/ 189 w 319"/>
                <a:gd name="T41" fmla="*/ 279 h 280"/>
                <a:gd name="T42" fmla="*/ 212 w 319"/>
                <a:gd name="T43" fmla="*/ 257 h 280"/>
                <a:gd name="T44" fmla="*/ 240 w 319"/>
                <a:gd name="T45" fmla="*/ 242 h 280"/>
                <a:gd name="T46" fmla="*/ 275 w 319"/>
                <a:gd name="T47" fmla="*/ 231 h 280"/>
                <a:gd name="T48" fmla="*/ 301 w 319"/>
                <a:gd name="T49" fmla="*/ 218 h 280"/>
                <a:gd name="T50" fmla="*/ 318 w 319"/>
                <a:gd name="T51" fmla="*/ 220 h 280"/>
                <a:gd name="T52" fmla="*/ 318 w 319"/>
                <a:gd name="T53" fmla="*/ 200 h 280"/>
                <a:gd name="T54" fmla="*/ 301 w 319"/>
                <a:gd name="T55" fmla="*/ 168 h 280"/>
                <a:gd name="T56" fmla="*/ 278 w 319"/>
                <a:gd name="T57" fmla="*/ 153 h 280"/>
                <a:gd name="T58" fmla="*/ 257 w 319"/>
                <a:gd name="T59" fmla="*/ 163 h 280"/>
                <a:gd name="T60" fmla="*/ 236 w 319"/>
                <a:gd name="T61" fmla="*/ 183 h 280"/>
                <a:gd name="T62" fmla="*/ 212 w 319"/>
                <a:gd name="T63" fmla="*/ 209 h 280"/>
                <a:gd name="T64" fmla="*/ 205 w 319"/>
                <a:gd name="T65" fmla="*/ 223 h 280"/>
                <a:gd name="T66" fmla="*/ 189 w 319"/>
                <a:gd name="T67" fmla="*/ 246 h 280"/>
                <a:gd name="T68" fmla="*/ 177 w 319"/>
                <a:gd name="T69" fmla="*/ 239 h 280"/>
                <a:gd name="T70" fmla="*/ 178 w 319"/>
                <a:gd name="T71" fmla="*/ 203 h 280"/>
                <a:gd name="T72" fmla="*/ 193 w 319"/>
                <a:gd name="T73" fmla="*/ 167 h 280"/>
                <a:gd name="T74" fmla="*/ 210 w 319"/>
                <a:gd name="T75" fmla="*/ 129 h 280"/>
                <a:gd name="T76" fmla="*/ 222 w 319"/>
                <a:gd name="T77" fmla="*/ 98 h 280"/>
                <a:gd name="T78" fmla="*/ 249 w 319"/>
                <a:gd name="T79" fmla="*/ 41 h 280"/>
                <a:gd name="T80" fmla="*/ 247 w 319"/>
                <a:gd name="T81" fmla="*/ 18 h 280"/>
                <a:gd name="T82" fmla="*/ 229 w 319"/>
                <a:gd name="T83" fmla="*/ 1 h 280"/>
                <a:gd name="T84" fmla="*/ 200 w 319"/>
                <a:gd name="T85" fmla="*/ 0 h 280"/>
                <a:gd name="T86" fmla="*/ 175 w 319"/>
                <a:gd name="T87" fmla="*/ 18 h 280"/>
                <a:gd name="T88" fmla="*/ 112 w 319"/>
                <a:gd name="T89" fmla="*/ 40 h 280"/>
                <a:gd name="T90" fmla="*/ 85 w 319"/>
                <a:gd name="T91" fmla="*/ 43 h 280"/>
                <a:gd name="T92" fmla="*/ 67 w 319"/>
                <a:gd name="T93" fmla="*/ 36 h 280"/>
                <a:gd name="T94" fmla="*/ 46 w 319"/>
                <a:gd name="T95" fmla="*/ 23 h 280"/>
                <a:gd name="T96" fmla="*/ 31 w 319"/>
                <a:gd name="T97" fmla="*/ 15 h 2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9"/>
                <a:gd name="T148" fmla="*/ 0 h 280"/>
                <a:gd name="T149" fmla="*/ 319 w 319"/>
                <a:gd name="T150" fmla="*/ 280 h 2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9" h="280">
                  <a:moveTo>
                    <a:pt x="31" y="15"/>
                  </a:moveTo>
                  <a:lnTo>
                    <a:pt x="15" y="15"/>
                  </a:lnTo>
                  <a:lnTo>
                    <a:pt x="2" y="29"/>
                  </a:lnTo>
                  <a:lnTo>
                    <a:pt x="0" y="52"/>
                  </a:lnTo>
                  <a:lnTo>
                    <a:pt x="2" y="64"/>
                  </a:lnTo>
                  <a:lnTo>
                    <a:pt x="11" y="87"/>
                  </a:lnTo>
                  <a:lnTo>
                    <a:pt x="35" y="104"/>
                  </a:lnTo>
                  <a:lnTo>
                    <a:pt x="60" y="110"/>
                  </a:lnTo>
                  <a:lnTo>
                    <a:pt x="109" y="93"/>
                  </a:lnTo>
                  <a:lnTo>
                    <a:pt x="167" y="65"/>
                  </a:lnTo>
                  <a:lnTo>
                    <a:pt x="206" y="39"/>
                  </a:lnTo>
                  <a:lnTo>
                    <a:pt x="222" y="34"/>
                  </a:lnTo>
                  <a:lnTo>
                    <a:pt x="220" y="48"/>
                  </a:lnTo>
                  <a:lnTo>
                    <a:pt x="193" y="110"/>
                  </a:lnTo>
                  <a:lnTo>
                    <a:pt x="171" y="164"/>
                  </a:lnTo>
                  <a:lnTo>
                    <a:pt x="161" y="200"/>
                  </a:lnTo>
                  <a:lnTo>
                    <a:pt x="157" y="239"/>
                  </a:lnTo>
                  <a:lnTo>
                    <a:pt x="157" y="257"/>
                  </a:lnTo>
                  <a:lnTo>
                    <a:pt x="161" y="271"/>
                  </a:lnTo>
                  <a:lnTo>
                    <a:pt x="170" y="279"/>
                  </a:lnTo>
                  <a:lnTo>
                    <a:pt x="189" y="279"/>
                  </a:lnTo>
                  <a:lnTo>
                    <a:pt x="212" y="257"/>
                  </a:lnTo>
                  <a:lnTo>
                    <a:pt x="240" y="242"/>
                  </a:lnTo>
                  <a:lnTo>
                    <a:pt x="275" y="231"/>
                  </a:lnTo>
                  <a:lnTo>
                    <a:pt x="301" y="218"/>
                  </a:lnTo>
                  <a:lnTo>
                    <a:pt x="318" y="220"/>
                  </a:lnTo>
                  <a:lnTo>
                    <a:pt x="318" y="200"/>
                  </a:lnTo>
                  <a:lnTo>
                    <a:pt x="301" y="168"/>
                  </a:lnTo>
                  <a:lnTo>
                    <a:pt x="278" y="153"/>
                  </a:lnTo>
                  <a:lnTo>
                    <a:pt x="257" y="163"/>
                  </a:lnTo>
                  <a:lnTo>
                    <a:pt x="236" y="183"/>
                  </a:lnTo>
                  <a:lnTo>
                    <a:pt x="212" y="209"/>
                  </a:lnTo>
                  <a:lnTo>
                    <a:pt x="205" y="223"/>
                  </a:lnTo>
                  <a:lnTo>
                    <a:pt x="189" y="246"/>
                  </a:lnTo>
                  <a:lnTo>
                    <a:pt x="177" y="239"/>
                  </a:lnTo>
                  <a:lnTo>
                    <a:pt x="178" y="203"/>
                  </a:lnTo>
                  <a:lnTo>
                    <a:pt x="193" y="167"/>
                  </a:lnTo>
                  <a:lnTo>
                    <a:pt x="210" y="129"/>
                  </a:lnTo>
                  <a:lnTo>
                    <a:pt x="222" y="98"/>
                  </a:lnTo>
                  <a:lnTo>
                    <a:pt x="249" y="41"/>
                  </a:lnTo>
                  <a:lnTo>
                    <a:pt x="247" y="18"/>
                  </a:lnTo>
                  <a:lnTo>
                    <a:pt x="229" y="1"/>
                  </a:lnTo>
                  <a:lnTo>
                    <a:pt x="200" y="0"/>
                  </a:lnTo>
                  <a:lnTo>
                    <a:pt x="175" y="18"/>
                  </a:lnTo>
                  <a:lnTo>
                    <a:pt x="112" y="40"/>
                  </a:lnTo>
                  <a:lnTo>
                    <a:pt x="85" y="43"/>
                  </a:lnTo>
                  <a:lnTo>
                    <a:pt x="67" y="36"/>
                  </a:lnTo>
                  <a:lnTo>
                    <a:pt x="46" y="23"/>
                  </a:lnTo>
                  <a:lnTo>
                    <a:pt x="31" y="15"/>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3811" name="Freeform 8"/>
            <p:cNvSpPr>
              <a:spLocks/>
            </p:cNvSpPr>
            <p:nvPr/>
          </p:nvSpPr>
          <p:spPr bwMode="auto">
            <a:xfrm>
              <a:off x="4386" y="2204"/>
              <a:ext cx="238" cy="182"/>
            </a:xfrm>
            <a:custGeom>
              <a:avLst/>
              <a:gdLst>
                <a:gd name="T0" fmla="*/ 235 w 238"/>
                <a:gd name="T1" fmla="*/ 9 h 182"/>
                <a:gd name="T2" fmla="*/ 195 w 238"/>
                <a:gd name="T3" fmla="*/ 0 h 182"/>
                <a:gd name="T4" fmla="*/ 138 w 238"/>
                <a:gd name="T5" fmla="*/ 5 h 182"/>
                <a:gd name="T6" fmla="*/ 62 w 238"/>
                <a:gd name="T7" fmla="*/ 18 h 182"/>
                <a:gd name="T8" fmla="*/ 17 w 238"/>
                <a:gd name="T9" fmla="*/ 50 h 182"/>
                <a:gd name="T10" fmla="*/ 0 w 238"/>
                <a:gd name="T11" fmla="*/ 73 h 182"/>
                <a:gd name="T12" fmla="*/ 0 w 238"/>
                <a:gd name="T13" fmla="*/ 92 h 182"/>
                <a:gd name="T14" fmla="*/ 12 w 238"/>
                <a:gd name="T15" fmla="*/ 106 h 182"/>
                <a:gd name="T16" fmla="*/ 37 w 238"/>
                <a:gd name="T17" fmla="*/ 136 h 182"/>
                <a:gd name="T18" fmla="*/ 76 w 238"/>
                <a:gd name="T19" fmla="*/ 172 h 182"/>
                <a:gd name="T20" fmla="*/ 101 w 238"/>
                <a:gd name="T21" fmla="*/ 181 h 182"/>
                <a:gd name="T22" fmla="*/ 127 w 238"/>
                <a:gd name="T23" fmla="*/ 181 h 182"/>
                <a:gd name="T24" fmla="*/ 132 w 238"/>
                <a:gd name="T25" fmla="*/ 165 h 182"/>
                <a:gd name="T26" fmla="*/ 124 w 238"/>
                <a:gd name="T27" fmla="*/ 143 h 182"/>
                <a:gd name="T28" fmla="*/ 106 w 238"/>
                <a:gd name="T29" fmla="*/ 132 h 182"/>
                <a:gd name="T30" fmla="*/ 96 w 238"/>
                <a:gd name="T31" fmla="*/ 136 h 182"/>
                <a:gd name="T32" fmla="*/ 94 w 238"/>
                <a:gd name="T33" fmla="*/ 151 h 182"/>
                <a:gd name="T34" fmla="*/ 76 w 238"/>
                <a:gd name="T35" fmla="*/ 153 h 182"/>
                <a:gd name="T36" fmla="*/ 47 w 238"/>
                <a:gd name="T37" fmla="*/ 126 h 182"/>
                <a:gd name="T38" fmla="*/ 26 w 238"/>
                <a:gd name="T39" fmla="*/ 96 h 182"/>
                <a:gd name="T40" fmla="*/ 26 w 238"/>
                <a:gd name="T41" fmla="*/ 77 h 182"/>
                <a:gd name="T42" fmla="*/ 34 w 238"/>
                <a:gd name="T43" fmla="*/ 67 h 182"/>
                <a:gd name="T44" fmla="*/ 66 w 238"/>
                <a:gd name="T45" fmla="*/ 50 h 182"/>
                <a:gd name="T46" fmla="*/ 124 w 238"/>
                <a:gd name="T47" fmla="*/ 37 h 182"/>
                <a:gd name="T48" fmla="*/ 160 w 238"/>
                <a:gd name="T49" fmla="*/ 37 h 182"/>
                <a:gd name="T50" fmla="*/ 180 w 238"/>
                <a:gd name="T51" fmla="*/ 39 h 182"/>
                <a:gd name="T52" fmla="*/ 208 w 238"/>
                <a:gd name="T53" fmla="*/ 47 h 182"/>
                <a:gd name="T54" fmla="*/ 232 w 238"/>
                <a:gd name="T55" fmla="*/ 47 h 182"/>
                <a:gd name="T56" fmla="*/ 237 w 238"/>
                <a:gd name="T57" fmla="*/ 29 h 182"/>
                <a:gd name="T58" fmla="*/ 235 w 238"/>
                <a:gd name="T59" fmla="*/ 9 h 1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38"/>
                <a:gd name="T91" fmla="*/ 0 h 182"/>
                <a:gd name="T92" fmla="*/ 238 w 238"/>
                <a:gd name="T93" fmla="*/ 182 h 1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38" h="182">
                  <a:moveTo>
                    <a:pt x="235" y="9"/>
                  </a:moveTo>
                  <a:lnTo>
                    <a:pt x="195" y="0"/>
                  </a:lnTo>
                  <a:lnTo>
                    <a:pt x="138" y="5"/>
                  </a:lnTo>
                  <a:lnTo>
                    <a:pt x="62" y="18"/>
                  </a:lnTo>
                  <a:lnTo>
                    <a:pt x="17" y="50"/>
                  </a:lnTo>
                  <a:lnTo>
                    <a:pt x="0" y="73"/>
                  </a:lnTo>
                  <a:lnTo>
                    <a:pt x="0" y="92"/>
                  </a:lnTo>
                  <a:lnTo>
                    <a:pt x="12" y="106"/>
                  </a:lnTo>
                  <a:lnTo>
                    <a:pt x="37" y="136"/>
                  </a:lnTo>
                  <a:lnTo>
                    <a:pt x="76" y="172"/>
                  </a:lnTo>
                  <a:lnTo>
                    <a:pt x="101" y="181"/>
                  </a:lnTo>
                  <a:lnTo>
                    <a:pt x="127" y="181"/>
                  </a:lnTo>
                  <a:lnTo>
                    <a:pt x="132" y="165"/>
                  </a:lnTo>
                  <a:lnTo>
                    <a:pt x="124" y="143"/>
                  </a:lnTo>
                  <a:lnTo>
                    <a:pt x="106" y="132"/>
                  </a:lnTo>
                  <a:lnTo>
                    <a:pt x="96" y="136"/>
                  </a:lnTo>
                  <a:lnTo>
                    <a:pt x="94" y="151"/>
                  </a:lnTo>
                  <a:lnTo>
                    <a:pt x="76" y="153"/>
                  </a:lnTo>
                  <a:lnTo>
                    <a:pt x="47" y="126"/>
                  </a:lnTo>
                  <a:lnTo>
                    <a:pt x="26" y="96"/>
                  </a:lnTo>
                  <a:lnTo>
                    <a:pt x="26" y="77"/>
                  </a:lnTo>
                  <a:lnTo>
                    <a:pt x="34" y="67"/>
                  </a:lnTo>
                  <a:lnTo>
                    <a:pt x="66" y="50"/>
                  </a:lnTo>
                  <a:lnTo>
                    <a:pt x="124" y="37"/>
                  </a:lnTo>
                  <a:lnTo>
                    <a:pt x="160" y="37"/>
                  </a:lnTo>
                  <a:lnTo>
                    <a:pt x="180" y="39"/>
                  </a:lnTo>
                  <a:lnTo>
                    <a:pt x="208" y="47"/>
                  </a:lnTo>
                  <a:lnTo>
                    <a:pt x="232" y="47"/>
                  </a:lnTo>
                  <a:lnTo>
                    <a:pt x="237" y="29"/>
                  </a:lnTo>
                  <a:lnTo>
                    <a:pt x="235" y="9"/>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3812" name="Freeform 9"/>
            <p:cNvSpPr>
              <a:spLocks/>
            </p:cNvSpPr>
            <p:nvPr/>
          </p:nvSpPr>
          <p:spPr bwMode="auto">
            <a:xfrm>
              <a:off x="4518" y="2498"/>
              <a:ext cx="157" cy="466"/>
            </a:xfrm>
            <a:custGeom>
              <a:avLst/>
              <a:gdLst>
                <a:gd name="T0" fmla="*/ 65 w 157"/>
                <a:gd name="T1" fmla="*/ 147 h 466"/>
                <a:gd name="T2" fmla="*/ 70 w 157"/>
                <a:gd name="T3" fmla="*/ 101 h 466"/>
                <a:gd name="T4" fmla="*/ 79 w 157"/>
                <a:gd name="T5" fmla="*/ 66 h 466"/>
                <a:gd name="T6" fmla="*/ 79 w 157"/>
                <a:gd name="T7" fmla="*/ 12 h 466"/>
                <a:gd name="T8" fmla="*/ 61 w 157"/>
                <a:gd name="T9" fmla="*/ 0 h 466"/>
                <a:gd name="T10" fmla="*/ 44 w 157"/>
                <a:gd name="T11" fmla="*/ 1 h 466"/>
                <a:gd name="T12" fmla="*/ 27 w 157"/>
                <a:gd name="T13" fmla="*/ 17 h 466"/>
                <a:gd name="T14" fmla="*/ 23 w 157"/>
                <a:gd name="T15" fmla="*/ 49 h 466"/>
                <a:gd name="T16" fmla="*/ 28 w 157"/>
                <a:gd name="T17" fmla="*/ 113 h 466"/>
                <a:gd name="T18" fmla="*/ 41 w 157"/>
                <a:gd name="T19" fmla="*/ 189 h 466"/>
                <a:gd name="T20" fmla="*/ 45 w 157"/>
                <a:gd name="T21" fmla="*/ 227 h 466"/>
                <a:gd name="T22" fmla="*/ 45 w 157"/>
                <a:gd name="T23" fmla="*/ 264 h 466"/>
                <a:gd name="T24" fmla="*/ 38 w 157"/>
                <a:gd name="T25" fmla="*/ 306 h 466"/>
                <a:gd name="T26" fmla="*/ 23 w 157"/>
                <a:gd name="T27" fmla="*/ 356 h 466"/>
                <a:gd name="T28" fmla="*/ 13 w 157"/>
                <a:gd name="T29" fmla="*/ 385 h 466"/>
                <a:gd name="T30" fmla="*/ 4 w 157"/>
                <a:gd name="T31" fmla="*/ 407 h 466"/>
                <a:gd name="T32" fmla="*/ 0 w 157"/>
                <a:gd name="T33" fmla="*/ 431 h 466"/>
                <a:gd name="T34" fmla="*/ 3 w 157"/>
                <a:gd name="T35" fmla="*/ 448 h 466"/>
                <a:gd name="T36" fmla="*/ 14 w 157"/>
                <a:gd name="T37" fmla="*/ 452 h 466"/>
                <a:gd name="T38" fmla="*/ 31 w 157"/>
                <a:gd name="T39" fmla="*/ 452 h 466"/>
                <a:gd name="T40" fmla="*/ 63 w 157"/>
                <a:gd name="T41" fmla="*/ 443 h 466"/>
                <a:gd name="T42" fmla="*/ 90 w 157"/>
                <a:gd name="T43" fmla="*/ 452 h 466"/>
                <a:gd name="T44" fmla="*/ 117 w 157"/>
                <a:gd name="T45" fmla="*/ 465 h 466"/>
                <a:gd name="T46" fmla="*/ 131 w 157"/>
                <a:gd name="T47" fmla="*/ 465 h 466"/>
                <a:gd name="T48" fmla="*/ 145 w 157"/>
                <a:gd name="T49" fmla="*/ 452 h 466"/>
                <a:gd name="T50" fmla="*/ 156 w 157"/>
                <a:gd name="T51" fmla="*/ 435 h 466"/>
                <a:gd name="T52" fmla="*/ 130 w 157"/>
                <a:gd name="T53" fmla="*/ 424 h 466"/>
                <a:gd name="T54" fmla="*/ 90 w 157"/>
                <a:gd name="T55" fmla="*/ 418 h 466"/>
                <a:gd name="T56" fmla="*/ 48 w 157"/>
                <a:gd name="T57" fmla="*/ 422 h 466"/>
                <a:gd name="T58" fmla="*/ 31 w 157"/>
                <a:gd name="T59" fmla="*/ 432 h 466"/>
                <a:gd name="T60" fmla="*/ 23 w 157"/>
                <a:gd name="T61" fmla="*/ 420 h 466"/>
                <a:gd name="T62" fmla="*/ 28 w 157"/>
                <a:gd name="T63" fmla="*/ 402 h 466"/>
                <a:gd name="T64" fmla="*/ 44 w 157"/>
                <a:gd name="T65" fmla="*/ 347 h 466"/>
                <a:gd name="T66" fmla="*/ 59 w 157"/>
                <a:gd name="T67" fmla="*/ 301 h 466"/>
                <a:gd name="T68" fmla="*/ 66 w 157"/>
                <a:gd name="T69" fmla="*/ 259 h 466"/>
                <a:gd name="T70" fmla="*/ 68 w 157"/>
                <a:gd name="T71" fmla="*/ 225 h 466"/>
                <a:gd name="T72" fmla="*/ 66 w 157"/>
                <a:gd name="T73" fmla="*/ 193 h 466"/>
                <a:gd name="T74" fmla="*/ 66 w 157"/>
                <a:gd name="T75" fmla="*/ 172 h 466"/>
                <a:gd name="T76" fmla="*/ 65 w 157"/>
                <a:gd name="T77" fmla="*/ 147 h 4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7"/>
                <a:gd name="T118" fmla="*/ 0 h 466"/>
                <a:gd name="T119" fmla="*/ 157 w 157"/>
                <a:gd name="T120" fmla="*/ 466 h 4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7" h="466">
                  <a:moveTo>
                    <a:pt x="65" y="147"/>
                  </a:moveTo>
                  <a:lnTo>
                    <a:pt x="70" y="101"/>
                  </a:lnTo>
                  <a:lnTo>
                    <a:pt x="79" y="66"/>
                  </a:lnTo>
                  <a:lnTo>
                    <a:pt x="79" y="12"/>
                  </a:lnTo>
                  <a:lnTo>
                    <a:pt x="61" y="0"/>
                  </a:lnTo>
                  <a:lnTo>
                    <a:pt x="44" y="1"/>
                  </a:lnTo>
                  <a:lnTo>
                    <a:pt x="27" y="17"/>
                  </a:lnTo>
                  <a:lnTo>
                    <a:pt x="23" y="49"/>
                  </a:lnTo>
                  <a:lnTo>
                    <a:pt x="28" y="113"/>
                  </a:lnTo>
                  <a:lnTo>
                    <a:pt x="41" y="189"/>
                  </a:lnTo>
                  <a:lnTo>
                    <a:pt x="45" y="227"/>
                  </a:lnTo>
                  <a:lnTo>
                    <a:pt x="45" y="264"/>
                  </a:lnTo>
                  <a:lnTo>
                    <a:pt x="38" y="306"/>
                  </a:lnTo>
                  <a:lnTo>
                    <a:pt x="23" y="356"/>
                  </a:lnTo>
                  <a:lnTo>
                    <a:pt x="13" y="385"/>
                  </a:lnTo>
                  <a:lnTo>
                    <a:pt x="4" y="407"/>
                  </a:lnTo>
                  <a:lnTo>
                    <a:pt x="0" y="431"/>
                  </a:lnTo>
                  <a:lnTo>
                    <a:pt x="3" y="448"/>
                  </a:lnTo>
                  <a:lnTo>
                    <a:pt x="14" y="452"/>
                  </a:lnTo>
                  <a:lnTo>
                    <a:pt x="31" y="452"/>
                  </a:lnTo>
                  <a:lnTo>
                    <a:pt x="63" y="443"/>
                  </a:lnTo>
                  <a:lnTo>
                    <a:pt x="90" y="452"/>
                  </a:lnTo>
                  <a:lnTo>
                    <a:pt x="117" y="465"/>
                  </a:lnTo>
                  <a:lnTo>
                    <a:pt x="131" y="465"/>
                  </a:lnTo>
                  <a:lnTo>
                    <a:pt x="145" y="452"/>
                  </a:lnTo>
                  <a:lnTo>
                    <a:pt x="156" y="435"/>
                  </a:lnTo>
                  <a:lnTo>
                    <a:pt x="130" y="424"/>
                  </a:lnTo>
                  <a:lnTo>
                    <a:pt x="90" y="418"/>
                  </a:lnTo>
                  <a:lnTo>
                    <a:pt x="48" y="422"/>
                  </a:lnTo>
                  <a:lnTo>
                    <a:pt x="31" y="432"/>
                  </a:lnTo>
                  <a:lnTo>
                    <a:pt x="23" y="420"/>
                  </a:lnTo>
                  <a:lnTo>
                    <a:pt x="28" y="402"/>
                  </a:lnTo>
                  <a:lnTo>
                    <a:pt x="44" y="347"/>
                  </a:lnTo>
                  <a:lnTo>
                    <a:pt x="59" y="301"/>
                  </a:lnTo>
                  <a:lnTo>
                    <a:pt x="66" y="259"/>
                  </a:lnTo>
                  <a:lnTo>
                    <a:pt x="68" y="225"/>
                  </a:lnTo>
                  <a:lnTo>
                    <a:pt x="66" y="193"/>
                  </a:lnTo>
                  <a:lnTo>
                    <a:pt x="66" y="172"/>
                  </a:lnTo>
                  <a:lnTo>
                    <a:pt x="65" y="147"/>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3813" name="Freeform 10"/>
            <p:cNvSpPr>
              <a:spLocks/>
            </p:cNvSpPr>
            <p:nvPr/>
          </p:nvSpPr>
          <p:spPr bwMode="auto">
            <a:xfrm>
              <a:off x="4646" y="2056"/>
              <a:ext cx="337" cy="277"/>
            </a:xfrm>
            <a:custGeom>
              <a:avLst/>
              <a:gdLst>
                <a:gd name="T0" fmla="*/ 49 w 337"/>
                <a:gd name="T1" fmla="*/ 224 h 277"/>
                <a:gd name="T2" fmla="*/ 36 w 337"/>
                <a:gd name="T3" fmla="*/ 212 h 277"/>
                <a:gd name="T4" fmla="*/ 13 w 337"/>
                <a:gd name="T5" fmla="*/ 201 h 277"/>
                <a:gd name="T6" fmla="*/ 1 w 337"/>
                <a:gd name="T7" fmla="*/ 210 h 277"/>
                <a:gd name="T8" fmla="*/ 0 w 337"/>
                <a:gd name="T9" fmla="*/ 235 h 277"/>
                <a:gd name="T10" fmla="*/ 15 w 337"/>
                <a:gd name="T11" fmla="*/ 252 h 277"/>
                <a:gd name="T12" fmla="*/ 36 w 337"/>
                <a:gd name="T13" fmla="*/ 260 h 277"/>
                <a:gd name="T14" fmla="*/ 79 w 337"/>
                <a:gd name="T15" fmla="*/ 271 h 277"/>
                <a:gd name="T16" fmla="*/ 120 w 337"/>
                <a:gd name="T17" fmla="*/ 276 h 277"/>
                <a:gd name="T18" fmla="*/ 160 w 337"/>
                <a:gd name="T19" fmla="*/ 270 h 277"/>
                <a:gd name="T20" fmla="*/ 202 w 337"/>
                <a:gd name="T21" fmla="*/ 226 h 277"/>
                <a:gd name="T22" fmla="*/ 230 w 337"/>
                <a:gd name="T23" fmla="*/ 163 h 277"/>
                <a:gd name="T24" fmla="*/ 255 w 337"/>
                <a:gd name="T25" fmla="*/ 102 h 277"/>
                <a:gd name="T26" fmla="*/ 272 w 337"/>
                <a:gd name="T27" fmla="*/ 73 h 277"/>
                <a:gd name="T28" fmla="*/ 296 w 337"/>
                <a:gd name="T29" fmla="*/ 78 h 277"/>
                <a:gd name="T30" fmla="*/ 324 w 337"/>
                <a:gd name="T31" fmla="*/ 92 h 277"/>
                <a:gd name="T32" fmla="*/ 331 w 337"/>
                <a:gd name="T33" fmla="*/ 83 h 277"/>
                <a:gd name="T34" fmla="*/ 302 w 337"/>
                <a:gd name="T35" fmla="*/ 67 h 277"/>
                <a:gd name="T36" fmla="*/ 303 w 337"/>
                <a:gd name="T37" fmla="*/ 59 h 277"/>
                <a:gd name="T38" fmla="*/ 336 w 337"/>
                <a:gd name="T39" fmla="*/ 45 h 277"/>
                <a:gd name="T40" fmla="*/ 328 w 337"/>
                <a:gd name="T41" fmla="*/ 38 h 277"/>
                <a:gd name="T42" fmla="*/ 312 w 337"/>
                <a:gd name="T43" fmla="*/ 41 h 277"/>
                <a:gd name="T44" fmla="*/ 294 w 337"/>
                <a:gd name="T45" fmla="*/ 49 h 277"/>
                <a:gd name="T46" fmla="*/ 291 w 337"/>
                <a:gd name="T47" fmla="*/ 45 h 277"/>
                <a:gd name="T48" fmla="*/ 303 w 337"/>
                <a:gd name="T49" fmla="*/ 3 h 277"/>
                <a:gd name="T50" fmla="*/ 298 w 337"/>
                <a:gd name="T51" fmla="*/ 0 h 277"/>
                <a:gd name="T52" fmla="*/ 295 w 337"/>
                <a:gd name="T53" fmla="*/ 0 h 277"/>
                <a:gd name="T54" fmla="*/ 282 w 337"/>
                <a:gd name="T55" fmla="*/ 39 h 277"/>
                <a:gd name="T56" fmla="*/ 276 w 337"/>
                <a:gd name="T57" fmla="*/ 41 h 277"/>
                <a:gd name="T58" fmla="*/ 267 w 337"/>
                <a:gd name="T59" fmla="*/ 3 h 277"/>
                <a:gd name="T60" fmla="*/ 264 w 337"/>
                <a:gd name="T61" fmla="*/ 1 h 277"/>
                <a:gd name="T62" fmla="*/ 258 w 337"/>
                <a:gd name="T63" fmla="*/ 11 h 277"/>
                <a:gd name="T64" fmla="*/ 267 w 337"/>
                <a:gd name="T65" fmla="*/ 42 h 277"/>
                <a:gd name="T66" fmla="*/ 260 w 337"/>
                <a:gd name="T67" fmla="*/ 64 h 277"/>
                <a:gd name="T68" fmla="*/ 244 w 337"/>
                <a:gd name="T69" fmla="*/ 96 h 277"/>
                <a:gd name="T70" fmla="*/ 227 w 337"/>
                <a:gd name="T71" fmla="*/ 141 h 277"/>
                <a:gd name="T72" fmla="*/ 202 w 337"/>
                <a:gd name="T73" fmla="*/ 197 h 277"/>
                <a:gd name="T74" fmla="*/ 174 w 337"/>
                <a:gd name="T75" fmla="*/ 226 h 277"/>
                <a:gd name="T76" fmla="*/ 149 w 337"/>
                <a:gd name="T77" fmla="*/ 240 h 277"/>
                <a:gd name="T78" fmla="*/ 109 w 337"/>
                <a:gd name="T79" fmla="*/ 241 h 277"/>
                <a:gd name="T80" fmla="*/ 72 w 337"/>
                <a:gd name="T81" fmla="*/ 232 h 277"/>
                <a:gd name="T82" fmla="*/ 41 w 337"/>
                <a:gd name="T83" fmla="*/ 221 h 277"/>
                <a:gd name="T84" fmla="*/ 39 w 337"/>
                <a:gd name="T85" fmla="*/ 216 h 277"/>
                <a:gd name="T86" fmla="*/ 49 w 337"/>
                <a:gd name="T87" fmla="*/ 224 h 2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7"/>
                <a:gd name="T133" fmla="*/ 0 h 277"/>
                <a:gd name="T134" fmla="*/ 337 w 337"/>
                <a:gd name="T135" fmla="*/ 277 h 2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7" h="277">
                  <a:moveTo>
                    <a:pt x="49" y="224"/>
                  </a:moveTo>
                  <a:lnTo>
                    <a:pt x="36" y="212"/>
                  </a:lnTo>
                  <a:lnTo>
                    <a:pt x="13" y="201"/>
                  </a:lnTo>
                  <a:lnTo>
                    <a:pt x="1" y="210"/>
                  </a:lnTo>
                  <a:lnTo>
                    <a:pt x="0" y="235"/>
                  </a:lnTo>
                  <a:lnTo>
                    <a:pt x="15" y="252"/>
                  </a:lnTo>
                  <a:lnTo>
                    <a:pt x="36" y="260"/>
                  </a:lnTo>
                  <a:lnTo>
                    <a:pt x="79" y="271"/>
                  </a:lnTo>
                  <a:lnTo>
                    <a:pt x="120" y="276"/>
                  </a:lnTo>
                  <a:lnTo>
                    <a:pt x="160" y="270"/>
                  </a:lnTo>
                  <a:lnTo>
                    <a:pt x="202" y="226"/>
                  </a:lnTo>
                  <a:lnTo>
                    <a:pt x="230" y="163"/>
                  </a:lnTo>
                  <a:lnTo>
                    <a:pt x="255" y="102"/>
                  </a:lnTo>
                  <a:lnTo>
                    <a:pt x="272" y="73"/>
                  </a:lnTo>
                  <a:lnTo>
                    <a:pt x="296" y="78"/>
                  </a:lnTo>
                  <a:lnTo>
                    <a:pt x="324" y="92"/>
                  </a:lnTo>
                  <a:lnTo>
                    <a:pt x="331" y="83"/>
                  </a:lnTo>
                  <a:lnTo>
                    <a:pt x="302" y="67"/>
                  </a:lnTo>
                  <a:lnTo>
                    <a:pt x="303" y="59"/>
                  </a:lnTo>
                  <a:lnTo>
                    <a:pt x="336" y="45"/>
                  </a:lnTo>
                  <a:lnTo>
                    <a:pt x="328" y="38"/>
                  </a:lnTo>
                  <a:lnTo>
                    <a:pt x="312" y="41"/>
                  </a:lnTo>
                  <a:lnTo>
                    <a:pt x="294" y="49"/>
                  </a:lnTo>
                  <a:lnTo>
                    <a:pt x="291" y="45"/>
                  </a:lnTo>
                  <a:lnTo>
                    <a:pt x="303" y="3"/>
                  </a:lnTo>
                  <a:lnTo>
                    <a:pt x="298" y="0"/>
                  </a:lnTo>
                  <a:lnTo>
                    <a:pt x="295" y="0"/>
                  </a:lnTo>
                  <a:lnTo>
                    <a:pt x="282" y="39"/>
                  </a:lnTo>
                  <a:lnTo>
                    <a:pt x="276" y="41"/>
                  </a:lnTo>
                  <a:lnTo>
                    <a:pt x="267" y="3"/>
                  </a:lnTo>
                  <a:lnTo>
                    <a:pt x="264" y="1"/>
                  </a:lnTo>
                  <a:lnTo>
                    <a:pt x="258" y="11"/>
                  </a:lnTo>
                  <a:lnTo>
                    <a:pt x="267" y="42"/>
                  </a:lnTo>
                  <a:lnTo>
                    <a:pt x="260" y="64"/>
                  </a:lnTo>
                  <a:lnTo>
                    <a:pt x="244" y="96"/>
                  </a:lnTo>
                  <a:lnTo>
                    <a:pt x="227" y="141"/>
                  </a:lnTo>
                  <a:lnTo>
                    <a:pt x="202" y="197"/>
                  </a:lnTo>
                  <a:lnTo>
                    <a:pt x="174" y="226"/>
                  </a:lnTo>
                  <a:lnTo>
                    <a:pt x="149" y="240"/>
                  </a:lnTo>
                  <a:lnTo>
                    <a:pt x="109" y="241"/>
                  </a:lnTo>
                  <a:lnTo>
                    <a:pt x="72" y="232"/>
                  </a:lnTo>
                  <a:lnTo>
                    <a:pt x="41" y="221"/>
                  </a:lnTo>
                  <a:lnTo>
                    <a:pt x="39" y="216"/>
                  </a:lnTo>
                  <a:lnTo>
                    <a:pt x="49" y="224"/>
                  </a:lnTo>
                </a:path>
              </a:pathLst>
            </a:custGeom>
            <a:solidFill>
              <a:srgbClr val="0000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23" name="Group 13">
            <a:extLst>
              <a:ext uri="{FF2B5EF4-FFF2-40B4-BE49-F238E27FC236}">
                <a16:creationId xmlns:a16="http://schemas.microsoft.com/office/drawing/2014/main" id="{588CEA73-59EC-4A0C-907D-6079604005AA}"/>
              </a:ext>
            </a:extLst>
          </p:cNvPr>
          <p:cNvGrpSpPr>
            <a:grpSpLocks/>
          </p:cNvGrpSpPr>
          <p:nvPr/>
        </p:nvGrpSpPr>
        <p:grpSpPr bwMode="auto">
          <a:xfrm>
            <a:off x="1095978" y="2014265"/>
            <a:ext cx="1825624" cy="4524375"/>
            <a:chOff x="357" y="1236"/>
            <a:chExt cx="1150" cy="2850"/>
          </a:xfrm>
        </p:grpSpPr>
        <p:sp>
          <p:nvSpPr>
            <p:cNvPr id="24" name="Rectangle 4">
              <a:extLst>
                <a:ext uri="{FF2B5EF4-FFF2-40B4-BE49-F238E27FC236}">
                  <a16:creationId xmlns:a16="http://schemas.microsoft.com/office/drawing/2014/main" id="{70C656AD-BB0D-4405-A7D1-747262F844B7}"/>
                </a:ext>
              </a:extLst>
            </p:cNvPr>
            <p:cNvSpPr>
              <a:spLocks noChangeArrowheads="1"/>
            </p:cNvSpPr>
            <p:nvPr/>
          </p:nvSpPr>
          <p:spPr bwMode="auto">
            <a:xfrm>
              <a:off x="357" y="1236"/>
              <a:ext cx="1150" cy="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What does </a:t>
              </a:r>
            </a:p>
            <a:p>
              <a:pPr algn="ctr">
                <a:spcBef>
                  <a:spcPct val="0"/>
                </a:spcBef>
                <a:buFontTx/>
                <a:buNone/>
              </a:pPr>
              <a:r>
                <a:rPr lang="en-US" altLang="en-US" sz="2400" dirty="0">
                  <a:solidFill>
                    <a:schemeClr val="tx1"/>
                  </a:solidFill>
                </a:rPr>
                <a:t>context</a:t>
              </a:r>
            </a:p>
            <a:p>
              <a:pPr algn="ctr">
                <a:spcBef>
                  <a:spcPct val="0"/>
                </a:spcBef>
                <a:buFontTx/>
                <a:buNone/>
              </a:pPr>
              <a:r>
                <a:rPr lang="en-US" altLang="en-US" sz="2400" dirty="0">
                  <a:solidFill>
                    <a:schemeClr val="tx1"/>
                  </a:solidFill>
                </a:rPr>
                <a:t>suggest? </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“into”</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“in”</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“out of”</a:t>
              </a: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“from”</a:t>
              </a:r>
            </a:p>
            <a:p>
              <a:pPr algn="ctr">
                <a:spcBef>
                  <a:spcPct val="0"/>
                </a:spcBef>
                <a:buFontTx/>
                <a:buNone/>
              </a:pPr>
              <a:endParaRPr lang="en-US" altLang="en-US" sz="2400" dirty="0">
                <a:solidFill>
                  <a:schemeClr val="tx1"/>
                </a:solidFill>
              </a:endParaRPr>
            </a:p>
          </p:txBody>
        </p:sp>
        <p:sp>
          <p:nvSpPr>
            <p:cNvPr id="25" name="Oval 5">
              <a:extLst>
                <a:ext uri="{FF2B5EF4-FFF2-40B4-BE49-F238E27FC236}">
                  <a16:creationId xmlns:a16="http://schemas.microsoft.com/office/drawing/2014/main" id="{BDDC50BC-816C-4E5F-A95C-637A51A0BC7B}"/>
                </a:ext>
              </a:extLst>
            </p:cNvPr>
            <p:cNvSpPr>
              <a:spLocks noChangeArrowheads="1"/>
            </p:cNvSpPr>
            <p:nvPr/>
          </p:nvSpPr>
          <p:spPr bwMode="auto">
            <a:xfrm>
              <a:off x="814" y="2017"/>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6" name="Line 6">
              <a:extLst>
                <a:ext uri="{FF2B5EF4-FFF2-40B4-BE49-F238E27FC236}">
                  <a16:creationId xmlns:a16="http://schemas.microsoft.com/office/drawing/2014/main" id="{037F92FE-0390-47F4-B357-300B2A9FC224}"/>
                </a:ext>
              </a:extLst>
            </p:cNvPr>
            <p:cNvSpPr>
              <a:spLocks noChangeShapeType="1"/>
            </p:cNvSpPr>
            <p:nvPr/>
          </p:nvSpPr>
          <p:spPr bwMode="auto">
            <a:xfrm>
              <a:off x="614" y="2111"/>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7" name="Oval 7">
              <a:extLst>
                <a:ext uri="{FF2B5EF4-FFF2-40B4-BE49-F238E27FC236}">
                  <a16:creationId xmlns:a16="http://schemas.microsoft.com/office/drawing/2014/main" id="{C931338F-F045-47E2-8E15-74C4E99D5971}"/>
                </a:ext>
              </a:extLst>
            </p:cNvPr>
            <p:cNvSpPr>
              <a:spLocks noChangeArrowheads="1"/>
            </p:cNvSpPr>
            <p:nvPr/>
          </p:nvSpPr>
          <p:spPr bwMode="auto">
            <a:xfrm>
              <a:off x="812" y="2444"/>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8" name="Oval 8">
              <a:extLst>
                <a:ext uri="{FF2B5EF4-FFF2-40B4-BE49-F238E27FC236}">
                  <a16:creationId xmlns:a16="http://schemas.microsoft.com/office/drawing/2014/main" id="{D01B4F95-9CE7-4BC5-8C86-EDCCA175AF3C}"/>
                </a:ext>
              </a:extLst>
            </p:cNvPr>
            <p:cNvSpPr>
              <a:spLocks noChangeArrowheads="1"/>
            </p:cNvSpPr>
            <p:nvPr/>
          </p:nvSpPr>
          <p:spPr bwMode="auto">
            <a:xfrm>
              <a:off x="879" y="2503"/>
              <a:ext cx="53" cy="58"/>
            </a:xfrm>
            <a:prstGeom prst="ellipse">
              <a:avLst/>
            </a:prstGeom>
            <a:solidFill>
              <a:schemeClr val="tx1"/>
            </a:solidFill>
            <a:ln w="12700">
              <a:solidFill>
                <a:schemeClr val="tx1"/>
              </a:solidFill>
              <a:round/>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9" name="Oval 9">
              <a:extLst>
                <a:ext uri="{FF2B5EF4-FFF2-40B4-BE49-F238E27FC236}">
                  <a16:creationId xmlns:a16="http://schemas.microsoft.com/office/drawing/2014/main" id="{A7E49E6A-8420-411A-81A3-2168167F8F8B}"/>
                </a:ext>
              </a:extLst>
            </p:cNvPr>
            <p:cNvSpPr>
              <a:spLocks noChangeArrowheads="1"/>
            </p:cNvSpPr>
            <p:nvPr/>
          </p:nvSpPr>
          <p:spPr bwMode="auto">
            <a:xfrm>
              <a:off x="845" y="2909"/>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0" name="Line 10">
              <a:extLst>
                <a:ext uri="{FF2B5EF4-FFF2-40B4-BE49-F238E27FC236}">
                  <a16:creationId xmlns:a16="http://schemas.microsoft.com/office/drawing/2014/main" id="{B53C2497-8E1A-4A6C-ACE2-24944E42864D}"/>
                </a:ext>
              </a:extLst>
            </p:cNvPr>
            <p:cNvSpPr>
              <a:spLocks noChangeShapeType="1"/>
            </p:cNvSpPr>
            <p:nvPr/>
          </p:nvSpPr>
          <p:spPr bwMode="auto">
            <a:xfrm>
              <a:off x="935" y="2999"/>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31" name="Oval 11">
              <a:extLst>
                <a:ext uri="{FF2B5EF4-FFF2-40B4-BE49-F238E27FC236}">
                  <a16:creationId xmlns:a16="http://schemas.microsoft.com/office/drawing/2014/main" id="{038A2076-0EA8-4C77-A8C5-A3681917684F}"/>
                </a:ext>
              </a:extLst>
            </p:cNvPr>
            <p:cNvSpPr>
              <a:spLocks noChangeArrowheads="1"/>
            </p:cNvSpPr>
            <p:nvPr/>
          </p:nvSpPr>
          <p:spPr bwMode="auto">
            <a:xfrm>
              <a:off x="857" y="3377"/>
              <a:ext cx="188" cy="17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2" name="Line 12">
              <a:extLst>
                <a:ext uri="{FF2B5EF4-FFF2-40B4-BE49-F238E27FC236}">
                  <a16:creationId xmlns:a16="http://schemas.microsoft.com/office/drawing/2014/main" id="{2DDA478A-7175-4BA7-A721-52DA4313D2BC}"/>
                </a:ext>
              </a:extLst>
            </p:cNvPr>
            <p:cNvSpPr>
              <a:spLocks noChangeShapeType="1"/>
            </p:cNvSpPr>
            <p:nvPr/>
          </p:nvSpPr>
          <p:spPr bwMode="auto">
            <a:xfrm>
              <a:off x="1049" y="3467"/>
              <a:ext cx="294"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sndAc>
      <p:stSnd>
        <p:snd r:embed="rId3" name="Laser"/>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a:extLst>
              <a:ext uri="{FF2B5EF4-FFF2-40B4-BE49-F238E27FC236}">
                <a16:creationId xmlns:a16="http://schemas.microsoft.com/office/drawing/2014/main" id="{204E89BC-48D6-4B58-810C-8D327F849A38}"/>
              </a:ext>
            </a:extLst>
          </p:cNvPr>
          <p:cNvGraphicFramePr>
            <a:graphicFrameLocks/>
          </p:cNvGraphicFramePr>
          <p:nvPr>
            <p:extLst>
              <p:ext uri="{D42A27DB-BD31-4B8C-83A1-F6EECF244321}">
                <p14:modId xmlns:p14="http://schemas.microsoft.com/office/powerpoint/2010/main" val="391786804"/>
              </p:ext>
            </p:extLst>
          </p:nvPr>
        </p:nvGraphicFramePr>
        <p:xfrm>
          <a:off x="3916363" y="1930401"/>
          <a:ext cx="7424300" cy="4283075"/>
        </p:xfrm>
        <a:graphic>
          <a:graphicData uri="http://schemas.openxmlformats.org/presentationml/2006/ole">
            <mc:AlternateContent xmlns:mc="http://schemas.openxmlformats.org/markup-compatibility/2006">
              <mc:Choice xmlns:v="urn:schemas-microsoft-com:vml" Requires="v">
                <p:oleObj name="CorelDRAW!" r:id="rId4" imgW="741811" imgH="553001" progId="CDraw5">
                  <p:embed/>
                </p:oleObj>
              </mc:Choice>
              <mc:Fallback>
                <p:oleObj name="CorelDRAW!" r:id="rId4" imgW="741811" imgH="553001" progId="CDraw5">
                  <p:embed/>
                  <p:pic>
                    <p:nvPicPr>
                      <p:cNvPr id="2765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6363" y="1930401"/>
                        <a:ext cx="7424300" cy="4283075"/>
                      </a:xfrm>
                      <a:prstGeom prst="rect">
                        <a:avLst/>
                      </a:prstGeom>
                      <a:noFill/>
                      <a:ln>
                        <a:noFill/>
                      </a:ln>
                      <a:effectLst/>
                    </p:spPr>
                  </p:pic>
                </p:oleObj>
              </mc:Fallback>
            </mc:AlternateContent>
          </a:graphicData>
        </a:graphic>
      </p:graphicFrame>
      <p:sp>
        <p:nvSpPr>
          <p:cNvPr id="19459" name="Rectangle 3"/>
          <p:cNvSpPr>
            <a:spLocks noGrp="1" noChangeArrowheads="1"/>
          </p:cNvSpPr>
          <p:nvPr>
            <p:ph type="title"/>
          </p:nvPr>
        </p:nvSpPr>
        <p:spPr/>
        <p:txBody>
          <a:bodyPr/>
          <a:lstStyle/>
          <a:p>
            <a:pPr>
              <a:defRPr/>
            </a:pPr>
            <a:r>
              <a:rPr lang="en-US" sz="4400"/>
              <a:t>Helper Words</a:t>
            </a:r>
          </a:p>
        </p:txBody>
      </p:sp>
      <p:sp>
        <p:nvSpPr>
          <p:cNvPr id="19460" name="Rectangle 4"/>
          <p:cNvSpPr>
            <a:spLocks noGrp="1" noChangeArrowheads="1"/>
          </p:cNvSpPr>
          <p:nvPr>
            <p:ph type="body" idx="1"/>
          </p:nvPr>
        </p:nvSpPr>
        <p:spPr>
          <a:effectLst>
            <a:outerShdw dist="35921" dir="2700000" algn="ctr" rotWithShape="0">
              <a:schemeClr val="folHlink"/>
            </a:outerShdw>
          </a:effectLst>
        </p:spPr>
        <p:txBody>
          <a:bodyPr/>
          <a:lstStyle/>
          <a:p>
            <a:pPr>
              <a:defRPr/>
            </a:pPr>
            <a:r>
              <a:rPr lang="en-US">
                <a:solidFill>
                  <a:srgbClr val="000080"/>
                </a:solidFill>
              </a:rPr>
              <a:t>Phrase:   John 3:23</a:t>
            </a:r>
          </a:p>
          <a:p>
            <a:pPr>
              <a:lnSpc>
                <a:spcPct val="70000"/>
              </a:lnSpc>
              <a:buFontTx/>
              <a:buNone/>
              <a:defRPr/>
            </a:pPr>
            <a:r>
              <a:rPr lang="en-US">
                <a:solidFill>
                  <a:srgbClr val="000080"/>
                </a:solidFill>
              </a:rPr>
              <a:t>   </a:t>
            </a:r>
            <a:r>
              <a:rPr lang="en-US" sz="2400">
                <a:solidFill>
                  <a:srgbClr val="000080"/>
                </a:solidFill>
              </a:rPr>
              <a:t>“there was plenty of Water”</a:t>
            </a:r>
          </a:p>
        </p:txBody>
      </p:sp>
      <p:sp>
        <p:nvSpPr>
          <p:cNvPr id="35845" name="AutoShape 5"/>
          <p:cNvSpPr>
            <a:spLocks noChangeArrowheads="1"/>
          </p:cNvSpPr>
          <p:nvPr/>
        </p:nvSpPr>
        <p:spPr bwMode="auto">
          <a:xfrm>
            <a:off x="7317939" y="3176587"/>
            <a:ext cx="1484313" cy="1717675"/>
          </a:xfrm>
          <a:prstGeom prst="downArrow">
            <a:avLst>
              <a:gd name="adj1" fmla="val 50000"/>
              <a:gd name="adj2" fmla="val 57866"/>
            </a:avLst>
          </a:prstGeom>
          <a:solidFill>
            <a:srgbClr val="CC0500"/>
          </a:solidFill>
          <a:ln w="12700">
            <a:solidFill>
              <a:schemeClr val="tx1"/>
            </a:solidFill>
            <a:miter lim="800000"/>
            <a:headEnd/>
            <a:tailEnd/>
          </a:ln>
          <a:effectLst>
            <a:outerShdw dist="35921" dir="2700000" algn="ctr" rotWithShape="0">
              <a:srgbClr val="800000"/>
            </a:outerShdw>
          </a:effec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5846" name="Rectangle 6"/>
          <p:cNvSpPr>
            <a:spLocks noChangeArrowheads="1"/>
          </p:cNvSpPr>
          <p:nvPr/>
        </p:nvSpPr>
        <p:spPr bwMode="auto">
          <a:xfrm>
            <a:off x="2328863" y="20193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5847" name="Rectangle 7"/>
          <p:cNvSpPr>
            <a:spLocks noChangeArrowheads="1"/>
          </p:cNvSpPr>
          <p:nvPr/>
        </p:nvSpPr>
        <p:spPr bwMode="auto">
          <a:xfrm>
            <a:off x="1220496" y="2113307"/>
            <a:ext cx="1588576" cy="19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Another </a:t>
            </a:r>
          </a:p>
          <a:p>
            <a:pPr algn="ctr">
              <a:spcBef>
                <a:spcPct val="0"/>
              </a:spcBef>
              <a:buFontTx/>
              <a:buNone/>
            </a:pPr>
            <a:r>
              <a:rPr lang="en-US" altLang="en-US" sz="2400" dirty="0">
                <a:solidFill>
                  <a:schemeClr val="tx1"/>
                </a:solidFill>
              </a:rPr>
              <a:t>context </a:t>
            </a:r>
          </a:p>
          <a:p>
            <a:pPr algn="ctr">
              <a:spcBef>
                <a:spcPct val="0"/>
              </a:spcBef>
              <a:buFontTx/>
              <a:buNone/>
            </a:pPr>
            <a:r>
              <a:rPr lang="en-US" altLang="en-US" sz="2400" dirty="0">
                <a:solidFill>
                  <a:schemeClr val="tx1"/>
                </a:solidFill>
              </a:rPr>
              <a:t>sensitive </a:t>
            </a:r>
          </a:p>
          <a:p>
            <a:pPr algn="ctr">
              <a:spcBef>
                <a:spcPct val="0"/>
              </a:spcBef>
              <a:buFontTx/>
              <a:buNone/>
            </a:pPr>
            <a:r>
              <a:rPr lang="en-US" altLang="en-US" sz="2400" dirty="0">
                <a:solidFill>
                  <a:schemeClr val="tx1"/>
                </a:solidFill>
              </a:rPr>
              <a:t>phrase:</a:t>
            </a:r>
            <a:endParaRPr lang="en-US" altLang="en-US" sz="2400" dirty="0">
              <a:solidFill>
                <a:schemeClr val="tx1"/>
              </a:solidFill>
              <a:latin typeface="Times New Roman" panose="02020603050405020304" pitchFamily="18" charset="0"/>
            </a:endParaRPr>
          </a:p>
          <a:p>
            <a:pPr algn="ctr">
              <a:spcBef>
                <a:spcPct val="0"/>
              </a:spcBef>
              <a:buFontTx/>
              <a:buNone/>
            </a:pPr>
            <a:endParaRPr lang="en-US" altLang="en-US" sz="2400" dirty="0">
              <a:solidFill>
                <a:schemeClr val="tx1"/>
              </a:solidFill>
              <a:latin typeface="Times New Roman" panose="02020603050405020304" pitchFamily="18" charset="0"/>
            </a:endParaRPr>
          </a:p>
        </p:txBody>
      </p:sp>
    </p:spTree>
  </p:cSld>
  <p:clrMapOvr>
    <a:masterClrMapping/>
  </p:clrMapOvr>
  <p:transition>
    <p:sndAc>
      <p:stSnd>
        <p:snd r:embed="rId3" name="Laser"/>
      </p:stSnd>
    </p:sndAc>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en-US" sz="4400"/>
              <a:t>Missing Words</a:t>
            </a:r>
          </a:p>
        </p:txBody>
      </p:sp>
      <p:sp>
        <p:nvSpPr>
          <p:cNvPr id="20483" name="Rectangle 3"/>
          <p:cNvSpPr>
            <a:spLocks noChangeArrowheads="1"/>
          </p:cNvSpPr>
          <p:nvPr/>
        </p:nvSpPr>
        <p:spPr bwMode="auto">
          <a:xfrm>
            <a:off x="1026801" y="2186213"/>
            <a:ext cx="1808187"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Notice</a:t>
            </a:r>
          </a:p>
          <a:p>
            <a:pPr algn="ctr">
              <a:spcBef>
                <a:spcPct val="0"/>
              </a:spcBef>
              <a:buFontTx/>
              <a:buNone/>
            </a:pPr>
            <a:r>
              <a:rPr lang="en-US" altLang="en-US" sz="2400" dirty="0">
                <a:solidFill>
                  <a:schemeClr val="tx1"/>
                </a:solidFill>
              </a:rPr>
              <a:t>two words</a:t>
            </a:r>
          </a:p>
          <a:p>
            <a:pPr algn="ctr">
              <a:spcBef>
                <a:spcPct val="0"/>
              </a:spcBef>
              <a:buFontTx/>
              <a:buNone/>
            </a:pPr>
            <a:r>
              <a:rPr lang="en-US" altLang="en-US" sz="2400" dirty="0">
                <a:solidFill>
                  <a:schemeClr val="tx1"/>
                </a:solidFill>
              </a:rPr>
              <a:t>used in the</a:t>
            </a:r>
          </a:p>
          <a:p>
            <a:pPr algn="ctr">
              <a:spcBef>
                <a:spcPct val="0"/>
              </a:spcBef>
              <a:buFontTx/>
              <a:buNone/>
            </a:pPr>
            <a:r>
              <a:rPr lang="en-US" altLang="en-US" sz="2400" dirty="0">
                <a:solidFill>
                  <a:schemeClr val="tx1"/>
                </a:solidFill>
              </a:rPr>
              <a:t>New </a:t>
            </a:r>
          </a:p>
          <a:p>
            <a:pPr algn="ctr">
              <a:spcBef>
                <a:spcPct val="0"/>
              </a:spcBef>
              <a:buFontTx/>
              <a:buNone/>
            </a:pPr>
            <a:r>
              <a:rPr lang="en-US" altLang="en-US" sz="2400" dirty="0">
                <a:solidFill>
                  <a:schemeClr val="tx1"/>
                </a:solidFill>
              </a:rPr>
              <a:t>Testament</a:t>
            </a:r>
          </a:p>
          <a:p>
            <a:pPr algn="ctr">
              <a:spcBef>
                <a:spcPct val="0"/>
              </a:spcBef>
              <a:buFontTx/>
              <a:buNone/>
            </a:pPr>
            <a:r>
              <a:rPr lang="en-US" altLang="en-US" sz="2400" dirty="0">
                <a:solidFill>
                  <a:schemeClr val="tx1"/>
                </a:solidFill>
              </a:rPr>
              <a:t>that are</a:t>
            </a:r>
          </a:p>
          <a:p>
            <a:pPr algn="ctr">
              <a:spcBef>
                <a:spcPct val="0"/>
              </a:spcBef>
              <a:buFontTx/>
              <a:buNone/>
            </a:pPr>
            <a:r>
              <a:rPr lang="en-US" altLang="en-US" sz="2400" i="1" u="sng" dirty="0">
                <a:solidFill>
                  <a:schemeClr val="tx1"/>
                </a:solidFill>
              </a:rPr>
              <a:t>NEVER </a:t>
            </a:r>
            <a:endParaRPr lang="en-US" altLang="en-US" sz="2400" dirty="0">
              <a:solidFill>
                <a:schemeClr val="tx1"/>
              </a:solidFill>
            </a:endParaRPr>
          </a:p>
          <a:p>
            <a:pPr algn="ctr">
              <a:spcBef>
                <a:spcPct val="0"/>
              </a:spcBef>
              <a:buFontTx/>
              <a:buNone/>
            </a:pPr>
            <a:r>
              <a:rPr lang="en-US" altLang="en-US" sz="2400" dirty="0">
                <a:solidFill>
                  <a:schemeClr val="tx1"/>
                </a:solidFill>
              </a:rPr>
              <a:t>used</a:t>
            </a:r>
          </a:p>
          <a:p>
            <a:pPr algn="ctr">
              <a:spcBef>
                <a:spcPct val="0"/>
              </a:spcBef>
              <a:buFontTx/>
              <a:buNone/>
            </a:pPr>
            <a:r>
              <a:rPr lang="en-US" altLang="en-US" sz="2400" dirty="0">
                <a:solidFill>
                  <a:schemeClr val="tx1"/>
                </a:solidFill>
              </a:rPr>
              <a:t>for</a:t>
            </a:r>
          </a:p>
          <a:p>
            <a:pPr algn="ctr">
              <a:spcBef>
                <a:spcPct val="0"/>
              </a:spcBef>
              <a:buFontTx/>
              <a:buNone/>
            </a:pPr>
            <a:r>
              <a:rPr lang="en-US" altLang="en-US" sz="2400" dirty="0">
                <a:solidFill>
                  <a:schemeClr val="tx1"/>
                </a:solidFill>
              </a:rPr>
              <a:t>“baptism:”</a:t>
            </a:r>
          </a:p>
          <a:p>
            <a:pPr algn="ctr">
              <a:spcBef>
                <a:spcPct val="0"/>
              </a:spcBef>
              <a:buFontTx/>
              <a:buNone/>
            </a:pPr>
            <a:endParaRPr lang="en-US" altLang="en-US" sz="2400" dirty="0">
              <a:solidFill>
                <a:schemeClr val="tx1"/>
              </a:solidFill>
            </a:endParaRPr>
          </a:p>
        </p:txBody>
      </p:sp>
      <p:sp>
        <p:nvSpPr>
          <p:cNvPr id="20484" name="Rectangle 4"/>
          <p:cNvSpPr>
            <a:spLocks noGrp="1" noChangeArrowheads="1"/>
          </p:cNvSpPr>
          <p:nvPr>
            <p:ph type="body" idx="1"/>
          </p:nvPr>
        </p:nvSpPr>
        <p:spPr>
          <a:xfrm>
            <a:off x="4603751" y="2452688"/>
            <a:ext cx="3375025" cy="3636962"/>
          </a:xfrm>
        </p:spPr>
        <p:txBody>
          <a:bodyPr/>
          <a:lstStyle/>
          <a:p>
            <a:pPr marL="0" indent="0">
              <a:buNone/>
              <a:defRPr/>
            </a:pPr>
            <a:r>
              <a:rPr lang="en-US" sz="3600"/>
              <a:t>“Sprinkle”</a:t>
            </a:r>
            <a:r>
              <a:rPr lang="en-US"/>
              <a:t> is available but</a:t>
            </a:r>
            <a:br>
              <a:rPr lang="en-US"/>
            </a:br>
            <a:r>
              <a:rPr lang="en-US"/>
              <a:t>is not used (Heb.9:21).</a:t>
            </a:r>
          </a:p>
        </p:txBody>
      </p:sp>
      <p:graphicFrame>
        <p:nvGraphicFramePr>
          <p:cNvPr id="20486" name="Object 6"/>
          <p:cNvGraphicFramePr>
            <a:graphicFrameLocks noChangeAspect="1"/>
          </p:cNvGraphicFramePr>
          <p:nvPr>
            <p:extLst>
              <p:ext uri="{D42A27DB-BD31-4B8C-83A1-F6EECF244321}">
                <p14:modId xmlns:p14="http://schemas.microsoft.com/office/powerpoint/2010/main" val="4184684530"/>
              </p:ext>
            </p:extLst>
          </p:nvPr>
        </p:nvGraphicFramePr>
        <p:xfrm>
          <a:off x="7283724" y="2028497"/>
          <a:ext cx="3741628" cy="4219903"/>
        </p:xfrm>
        <a:graphic>
          <a:graphicData uri="http://schemas.openxmlformats.org/presentationml/2006/ole">
            <mc:AlternateContent xmlns:mc="http://schemas.openxmlformats.org/markup-compatibility/2006">
              <mc:Choice xmlns:v="urn:schemas-microsoft-com:vml" Requires="v">
                <p:oleObj name="CorelDRAW!" r:id="rId7" imgW="359168" imgH="3383322" progId="CDraw5">
                  <p:embed/>
                </p:oleObj>
              </mc:Choice>
              <mc:Fallback>
                <p:oleObj name="CorelDRAW!" r:id="rId7" imgW="359168" imgH="3383322" progId="CDraw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3724" y="2028497"/>
                        <a:ext cx="3741628" cy="4219903"/>
                      </a:xfrm>
                      <a:prstGeom prst="rect">
                        <a:avLst/>
                      </a:prstGeom>
                      <a:noFill/>
                      <a:ln>
                        <a:noFill/>
                      </a:ln>
                      <a:effectLst/>
                    </p:spPr>
                  </p:pic>
                </p:oleObj>
              </mc:Fallback>
            </mc:AlternateContent>
          </a:graphicData>
        </a:graphic>
      </p:graphicFrame>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wipe(up)">
                                      <p:cBhvr>
                                        <p:cTn id="7" dur="500"/>
                                        <p:tgtEl>
                                          <p:spTgt spid="2048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box(out)">
                                      <p:cBhvr>
                                        <p:cTn id="12" dur="500"/>
                                        <p:tgtEl>
                                          <p:spTgt spid="20484"/>
                                        </p:tgtEl>
                                      </p:cBhvr>
                                    </p:animEffect>
                                  </p:childTnLst>
                                  <p:subTnLst>
                                    <p:audio>
                                      <p:cMediaNode>
                                        <p:cTn display="0" masterRel="sameClick">
                                          <p:stCondLst>
                                            <p:cond evt="begin" delay="0">
                                              <p:tn val="10"/>
                                            </p:cond>
                                          </p:stCondLst>
                                          <p:endCondLst>
                                            <p:cond evt="onStopAudio" delay="0">
                                              <p:tgtEl>
                                                <p:sldTgt/>
                                              </p:tgtEl>
                                            </p:cond>
                                          </p:endCondLst>
                                        </p:cTn>
                                        <p:tgtEl>
                                          <p:sndTgt r:embed="rId5"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wipe(up)">
                                      <p:cBhvr>
                                        <p:cTn id="17" dur="500"/>
                                        <p:tgtEl>
                                          <p:spTgt spid="20486"/>
                                        </p:tgtEl>
                                      </p:cBhvr>
                                    </p:animEffect>
                                  </p:childTnLst>
                                  <p:subTnLst>
                                    <p:audio>
                                      <p:cMediaNode>
                                        <p:cTn display="0" masterRel="sameClick">
                                          <p:stCondLst>
                                            <p:cond evt="begin" delay="0">
                                              <p:tn val="15"/>
                                            </p:cond>
                                          </p:stCondLst>
                                          <p:endCondLst>
                                            <p:cond evt="onStopAudio" delay="0">
                                              <p:tgtEl>
                                                <p:sldTgt/>
                                              </p:tgtEl>
                                            </p:cond>
                                          </p:endCondLst>
                                        </p:cTn>
                                        <p:tgtEl>
                                          <p:sndTgt r:embed="rId6"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P spid="2048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defRPr/>
            </a:pPr>
            <a:r>
              <a:rPr lang="en-US" sz="4400"/>
              <a:t>Missing Words</a:t>
            </a:r>
          </a:p>
        </p:txBody>
      </p:sp>
      <p:sp>
        <p:nvSpPr>
          <p:cNvPr id="21507" name="Rectangle 3"/>
          <p:cNvSpPr>
            <a:spLocks noGrp="1" noChangeArrowheads="1"/>
          </p:cNvSpPr>
          <p:nvPr>
            <p:ph type="body" idx="1"/>
          </p:nvPr>
        </p:nvSpPr>
        <p:spPr>
          <a:xfrm>
            <a:off x="7254875" y="2322514"/>
            <a:ext cx="2425700" cy="3368675"/>
          </a:xfrm>
          <a:effectLst>
            <a:outerShdw dist="71842" dir="2700000" algn="ctr" rotWithShape="0">
              <a:schemeClr val="tx1"/>
            </a:outerShdw>
          </a:effectLst>
        </p:spPr>
        <p:txBody>
          <a:bodyPr/>
          <a:lstStyle/>
          <a:p>
            <a:pPr marL="233363" indent="-233363" algn="ctr">
              <a:buNone/>
              <a:defRPr/>
            </a:pPr>
            <a:r>
              <a:rPr lang="en-US" sz="3600"/>
              <a:t>“Pour”</a:t>
            </a:r>
            <a:r>
              <a:rPr lang="en-US"/>
              <a:t> </a:t>
            </a:r>
          </a:p>
          <a:p>
            <a:pPr marL="233363" indent="-233363" algn="ctr">
              <a:buNone/>
              <a:defRPr/>
            </a:pPr>
            <a:r>
              <a:rPr lang="en-US"/>
              <a:t>is available but is not used (Rev.16).</a:t>
            </a:r>
          </a:p>
        </p:txBody>
      </p:sp>
      <p:graphicFrame>
        <p:nvGraphicFramePr>
          <p:cNvPr id="21510" name="Object 6"/>
          <p:cNvGraphicFramePr>
            <a:graphicFrameLocks noChangeAspect="1"/>
          </p:cNvGraphicFramePr>
          <p:nvPr/>
        </p:nvGraphicFramePr>
        <p:xfrm>
          <a:off x="5218113" y="2035175"/>
          <a:ext cx="2303462" cy="4014788"/>
        </p:xfrm>
        <a:graphic>
          <a:graphicData uri="http://schemas.openxmlformats.org/presentationml/2006/ole">
            <mc:AlternateContent xmlns:mc="http://schemas.openxmlformats.org/markup-compatibility/2006">
              <mc:Choice xmlns:v="urn:schemas-microsoft-com:vml" Requires="v">
                <p:oleObj name="CorelDRAW!" r:id="rId6" imgW="298287" imgH="519940" progId="CDraw5">
                  <p:embed/>
                </p:oleObj>
              </mc:Choice>
              <mc:Fallback>
                <p:oleObj name="CorelDRAW!" r:id="rId6" imgW="298287" imgH="519940" progId="CDraw5">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113" y="2035175"/>
                        <a:ext cx="2303462"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FF3300"/>
                              </a:outerShdw>
                            </a:effectLst>
                          </a14:hiddenEffects>
                        </a:ext>
                      </a:extLst>
                    </p:spPr>
                  </p:pic>
                </p:oleObj>
              </mc:Fallback>
            </mc:AlternateContent>
          </a:graphicData>
        </a:graphic>
      </p:graphicFrame>
      <p:sp>
        <p:nvSpPr>
          <p:cNvPr id="6" name="Rectangle 3">
            <a:extLst>
              <a:ext uri="{FF2B5EF4-FFF2-40B4-BE49-F238E27FC236}">
                <a16:creationId xmlns:a16="http://schemas.microsoft.com/office/drawing/2014/main" id="{043421AA-2364-4B45-9615-C7BED8F2DF5F}"/>
              </a:ext>
            </a:extLst>
          </p:cNvPr>
          <p:cNvSpPr>
            <a:spLocks noChangeArrowheads="1"/>
          </p:cNvSpPr>
          <p:nvPr/>
        </p:nvSpPr>
        <p:spPr bwMode="auto">
          <a:xfrm>
            <a:off x="1026801" y="2186213"/>
            <a:ext cx="1808187"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Notice</a:t>
            </a:r>
          </a:p>
          <a:p>
            <a:pPr algn="ctr">
              <a:spcBef>
                <a:spcPct val="0"/>
              </a:spcBef>
              <a:buFontTx/>
              <a:buNone/>
            </a:pPr>
            <a:r>
              <a:rPr lang="en-US" altLang="en-US" sz="2400" dirty="0">
                <a:solidFill>
                  <a:schemeClr val="tx1"/>
                </a:solidFill>
              </a:rPr>
              <a:t>two words</a:t>
            </a:r>
          </a:p>
          <a:p>
            <a:pPr algn="ctr">
              <a:spcBef>
                <a:spcPct val="0"/>
              </a:spcBef>
              <a:buFontTx/>
              <a:buNone/>
            </a:pPr>
            <a:r>
              <a:rPr lang="en-US" altLang="en-US" sz="2400" dirty="0">
                <a:solidFill>
                  <a:schemeClr val="tx1"/>
                </a:solidFill>
              </a:rPr>
              <a:t>used in the</a:t>
            </a:r>
          </a:p>
          <a:p>
            <a:pPr algn="ctr">
              <a:spcBef>
                <a:spcPct val="0"/>
              </a:spcBef>
              <a:buFontTx/>
              <a:buNone/>
            </a:pPr>
            <a:r>
              <a:rPr lang="en-US" altLang="en-US" sz="2400" dirty="0">
                <a:solidFill>
                  <a:schemeClr val="tx1"/>
                </a:solidFill>
              </a:rPr>
              <a:t>New </a:t>
            </a:r>
          </a:p>
          <a:p>
            <a:pPr algn="ctr">
              <a:spcBef>
                <a:spcPct val="0"/>
              </a:spcBef>
              <a:buFontTx/>
              <a:buNone/>
            </a:pPr>
            <a:r>
              <a:rPr lang="en-US" altLang="en-US" sz="2400" dirty="0">
                <a:solidFill>
                  <a:schemeClr val="tx1"/>
                </a:solidFill>
              </a:rPr>
              <a:t>Testament</a:t>
            </a:r>
          </a:p>
          <a:p>
            <a:pPr algn="ctr">
              <a:spcBef>
                <a:spcPct val="0"/>
              </a:spcBef>
              <a:buFontTx/>
              <a:buNone/>
            </a:pPr>
            <a:r>
              <a:rPr lang="en-US" altLang="en-US" sz="2400" dirty="0">
                <a:solidFill>
                  <a:schemeClr val="tx1"/>
                </a:solidFill>
              </a:rPr>
              <a:t>that are</a:t>
            </a:r>
          </a:p>
          <a:p>
            <a:pPr algn="ctr">
              <a:spcBef>
                <a:spcPct val="0"/>
              </a:spcBef>
              <a:buFontTx/>
              <a:buNone/>
            </a:pPr>
            <a:r>
              <a:rPr lang="en-US" altLang="en-US" sz="2400" i="1" u="sng" dirty="0">
                <a:solidFill>
                  <a:schemeClr val="tx1"/>
                </a:solidFill>
              </a:rPr>
              <a:t>NEVER </a:t>
            </a:r>
            <a:endParaRPr lang="en-US" altLang="en-US" sz="2400" dirty="0">
              <a:solidFill>
                <a:schemeClr val="tx1"/>
              </a:solidFill>
            </a:endParaRPr>
          </a:p>
          <a:p>
            <a:pPr algn="ctr">
              <a:spcBef>
                <a:spcPct val="0"/>
              </a:spcBef>
              <a:buFontTx/>
              <a:buNone/>
            </a:pPr>
            <a:r>
              <a:rPr lang="en-US" altLang="en-US" sz="2400" dirty="0">
                <a:solidFill>
                  <a:schemeClr val="tx1"/>
                </a:solidFill>
              </a:rPr>
              <a:t>used</a:t>
            </a:r>
          </a:p>
          <a:p>
            <a:pPr algn="ctr">
              <a:spcBef>
                <a:spcPct val="0"/>
              </a:spcBef>
              <a:buFontTx/>
              <a:buNone/>
            </a:pPr>
            <a:r>
              <a:rPr lang="en-US" altLang="en-US" sz="2400" dirty="0">
                <a:solidFill>
                  <a:schemeClr val="tx1"/>
                </a:solidFill>
              </a:rPr>
              <a:t>for</a:t>
            </a:r>
          </a:p>
          <a:p>
            <a:pPr algn="ctr">
              <a:spcBef>
                <a:spcPct val="0"/>
              </a:spcBef>
              <a:buFontTx/>
              <a:buNone/>
            </a:pPr>
            <a:r>
              <a:rPr lang="en-US" altLang="en-US" sz="2400" dirty="0">
                <a:solidFill>
                  <a:schemeClr val="tx1"/>
                </a:solidFill>
              </a:rPr>
              <a:t>“baptism:”</a:t>
            </a:r>
          </a:p>
          <a:p>
            <a:pPr algn="ctr">
              <a:spcBef>
                <a:spcPct val="0"/>
              </a:spcBef>
              <a:buFontTx/>
              <a:buNone/>
            </a:pPr>
            <a:endParaRPr lang="en-US" altLang="en-US" sz="2400" dirty="0">
              <a:solidFill>
                <a:schemeClr val="tx1"/>
              </a:solidFill>
            </a:endParaRPr>
          </a:p>
        </p:txBody>
      </p:sp>
    </p:spTree>
  </p:cSld>
  <p:clrMapOvr>
    <a:masterClrMapping/>
  </p:clrMapOvr>
  <p:transition>
    <p:dissolve/>
    <p:sndAc>
      <p:stSnd>
        <p:snd r:embed="rId3" name="Chime"/>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ox(out)">
                                      <p:cBhvr>
                                        <p:cTn id="7" dur="500"/>
                                        <p:tgtEl>
                                          <p:spTgt spid="2150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up)">
                                      <p:cBhvr>
                                        <p:cTn id="12" dur="500"/>
                                        <p:tgtEl>
                                          <p:spTgt spid="21510"/>
                                        </p:tgtEl>
                                      </p:cBhvr>
                                    </p:animEffect>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r>
              <a:rPr lang="en-US" sz="4400"/>
              <a:t>Agenda</a:t>
            </a:r>
          </a:p>
        </p:txBody>
      </p:sp>
      <p:sp>
        <p:nvSpPr>
          <p:cNvPr id="4099" name="Rectangle 3"/>
          <p:cNvSpPr>
            <a:spLocks noChangeArrowheads="1"/>
          </p:cNvSpPr>
          <p:nvPr/>
        </p:nvSpPr>
        <p:spPr bwMode="auto">
          <a:xfrm>
            <a:off x="1116725" y="2148629"/>
            <a:ext cx="1691169" cy="378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2400" dirty="0">
                <a:solidFill>
                  <a:srgbClr val="000080"/>
                </a:solidFill>
              </a:rPr>
              <a:t>AGENDA:</a:t>
            </a:r>
            <a:endParaRPr lang="en-US" altLang="en-US" sz="1200" dirty="0">
              <a:solidFill>
                <a:srgbClr val="000080"/>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Definition</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Command</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Believer’s</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Immersed</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Picture of</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Salvation</a:t>
            </a:r>
          </a:p>
        </p:txBody>
      </p:sp>
      <p:sp>
        <p:nvSpPr>
          <p:cNvPr id="5124" name="Rectangle 4"/>
          <p:cNvSpPr>
            <a:spLocks noChangeArrowheads="1"/>
          </p:cNvSpPr>
          <p:nvPr/>
        </p:nvSpPr>
        <p:spPr bwMode="auto">
          <a:xfrm>
            <a:off x="3899338" y="1925639"/>
            <a:ext cx="7441323" cy="4232275"/>
          </a:xfrm>
          <a:prstGeom prst="rect">
            <a:avLst/>
          </a:prstGeom>
          <a:solidFill>
            <a:srgbClr val="0000FF"/>
          </a:solidFill>
          <a:ln w="25400">
            <a:solidFill>
              <a:schemeClr val="tx1"/>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5" name="Rectangle 4">
            <a:extLst>
              <a:ext uri="{FF2B5EF4-FFF2-40B4-BE49-F238E27FC236}">
                <a16:creationId xmlns:a16="http://schemas.microsoft.com/office/drawing/2014/main" id="{B9D44073-704B-4736-AEA0-6F5962A935CD}"/>
              </a:ext>
            </a:extLst>
          </p:cNvPr>
          <p:cNvSpPr>
            <a:spLocks noChangeArrowheads="1"/>
          </p:cNvSpPr>
          <p:nvPr/>
        </p:nvSpPr>
        <p:spPr bwMode="auto">
          <a:xfrm>
            <a:off x="829332" y="1925639"/>
            <a:ext cx="2229177" cy="4271963"/>
          </a:xfrm>
          <a:prstGeom prst="rect">
            <a:avLst/>
          </a:prstGeom>
          <a:solidFill>
            <a:srgbClr val="0000FF"/>
          </a:solidFill>
          <a:ln w="25400">
            <a:solidFill>
              <a:srgbClr val="000080"/>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Tree>
  </p:cSld>
  <p:clrMapOvr>
    <a:masterClrMapping/>
  </p:clrMapOvr>
  <p:transition spd="slow">
    <p:wip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left)">
                                      <p:cBhvr>
                                        <p:cTn id="7" dur="500"/>
                                        <p:tgtEl>
                                          <p:spTgt spid="4099">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animEffect transition="in" filter="wipe(left)">
                                      <p:cBhvr>
                                        <p:cTn id="11" dur="500"/>
                                        <p:tgtEl>
                                          <p:spTgt spid="4099">
                                            <p:txEl>
                                              <p:pRg st="2" end="2"/>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099">
                                            <p:txEl>
                                              <p:pRg st="4" end="4"/>
                                            </p:txEl>
                                          </p:spTgt>
                                        </p:tgtEl>
                                        <p:attrNameLst>
                                          <p:attrName>style.visibility</p:attrName>
                                        </p:attrNameLst>
                                      </p:cBhvr>
                                      <p:to>
                                        <p:strVal val="visible"/>
                                      </p:to>
                                    </p:set>
                                    <p:animEffect transition="in" filter="wipe(left)">
                                      <p:cBhvr>
                                        <p:cTn id="15" dur="500"/>
                                        <p:tgtEl>
                                          <p:spTgt spid="4099">
                                            <p:txEl>
                                              <p:pRg st="4" end="4"/>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099">
                                            <p:txEl>
                                              <p:pRg st="6" end="6"/>
                                            </p:txEl>
                                          </p:spTgt>
                                        </p:tgtEl>
                                        <p:attrNameLst>
                                          <p:attrName>style.visibility</p:attrName>
                                        </p:attrNameLst>
                                      </p:cBhvr>
                                      <p:to>
                                        <p:strVal val="visible"/>
                                      </p:to>
                                    </p:set>
                                    <p:animEffect transition="in" filter="wipe(left)">
                                      <p:cBhvr>
                                        <p:cTn id="19" dur="500"/>
                                        <p:tgtEl>
                                          <p:spTgt spid="4099">
                                            <p:txEl>
                                              <p:pRg st="6" end="6"/>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099">
                                            <p:txEl>
                                              <p:pRg st="8" end="8"/>
                                            </p:txEl>
                                          </p:spTgt>
                                        </p:tgtEl>
                                        <p:attrNameLst>
                                          <p:attrName>style.visibility</p:attrName>
                                        </p:attrNameLst>
                                      </p:cBhvr>
                                      <p:to>
                                        <p:strVal val="visible"/>
                                      </p:to>
                                    </p:set>
                                    <p:animEffect transition="in" filter="wipe(left)">
                                      <p:cBhvr>
                                        <p:cTn id="23" dur="500"/>
                                        <p:tgtEl>
                                          <p:spTgt spid="4099">
                                            <p:txEl>
                                              <p:pRg st="8" end="8"/>
                                            </p:txEl>
                                          </p:spTgt>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099">
                                            <p:txEl>
                                              <p:pRg st="10" end="10"/>
                                            </p:txEl>
                                          </p:spTgt>
                                        </p:tgtEl>
                                        <p:attrNameLst>
                                          <p:attrName>style.visibility</p:attrName>
                                        </p:attrNameLst>
                                      </p:cBhvr>
                                      <p:to>
                                        <p:strVal val="visible"/>
                                      </p:to>
                                    </p:set>
                                    <p:animEffect transition="in" filter="wipe(left)">
                                      <p:cBhvr>
                                        <p:cTn id="27" dur="500"/>
                                        <p:tgtEl>
                                          <p:spTgt spid="4099">
                                            <p:txEl>
                                              <p:pRg st="10" end="10"/>
                                            </p:txEl>
                                          </p:spTgt>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099">
                                            <p:txEl>
                                              <p:pRg st="12" end="12"/>
                                            </p:txEl>
                                          </p:spTgt>
                                        </p:tgtEl>
                                        <p:attrNameLst>
                                          <p:attrName>style.visibility</p:attrName>
                                        </p:attrNameLst>
                                      </p:cBhvr>
                                      <p:to>
                                        <p:strVal val="visible"/>
                                      </p:to>
                                    </p:set>
                                    <p:animEffect transition="in" filter="wipe(left)">
                                      <p:cBhvr>
                                        <p:cTn id="31" dur="500"/>
                                        <p:tgtEl>
                                          <p:spTgt spid="4099">
                                            <p:txEl>
                                              <p:pRg st="12" end="1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5124"/>
                                        </p:tgtEl>
                                      </p:cBhvr>
                                    </p:animEffect>
                                    <p:set>
                                      <p:cBhvr>
                                        <p:cTn id="36" dur="1" fill="hold">
                                          <p:stCondLst>
                                            <p:cond delay="499"/>
                                          </p:stCondLst>
                                        </p:cTn>
                                        <p:tgtEl>
                                          <p:spTgt spid="5124"/>
                                        </p:tgtEl>
                                        <p:attrNameLst>
                                          <p:attrName>style.visibility</p:attrName>
                                        </p:attrNameLst>
                                      </p:cBhvr>
                                      <p:to>
                                        <p:strVal val="hidden"/>
                                      </p:to>
                                    </p:set>
                                  </p:childTnLst>
                                </p:cTn>
                              </p:par>
                              <p:par>
                                <p:cTn id="37" presetID="22" presetClass="exit" presetSubtype="4" fill="hold" grpId="0" nodeType="withEffect">
                                  <p:stCondLst>
                                    <p:cond delay="0"/>
                                  </p:stCondLst>
                                  <p:childTnLst>
                                    <p:animEffect transition="out" filter="wipe(down)">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advAuto="0"/>
      <p:bldP spid="512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defRPr/>
            </a:pPr>
            <a:r>
              <a:rPr lang="en-US" sz="4400"/>
              <a:t>For a Believer</a:t>
            </a:r>
          </a:p>
        </p:txBody>
      </p:sp>
      <p:sp>
        <p:nvSpPr>
          <p:cNvPr id="22531" name="Rectangle 3"/>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sp>
        <p:nvSpPr>
          <p:cNvPr id="22533" name="Rectangle 5"/>
          <p:cNvSpPr>
            <a:spLocks noGrp="1" noChangeArrowheads="1"/>
          </p:cNvSpPr>
          <p:nvPr>
            <p:ph type="body" idx="1"/>
          </p:nvPr>
        </p:nvSpPr>
        <p:spPr>
          <a:xfrm>
            <a:off x="3983422" y="2109789"/>
            <a:ext cx="7325710" cy="828675"/>
          </a:xfrm>
        </p:spPr>
        <p:txBody>
          <a:bodyPr/>
          <a:lstStyle/>
          <a:p>
            <a:pPr algn="ctr">
              <a:buFontTx/>
              <a:buNone/>
              <a:defRPr/>
            </a:pPr>
            <a:r>
              <a:rPr lang="en-US" dirty="0"/>
              <a:t>Infants CANNOT believe!</a:t>
            </a:r>
          </a:p>
          <a:p>
            <a:pPr algn="ctr">
              <a:buFontTx/>
              <a:buNone/>
              <a:defRPr/>
            </a:pPr>
            <a:endParaRPr lang="en-US" dirty="0"/>
          </a:p>
        </p:txBody>
      </p:sp>
      <p:sp>
        <p:nvSpPr>
          <p:cNvPr id="22534" name="Rectangle 6"/>
          <p:cNvSpPr>
            <a:spLocks noChangeArrowheads="1"/>
          </p:cNvSpPr>
          <p:nvPr/>
        </p:nvSpPr>
        <p:spPr bwMode="auto">
          <a:xfrm>
            <a:off x="4172606" y="5399088"/>
            <a:ext cx="7136525" cy="5238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800" dirty="0"/>
              <a:t>So they MUST NOT be baptized!</a:t>
            </a:r>
          </a:p>
        </p:txBody>
      </p:sp>
      <p:graphicFrame>
        <p:nvGraphicFramePr>
          <p:cNvPr id="22536" name="Object 8"/>
          <p:cNvGraphicFramePr>
            <a:graphicFrameLocks noChangeAspect="1"/>
          </p:cNvGraphicFramePr>
          <p:nvPr/>
        </p:nvGraphicFramePr>
        <p:xfrm>
          <a:off x="4949825" y="2820988"/>
          <a:ext cx="4535488" cy="2387600"/>
        </p:xfrm>
        <a:graphic>
          <a:graphicData uri="http://schemas.openxmlformats.org/presentationml/2006/ole">
            <mc:AlternateContent xmlns:mc="http://schemas.openxmlformats.org/markup-compatibility/2006">
              <mc:Choice xmlns:v="urn:schemas-microsoft-com:vml" Requires="v">
                <p:oleObj name="CorelDRAW!" r:id="rId6" imgW="505632" imgH="266224" progId="CDraw5">
                  <p:embed/>
                </p:oleObj>
              </mc:Choice>
              <mc:Fallback>
                <p:oleObj name="CorelDRAW!" r:id="rId6" imgW="505632" imgH="266224" progId="CDraw5">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9825" y="2820988"/>
                        <a:ext cx="4535488"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FF3300"/>
                              </a:outerShdw>
                            </a:effectLst>
                          </a14:hiddenEffects>
                        </a:ext>
                      </a:extLst>
                    </p:spPr>
                  </p:pic>
                </p:oleObj>
              </mc:Fallback>
            </mc:AlternateContent>
          </a:graphicData>
        </a:graphic>
      </p:graphicFrame>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up)">
                                      <p:cBhvr>
                                        <p:cTn id="7" dur="500"/>
                                        <p:tgtEl>
                                          <p:spTgt spid="2253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2536"/>
                                        </p:tgtEl>
                                        <p:attrNameLst>
                                          <p:attrName>style.visibility</p:attrName>
                                        </p:attrNameLst>
                                      </p:cBhvr>
                                      <p:to>
                                        <p:strVal val="visible"/>
                                      </p:to>
                                    </p:set>
                                    <p:animEffect transition="in" filter="randombar(horizontal)">
                                      <p:cBhvr>
                                        <p:cTn id="12" dur="500"/>
                                        <p:tgtEl>
                                          <p:spTgt spid="2253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wipe(left)">
                                      <p:cBhvr>
                                        <p:cTn id="17" dur="500"/>
                                        <p:tgtEl>
                                          <p:spTgt spid="22533"/>
                                        </p:tgtEl>
                                      </p:cBhvr>
                                    </p:animEffect>
                                  </p:childTnLst>
                                  <p:subTnLst>
                                    <p:audio>
                                      <p:cMediaNode>
                                        <p:cTn display="0" masterRel="sameClick">
                                          <p:stCondLst>
                                            <p:cond evt="begin" delay="0">
                                              <p:tn val="15"/>
                                            </p:cond>
                                          </p:stCondLst>
                                          <p:endCondLst>
                                            <p:cond evt="onStopAudio" delay="0">
                                              <p:tgtEl>
                                                <p:sldTgt/>
                                              </p:tgtEl>
                                            </p:cond>
                                          </p:endCondLst>
                                        </p:cTn>
                                        <p:tgtEl>
                                          <p:sndTgt r:embed="rId5"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4"/>
                                        </p:tgtEl>
                                        <p:attrNameLst>
                                          <p:attrName>style.visibility</p:attrName>
                                        </p:attrNameLst>
                                      </p:cBhvr>
                                      <p:to>
                                        <p:strVal val="visible"/>
                                      </p:to>
                                    </p:set>
                                    <p:animEffect transition="in" filter="wipe(left)">
                                      <p:cBhvr>
                                        <p:cTn id="22" dur="500"/>
                                        <p:tgtEl>
                                          <p:spTgt spid="22534"/>
                                        </p:tgtEl>
                                      </p:cBhvr>
                                    </p:animEffect>
                                  </p:childTnLst>
                                  <p:subTnLst>
                                    <p:audio>
                                      <p:cMediaNode>
                                        <p:cTn display="0" masterRel="sameClick">
                                          <p:stCondLst>
                                            <p:cond evt="begin" delay="0">
                                              <p:tn val="20"/>
                                            </p:cond>
                                          </p:stCondLst>
                                          <p:endCondLst>
                                            <p:cond evt="onStopAudio" delay="0">
                                              <p:tgtEl>
                                                <p:sldTgt/>
                                              </p:tgtEl>
                                            </p:cond>
                                          </p:endCondLst>
                                        </p:cTn>
                                        <p:tgtEl>
                                          <p:sndTgt r:embed="rId5"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P spid="22533" grpId="0" autoUpdateAnimBg="0"/>
      <p:bldP spid="22534"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defRPr/>
            </a:pPr>
            <a:r>
              <a:rPr lang="en-US" sz="4400"/>
              <a:t>For a Believer</a:t>
            </a:r>
          </a:p>
        </p:txBody>
      </p:sp>
      <p:sp>
        <p:nvSpPr>
          <p:cNvPr id="23563" name="Rectangle 11"/>
          <p:cNvSpPr>
            <a:spLocks noGrp="1" noChangeArrowheads="1"/>
          </p:cNvSpPr>
          <p:nvPr>
            <p:ph type="body" idx="1"/>
          </p:nvPr>
        </p:nvSpPr>
        <p:spPr>
          <a:xfrm>
            <a:off x="4004442" y="2143125"/>
            <a:ext cx="7294180" cy="1162050"/>
          </a:xfrm>
        </p:spPr>
        <p:txBody>
          <a:bodyPr/>
          <a:lstStyle/>
          <a:p>
            <a:pPr algn="ctr">
              <a:buFontTx/>
              <a:buNone/>
              <a:defRPr/>
            </a:pPr>
            <a:r>
              <a:rPr lang="en-US" dirty="0"/>
              <a:t>Unbelievers WILL NOT believe!</a:t>
            </a:r>
          </a:p>
          <a:p>
            <a:pPr algn="ctr">
              <a:buFontTx/>
              <a:buNone/>
              <a:defRPr/>
            </a:pPr>
            <a:endParaRPr lang="en-US" b="0" dirty="0"/>
          </a:p>
        </p:txBody>
      </p:sp>
      <p:sp>
        <p:nvSpPr>
          <p:cNvPr id="44037" name="Rectangle 12"/>
          <p:cNvSpPr>
            <a:spLocks noChangeArrowheads="1"/>
          </p:cNvSpPr>
          <p:nvPr/>
        </p:nvSpPr>
        <p:spPr bwMode="auto">
          <a:xfrm>
            <a:off x="5970589" y="4779964"/>
            <a:ext cx="18601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23565" name="Rectangle 13"/>
          <p:cNvSpPr>
            <a:spLocks noChangeArrowheads="1"/>
          </p:cNvSpPr>
          <p:nvPr/>
        </p:nvSpPr>
        <p:spPr bwMode="auto">
          <a:xfrm>
            <a:off x="4004442" y="5451475"/>
            <a:ext cx="7294180" cy="5238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800" dirty="0"/>
              <a:t>So they MUST NOT be baptized!</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6700" y="2727325"/>
            <a:ext cx="3810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C1966CB6-8764-4979-9EDB-D89343D4B4C1}"/>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wipe(left)">
                                      <p:cBhvr>
                                        <p:cTn id="7" dur="500"/>
                                        <p:tgtEl>
                                          <p:spTgt spid="23563"/>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65"/>
                                        </p:tgtEl>
                                        <p:attrNameLst>
                                          <p:attrName>style.visibility</p:attrName>
                                        </p:attrNameLst>
                                      </p:cBhvr>
                                      <p:to>
                                        <p:strVal val="visible"/>
                                      </p:to>
                                    </p:set>
                                    <p:animEffect transition="in" filter="wipe(left)">
                                      <p:cBhvr>
                                        <p:cTn id="12" dur="500"/>
                                        <p:tgtEl>
                                          <p:spTgt spid="23565"/>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autoUpdateAnimBg="0"/>
      <p:bldP spid="2356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17CC0F9-33ED-4C7A-9BCE-FACD57B76352}"/>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24579" name="Rectangle 3"/>
          <p:cNvSpPr>
            <a:spLocks noGrp="1" noChangeArrowheads="1"/>
          </p:cNvSpPr>
          <p:nvPr>
            <p:ph type="title"/>
          </p:nvPr>
        </p:nvSpPr>
        <p:spPr/>
        <p:txBody>
          <a:bodyPr/>
          <a:lstStyle/>
          <a:p>
            <a:pPr>
              <a:defRPr/>
            </a:pPr>
            <a:r>
              <a:rPr lang="en-US" sz="4400"/>
              <a:t>For a Believer</a:t>
            </a:r>
          </a:p>
        </p:txBody>
      </p:sp>
      <p:sp>
        <p:nvSpPr>
          <p:cNvPr id="2" name="Content Placeholder 1"/>
          <p:cNvSpPr>
            <a:spLocks noGrp="1"/>
          </p:cNvSpPr>
          <p:nvPr>
            <p:ph idx="1"/>
          </p:nvPr>
        </p:nvSpPr>
        <p:spPr/>
        <p:txBody>
          <a:bodyPr/>
          <a:lstStyle/>
          <a:p>
            <a:pPr marL="0" indent="0">
              <a:buNone/>
              <a:defRPr/>
            </a:pPr>
            <a:r>
              <a:rPr lang="en-US" sz="3600" dirty="0"/>
              <a:t>Introduction</a:t>
            </a:r>
            <a:r>
              <a:rPr lang="en-US" sz="3200" dirty="0"/>
              <a:t> to: </a:t>
            </a:r>
            <a:endParaRPr lang="en-US" dirty="0"/>
          </a:p>
        </p:txBody>
      </p:sp>
      <p:sp>
        <p:nvSpPr>
          <p:cNvPr id="7" name="Rectangle 3">
            <a:extLst>
              <a:ext uri="{FF2B5EF4-FFF2-40B4-BE49-F238E27FC236}">
                <a16:creationId xmlns:a16="http://schemas.microsoft.com/office/drawing/2014/main" id="{A4C1CF4C-E350-4EE8-A15E-350648CC6FD4}"/>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9" name="Picture 3">
            <a:extLst>
              <a:ext uri="{FF2B5EF4-FFF2-40B4-BE49-F238E27FC236}">
                <a16:creationId xmlns:a16="http://schemas.microsoft.com/office/drawing/2014/main" id="{64EB59E6-2281-43BE-B562-B41D4A59E6F0}"/>
              </a:ext>
            </a:extLst>
          </p:cNvPr>
          <p:cNvPicPr>
            <a:picLocks noChangeAspect="1" noChangeArrowheads="1"/>
          </p:cNvPicPr>
          <p:nvPr/>
        </p:nvPicPr>
        <p:blipFill>
          <a:blip r:embed="rId5" cstate="print"/>
          <a:srcRect/>
          <a:stretch>
            <a:fillRect/>
          </a:stretch>
        </p:blipFill>
        <p:spPr bwMode="auto">
          <a:xfrm>
            <a:off x="4945918" y="2675749"/>
            <a:ext cx="4502882" cy="2411511"/>
          </a:xfrm>
          <a:prstGeom prst="rect">
            <a:avLst/>
          </a:prstGeom>
          <a:noFill/>
          <a:ln w="9525">
            <a:noFill/>
            <a:miter lim="800000"/>
            <a:headEnd/>
            <a:tailEnd/>
          </a:ln>
          <a:effectLst/>
        </p:spPr>
      </p:pic>
      <p:sp>
        <p:nvSpPr>
          <p:cNvPr id="10" name="Rectangle 3">
            <a:extLst>
              <a:ext uri="{FF2B5EF4-FFF2-40B4-BE49-F238E27FC236}">
                <a16:creationId xmlns:a16="http://schemas.microsoft.com/office/drawing/2014/main" id="{677F85F6-866B-40EC-A7FF-B46DA1F4CE50}"/>
              </a:ext>
            </a:extLst>
          </p:cNvPr>
          <p:cNvSpPr txBox="1">
            <a:spLocks noChangeArrowheads="1"/>
          </p:cNvSpPr>
          <p:nvPr/>
        </p:nvSpPr>
        <p:spPr bwMode="auto">
          <a:xfrm>
            <a:off x="5232838" y="3861126"/>
            <a:ext cx="5930900" cy="23558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lgn="r">
              <a:lnSpc>
                <a:spcPct val="90000"/>
              </a:lnSpc>
              <a:buNone/>
            </a:pPr>
            <a:r>
              <a:rPr lang="en-US" sz="5400" kern="0" dirty="0">
                <a:solidFill>
                  <a:srgbClr val="B9DCFF"/>
                </a:solidFill>
              </a:rPr>
              <a:t>The </a:t>
            </a:r>
            <a:br>
              <a:rPr lang="en-US" sz="5400" kern="0" dirty="0">
                <a:solidFill>
                  <a:srgbClr val="B9DCFF"/>
                </a:solidFill>
              </a:rPr>
            </a:br>
            <a:r>
              <a:rPr lang="en-US" sz="5400" kern="0" dirty="0">
                <a:solidFill>
                  <a:srgbClr val="B9DCFF"/>
                </a:solidFill>
              </a:rPr>
              <a:t>A-B-Cs </a:t>
            </a:r>
            <a:br>
              <a:rPr lang="en-US" sz="5400" kern="0" dirty="0">
                <a:solidFill>
                  <a:srgbClr val="B9DCFF"/>
                </a:solidFill>
              </a:rPr>
            </a:br>
            <a:r>
              <a:rPr lang="en-US" sz="5400" kern="0" dirty="0">
                <a:solidFill>
                  <a:srgbClr val="B9DCFF"/>
                </a:solidFill>
              </a:rPr>
              <a:t>of Salvation</a:t>
            </a:r>
            <a:endParaRPr lang="en-US" sz="4800" kern="0" dirty="0">
              <a:solidFill>
                <a:srgbClr val="B9DCFF"/>
              </a:solidFill>
            </a:endParaRPr>
          </a:p>
        </p:txBody>
      </p:sp>
    </p:spTree>
  </p:cSld>
  <p:clrMapOvr>
    <a:masterClrMapping/>
  </p:clrMapOvr>
  <p:transition>
    <p:dissolve/>
    <p:sndAc>
      <p:stSnd>
        <p:snd r:embed="rId3" name="computer.wav"/>
      </p:stSnd>
    </p:sndAc>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A43945B-B01D-4E5D-A4FB-BFE791034608}"/>
              </a:ext>
            </a:extLst>
          </p:cNvPr>
          <p:cNvPicPr>
            <a:picLocks noChangeAspect="1" noChangeArrowheads="1"/>
          </p:cNvPicPr>
          <p:nvPr/>
        </p:nvPicPr>
        <p:blipFill>
          <a:blip r:embed="rId5" cstate="print"/>
          <a:srcRect/>
          <a:stretch>
            <a:fillRect/>
          </a:stretch>
        </p:blipFill>
        <p:spPr bwMode="auto">
          <a:xfrm>
            <a:off x="3878317" y="1978023"/>
            <a:ext cx="7462345" cy="4197569"/>
          </a:xfrm>
          <a:prstGeom prst="rect">
            <a:avLst/>
          </a:prstGeom>
          <a:noFill/>
          <a:ln w="9525">
            <a:noFill/>
            <a:miter lim="800000"/>
            <a:headEnd/>
            <a:tailEnd/>
          </a:ln>
          <a:effectLst/>
        </p:spPr>
      </p:pic>
      <p:pic>
        <p:nvPicPr>
          <p:cNvPr id="10" name="Picture 1">
            <a:extLst>
              <a:ext uri="{FF2B5EF4-FFF2-40B4-BE49-F238E27FC236}">
                <a16:creationId xmlns:a16="http://schemas.microsoft.com/office/drawing/2014/main" id="{7836939E-6D57-4E2A-82AD-6CD22145B757}"/>
              </a:ext>
            </a:extLst>
          </p:cNvPr>
          <p:cNvPicPr>
            <a:picLocks noChangeAspect="1" noChangeArrowheads="1"/>
          </p:cNvPicPr>
          <p:nvPr/>
        </p:nvPicPr>
        <p:blipFill>
          <a:blip r:embed="rId6" cstate="print"/>
          <a:srcRect l="6871"/>
          <a:stretch>
            <a:fillRect/>
          </a:stretch>
        </p:blipFill>
        <p:spPr bwMode="auto">
          <a:xfrm>
            <a:off x="3855636" y="1934561"/>
            <a:ext cx="7574366" cy="4260583"/>
          </a:xfrm>
          <a:prstGeom prst="rect">
            <a:avLst/>
          </a:prstGeom>
          <a:noFill/>
          <a:ln w="9525">
            <a:noFill/>
            <a:miter lim="800000"/>
            <a:headEnd/>
            <a:tailEnd/>
          </a:ln>
          <a:effectLst/>
        </p:spPr>
      </p:pic>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82B0733F-7828-4770-BF53-240E14995BC1}"/>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sp>
        <p:nvSpPr>
          <p:cNvPr id="8" name="Rectangle 12">
            <a:extLst>
              <a:ext uri="{FF2B5EF4-FFF2-40B4-BE49-F238E27FC236}">
                <a16:creationId xmlns:a16="http://schemas.microsoft.com/office/drawing/2014/main" id="{1CC84FE6-2E22-4E9F-9644-E8CF92BB4C99}"/>
              </a:ext>
            </a:extLst>
          </p:cNvPr>
          <p:cNvSpPr txBox="1">
            <a:spLocks noChangeArrowheads="1"/>
          </p:cNvSpPr>
          <p:nvPr/>
        </p:nvSpPr>
        <p:spPr bwMode="auto">
          <a:xfrm>
            <a:off x="4167353" y="3305100"/>
            <a:ext cx="4316816" cy="2644446"/>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lgn="ctr">
              <a:buNone/>
            </a:pPr>
            <a:r>
              <a:rPr lang="en-US" sz="4000" kern="0" dirty="0"/>
              <a:t>and fall </a:t>
            </a:r>
            <a:br>
              <a:rPr lang="en-US" sz="4000" kern="0" dirty="0"/>
            </a:br>
            <a:r>
              <a:rPr lang="en-US" sz="4000" kern="0" dirty="0"/>
              <a:t>short of the glory of God</a:t>
            </a:r>
            <a:r>
              <a:rPr lang="en-US" sz="1800" kern="0" dirty="0">
                <a:solidFill>
                  <a:schemeClr val="bg1"/>
                </a:solidFill>
              </a:rPr>
              <a:t> </a:t>
            </a:r>
          </a:p>
        </p:txBody>
      </p:sp>
      <p:sp>
        <p:nvSpPr>
          <p:cNvPr id="9" name="Rectangle 1026">
            <a:extLst>
              <a:ext uri="{FF2B5EF4-FFF2-40B4-BE49-F238E27FC236}">
                <a16:creationId xmlns:a16="http://schemas.microsoft.com/office/drawing/2014/main" id="{AF61B446-3969-4D18-9CEE-F1988CA5C303}"/>
              </a:ext>
            </a:extLst>
          </p:cNvPr>
          <p:cNvSpPr txBox="1">
            <a:spLocks noChangeArrowheads="1"/>
          </p:cNvSpPr>
          <p:nvPr/>
        </p:nvSpPr>
        <p:spPr bwMode="auto">
          <a:xfrm>
            <a:off x="3804745" y="1786759"/>
            <a:ext cx="4813734" cy="151834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r>
              <a:rPr lang="en-US" sz="4400" b="1" u="sng" kern="0" dirty="0">
                <a:solidFill>
                  <a:srgbClr val="FFFF00"/>
                </a:solidFill>
                <a:latin typeface="+mn-lt"/>
              </a:rPr>
              <a:t>A</a:t>
            </a:r>
            <a:r>
              <a:rPr lang="en-US" sz="4400" b="1" kern="0" dirty="0">
                <a:solidFill>
                  <a:srgbClr val="FFFF00"/>
                </a:solidFill>
                <a:latin typeface="+mn-lt"/>
              </a:rPr>
              <a:t>ll have sinned </a:t>
            </a:r>
            <a:br>
              <a:rPr lang="en-US" sz="3600" b="1" kern="0" dirty="0">
                <a:solidFill>
                  <a:srgbClr val="FFFF00"/>
                </a:solidFill>
                <a:latin typeface="+mn-lt"/>
              </a:rPr>
            </a:br>
            <a:r>
              <a:rPr lang="en-US" sz="2800" b="1" kern="0" dirty="0">
                <a:solidFill>
                  <a:srgbClr val="FFFF00"/>
                </a:solidFill>
                <a:latin typeface="+mn-lt"/>
              </a:rPr>
              <a:t>(Rom. 3:23)</a:t>
            </a:r>
            <a:endParaRPr lang="en-US" sz="3600" b="1" kern="0" dirty="0">
              <a:solidFill>
                <a:srgbClr val="FFFF00"/>
              </a:solidFill>
              <a:latin typeface="+mn-lt"/>
            </a:endParaRPr>
          </a:p>
        </p:txBody>
      </p:sp>
      <p:pic>
        <p:nvPicPr>
          <p:cNvPr id="11" name="Picture 1031">
            <a:extLst>
              <a:ext uri="{FF2B5EF4-FFF2-40B4-BE49-F238E27FC236}">
                <a16:creationId xmlns:a16="http://schemas.microsoft.com/office/drawing/2014/main" id="{4DC033A2-0D82-4008-B8AB-3D33E49AB6B0}"/>
              </a:ext>
            </a:extLst>
          </p:cNvPr>
          <p:cNvPicPr>
            <a:picLocks noChangeAspect="1" noChangeArrowheads="1"/>
          </p:cNvPicPr>
          <p:nvPr/>
        </p:nvPicPr>
        <p:blipFill>
          <a:blip r:embed="rId7" cstate="print"/>
          <a:srcRect/>
          <a:stretch>
            <a:fillRect/>
          </a:stretch>
        </p:blipFill>
        <p:spPr bwMode="auto">
          <a:xfrm rot="313203">
            <a:off x="7594500" y="4047941"/>
            <a:ext cx="1403301" cy="1948210"/>
          </a:xfrm>
          <a:prstGeom prst="rect">
            <a:avLst/>
          </a:prstGeom>
          <a:noFill/>
          <a:ln w="9525">
            <a:noFill/>
            <a:miter lim="800000"/>
            <a:headEnd/>
            <a:tailEnd/>
          </a:ln>
          <a:effectLst/>
        </p:spPr>
      </p:pic>
      <p:pic>
        <p:nvPicPr>
          <p:cNvPr id="12" name="Picture 1031">
            <a:extLst>
              <a:ext uri="{FF2B5EF4-FFF2-40B4-BE49-F238E27FC236}">
                <a16:creationId xmlns:a16="http://schemas.microsoft.com/office/drawing/2014/main" id="{AE09BF0A-3397-4323-B908-73E65A43BC44}"/>
              </a:ext>
            </a:extLst>
          </p:cNvPr>
          <p:cNvPicPr>
            <a:picLocks noChangeAspect="1" noChangeArrowheads="1"/>
          </p:cNvPicPr>
          <p:nvPr/>
        </p:nvPicPr>
        <p:blipFill>
          <a:blip r:embed="rId7" cstate="print"/>
          <a:srcRect/>
          <a:stretch>
            <a:fillRect/>
          </a:stretch>
        </p:blipFill>
        <p:spPr bwMode="auto">
          <a:xfrm rot="313203">
            <a:off x="8633806" y="4339306"/>
            <a:ext cx="1241239" cy="1454120"/>
          </a:xfrm>
          <a:prstGeom prst="rect">
            <a:avLst/>
          </a:prstGeom>
          <a:noFill/>
          <a:ln w="9525">
            <a:noFill/>
            <a:miter lim="800000"/>
            <a:headEnd/>
            <a:tailEnd/>
          </a:ln>
          <a:effectLst/>
        </p:spPr>
      </p:pic>
      <p:pic>
        <p:nvPicPr>
          <p:cNvPr id="13" name="Picture 1031">
            <a:extLst>
              <a:ext uri="{FF2B5EF4-FFF2-40B4-BE49-F238E27FC236}">
                <a16:creationId xmlns:a16="http://schemas.microsoft.com/office/drawing/2014/main" id="{2FA64108-563A-49BB-88F5-84ABC9B53032}"/>
              </a:ext>
            </a:extLst>
          </p:cNvPr>
          <p:cNvPicPr>
            <a:picLocks noChangeAspect="1" noChangeArrowheads="1"/>
          </p:cNvPicPr>
          <p:nvPr/>
        </p:nvPicPr>
        <p:blipFill>
          <a:blip r:embed="rId7" cstate="print"/>
          <a:srcRect/>
          <a:stretch>
            <a:fillRect/>
          </a:stretch>
        </p:blipFill>
        <p:spPr bwMode="auto">
          <a:xfrm rot="214906">
            <a:off x="9820886" y="4373020"/>
            <a:ext cx="1328964" cy="1556891"/>
          </a:xfrm>
          <a:prstGeom prst="rect">
            <a:avLst/>
          </a:prstGeom>
          <a:noFill/>
          <a:ln w="9525">
            <a:noFill/>
            <a:miter lim="800000"/>
            <a:headEnd/>
            <a:tailEnd/>
          </a:ln>
          <a:effectLst/>
        </p:spPr>
      </p:pic>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WHOOSH.WAV"/>
                                        </p:tgtEl>
                                      </p:cMediaNode>
                                    </p:audio>
                                  </p:sub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WHOOSH.WAV"/>
                                        </p:tgtEl>
                                      </p:cMediaNode>
                                    </p:audio>
                                  </p:subTnLst>
                                </p:cTn>
                              </p:par>
                            </p:childTnLst>
                          </p:cTn>
                        </p:par>
                        <p:par>
                          <p:cTn id="18" fill="hold">
                            <p:stCondLst>
                              <p:cond delay="1500"/>
                            </p:stCondLst>
                            <p:childTnLst>
                              <p:par>
                                <p:cTn id="19" presetID="2" presetClass="entr" presetSubtype="9"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BA7ADEF-16B9-41DB-B0BE-BBE8992377E6}"/>
              </a:ext>
            </a:extLst>
          </p:cNvPr>
          <p:cNvPicPr>
            <a:picLocks noChangeAspect="1" noChangeArrowheads="1"/>
          </p:cNvPicPr>
          <p:nvPr/>
        </p:nvPicPr>
        <p:blipFill>
          <a:blip r:embed="rId5" cstate="print"/>
          <a:srcRect/>
          <a:stretch>
            <a:fillRect/>
          </a:stretch>
        </p:blipFill>
        <p:spPr bwMode="auto">
          <a:xfrm>
            <a:off x="3878317" y="1978023"/>
            <a:ext cx="7462345" cy="4197569"/>
          </a:xfrm>
          <a:prstGeom prst="rect">
            <a:avLst/>
          </a:prstGeom>
          <a:noFill/>
          <a:ln w="9525">
            <a:noFill/>
            <a:miter lim="800000"/>
            <a:headEnd/>
            <a:tailEnd/>
          </a:ln>
          <a:effectLst/>
        </p:spPr>
      </p:pic>
      <p:pic>
        <p:nvPicPr>
          <p:cNvPr id="50178" name="Picture 1"/>
          <p:cNvPicPr>
            <a:picLocks noChangeAspect="1"/>
          </p:cNvPicPr>
          <p:nvPr/>
        </p:nvPicPr>
        <p:blipFill rotWithShape="1">
          <a:blip r:embed="rId6">
            <a:extLst>
              <a:ext uri="{28A0092B-C50C-407E-A947-70E740481C1C}">
                <a14:useLocalDpi xmlns:a14="http://schemas.microsoft.com/office/drawing/2010/main" val="0"/>
              </a:ext>
            </a:extLst>
          </a:blip>
          <a:srcRect t="7641" b="4690"/>
          <a:stretch/>
        </p:blipFill>
        <p:spPr bwMode="auto">
          <a:xfrm>
            <a:off x="12013324" y="3515329"/>
            <a:ext cx="7409792"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AE483C78-CB1C-4EE6-839A-DD0747BB3019}"/>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7" name="Picture 1027">
            <a:extLst>
              <a:ext uri="{FF2B5EF4-FFF2-40B4-BE49-F238E27FC236}">
                <a16:creationId xmlns:a16="http://schemas.microsoft.com/office/drawing/2014/main" id="{6D6A72D2-DE93-4173-B393-C4AD845C23F9}"/>
              </a:ext>
            </a:extLst>
          </p:cNvPr>
          <p:cNvPicPr>
            <a:picLocks noChangeAspect="1" noChangeArrowheads="1"/>
          </p:cNvPicPr>
          <p:nvPr/>
        </p:nvPicPr>
        <p:blipFill>
          <a:blip r:embed="rId7" cstate="print"/>
          <a:srcRect/>
          <a:stretch>
            <a:fillRect/>
          </a:stretch>
        </p:blipFill>
        <p:spPr bwMode="auto">
          <a:xfrm>
            <a:off x="3952321" y="5473534"/>
            <a:ext cx="7388773" cy="702058"/>
          </a:xfrm>
          <a:prstGeom prst="rect">
            <a:avLst/>
          </a:prstGeom>
          <a:noFill/>
          <a:ln w="9525">
            <a:noFill/>
            <a:miter lim="800000"/>
            <a:headEnd/>
            <a:tailEnd/>
          </a:ln>
          <a:effectLst/>
        </p:spPr>
      </p:pic>
      <p:graphicFrame>
        <p:nvGraphicFramePr>
          <p:cNvPr id="8" name="Object 1026">
            <a:extLst>
              <a:ext uri="{FF2B5EF4-FFF2-40B4-BE49-F238E27FC236}">
                <a16:creationId xmlns:a16="http://schemas.microsoft.com/office/drawing/2014/main" id="{21EE0991-0511-4A05-93CC-87E15D90EDF1}"/>
              </a:ext>
            </a:extLst>
          </p:cNvPr>
          <p:cNvGraphicFramePr>
            <a:graphicFrameLocks noChangeAspect="1"/>
          </p:cNvGraphicFramePr>
          <p:nvPr>
            <p:extLst>
              <p:ext uri="{D42A27DB-BD31-4B8C-83A1-F6EECF244321}">
                <p14:modId xmlns:p14="http://schemas.microsoft.com/office/powerpoint/2010/main" val="532707995"/>
              </p:ext>
            </p:extLst>
          </p:nvPr>
        </p:nvGraphicFramePr>
        <p:xfrm>
          <a:off x="6734174" y="5140980"/>
          <a:ext cx="1825066" cy="665108"/>
        </p:xfrm>
        <a:graphic>
          <a:graphicData uri="http://schemas.openxmlformats.org/presentationml/2006/ole">
            <mc:AlternateContent xmlns:mc="http://schemas.openxmlformats.org/markup-compatibility/2006">
              <mc:Choice xmlns:v="urn:schemas-microsoft-com:vml" Requires="v">
                <p:oleObj name="CorelDRAW" r:id="rId8" imgW="2537280" imgH="866520" progId="">
                  <p:embed/>
                </p:oleObj>
              </mc:Choice>
              <mc:Fallback>
                <p:oleObj name="CorelDRAW" r:id="rId8" imgW="2537280" imgH="866520" progId="">
                  <p:embed/>
                  <p:pic>
                    <p:nvPicPr>
                      <p:cNvPr id="49154" name="Object 10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4174" y="5140980"/>
                        <a:ext cx="1825066" cy="665108"/>
                      </a:xfrm>
                      <a:prstGeom prst="rect">
                        <a:avLst/>
                      </a:prstGeom>
                      <a:noFill/>
                      <a:ln>
                        <a:noFill/>
                      </a:ln>
                      <a:effectLst/>
                    </p:spPr>
                  </p:pic>
                </p:oleObj>
              </mc:Fallback>
            </mc:AlternateContent>
          </a:graphicData>
        </a:graphic>
      </p:graphicFrame>
      <p:pic>
        <p:nvPicPr>
          <p:cNvPr id="9" name="Picture 1027">
            <a:extLst>
              <a:ext uri="{FF2B5EF4-FFF2-40B4-BE49-F238E27FC236}">
                <a16:creationId xmlns:a16="http://schemas.microsoft.com/office/drawing/2014/main" id="{DB5C2E75-80B7-4C14-94B7-11A9C314728A}"/>
              </a:ext>
            </a:extLst>
          </p:cNvPr>
          <p:cNvPicPr>
            <a:picLocks noChangeAspect="1" noChangeArrowheads="1"/>
          </p:cNvPicPr>
          <p:nvPr/>
        </p:nvPicPr>
        <p:blipFill>
          <a:blip r:embed="rId10" cstate="print"/>
          <a:srcRect/>
          <a:stretch>
            <a:fillRect/>
          </a:stretch>
        </p:blipFill>
        <p:spPr bwMode="auto">
          <a:xfrm rot="21048500">
            <a:off x="7203473" y="4327759"/>
            <a:ext cx="3383765" cy="1215878"/>
          </a:xfrm>
          <a:prstGeom prst="rect">
            <a:avLst/>
          </a:prstGeom>
          <a:noFill/>
          <a:ln w="9525">
            <a:noFill/>
            <a:miter lim="800000"/>
            <a:headEnd/>
            <a:tailEnd/>
          </a:ln>
          <a:effectLst/>
        </p:spPr>
      </p:pic>
      <p:sp>
        <p:nvSpPr>
          <p:cNvPr id="13" name="Rectangle 1026">
            <a:extLst>
              <a:ext uri="{FF2B5EF4-FFF2-40B4-BE49-F238E27FC236}">
                <a16:creationId xmlns:a16="http://schemas.microsoft.com/office/drawing/2014/main" id="{C25293C7-0C9F-4DD4-9E77-3F4C13C7D9F2}"/>
              </a:ext>
            </a:extLst>
          </p:cNvPr>
          <p:cNvSpPr txBox="1">
            <a:spLocks noChangeArrowheads="1"/>
          </p:cNvSpPr>
          <p:nvPr/>
        </p:nvSpPr>
        <p:spPr bwMode="auto">
          <a:xfrm>
            <a:off x="3804745" y="1786759"/>
            <a:ext cx="4813734" cy="151834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r>
              <a:rPr lang="en-US" sz="4400" b="1" u="sng" kern="0" dirty="0">
                <a:solidFill>
                  <a:srgbClr val="FFFF00"/>
                </a:solidFill>
                <a:latin typeface="+mn-lt"/>
              </a:rPr>
              <a:t>A</a:t>
            </a:r>
            <a:r>
              <a:rPr lang="en-US" sz="4400" b="1" kern="0" dirty="0">
                <a:solidFill>
                  <a:srgbClr val="FFFF00"/>
                </a:solidFill>
                <a:latin typeface="+mn-lt"/>
              </a:rPr>
              <a:t>ll have sinned </a:t>
            </a:r>
            <a:br>
              <a:rPr lang="en-US" sz="3600" b="1" kern="0" dirty="0">
                <a:solidFill>
                  <a:srgbClr val="FFFF00"/>
                </a:solidFill>
                <a:latin typeface="+mn-lt"/>
              </a:rPr>
            </a:br>
            <a:r>
              <a:rPr lang="en-US" sz="2800" b="1" kern="0" dirty="0">
                <a:solidFill>
                  <a:srgbClr val="FFFF00">
                    <a:alpha val="0"/>
                  </a:srgbClr>
                </a:solidFill>
                <a:latin typeface="+mn-lt"/>
              </a:rPr>
              <a:t>(Rom. 3:23)</a:t>
            </a:r>
            <a:endParaRPr lang="en-US" sz="3600" b="1" kern="0" dirty="0">
              <a:solidFill>
                <a:srgbClr val="FFFF00">
                  <a:alpha val="0"/>
                </a:srgbClr>
              </a:solidFill>
              <a:latin typeface="+mn-lt"/>
            </a:endParaRPr>
          </a:p>
        </p:txBody>
      </p:sp>
      <p:sp>
        <p:nvSpPr>
          <p:cNvPr id="14" name="Rectangle 1027">
            <a:extLst>
              <a:ext uri="{FF2B5EF4-FFF2-40B4-BE49-F238E27FC236}">
                <a16:creationId xmlns:a16="http://schemas.microsoft.com/office/drawing/2014/main" id="{67BE0879-CFC6-42A2-BA32-C53BDD7BA7F7}"/>
              </a:ext>
            </a:extLst>
          </p:cNvPr>
          <p:cNvSpPr txBox="1">
            <a:spLocks noChangeArrowheads="1"/>
          </p:cNvSpPr>
          <p:nvPr/>
        </p:nvSpPr>
        <p:spPr bwMode="auto">
          <a:xfrm>
            <a:off x="4617979" y="2759146"/>
            <a:ext cx="8001000" cy="1981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buNone/>
            </a:pPr>
            <a:r>
              <a:rPr lang="en-US" kern="0" dirty="0">
                <a:solidFill>
                  <a:schemeClr val="bg1"/>
                </a:solidFill>
              </a:rPr>
              <a:t>All are Guilty Rom. 3:23</a:t>
            </a: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PO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7181202-99F5-4F28-9314-66FA3353758B}"/>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24579" name="Rectangle 3"/>
          <p:cNvSpPr>
            <a:spLocks noGrp="1" noChangeArrowheads="1"/>
          </p:cNvSpPr>
          <p:nvPr>
            <p:ph type="title"/>
          </p:nvPr>
        </p:nvSpPr>
        <p:spPr/>
        <p:txBody>
          <a:bodyPr/>
          <a:lstStyle/>
          <a:p>
            <a:pPr>
              <a:defRPr/>
            </a:pPr>
            <a:r>
              <a:rPr lang="en-US" sz="4400"/>
              <a:t>For a Believer</a:t>
            </a:r>
          </a:p>
        </p:txBody>
      </p:sp>
      <p:sp>
        <p:nvSpPr>
          <p:cNvPr id="6" name="Rectangle 3">
            <a:extLst>
              <a:ext uri="{FF2B5EF4-FFF2-40B4-BE49-F238E27FC236}">
                <a16:creationId xmlns:a16="http://schemas.microsoft.com/office/drawing/2014/main" id="{857B9BAA-EBC4-4D15-ABC5-AEA2122A7376}"/>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8" name="Picture 1">
            <a:extLst>
              <a:ext uri="{FF2B5EF4-FFF2-40B4-BE49-F238E27FC236}">
                <a16:creationId xmlns:a16="http://schemas.microsoft.com/office/drawing/2014/main" id="{A9CA69E8-3DB7-436E-8E0E-2E5D3941AA3C}"/>
              </a:ext>
            </a:extLst>
          </p:cNvPr>
          <p:cNvPicPr>
            <a:picLocks noChangeAspect="1" noChangeArrowheads="1"/>
          </p:cNvPicPr>
          <p:nvPr/>
        </p:nvPicPr>
        <p:blipFill rotWithShape="1">
          <a:blip r:embed="rId5" cstate="print"/>
          <a:srcRect b="14671"/>
          <a:stretch/>
        </p:blipFill>
        <p:spPr bwMode="auto">
          <a:xfrm>
            <a:off x="3804745" y="3872659"/>
            <a:ext cx="7580106" cy="2302933"/>
          </a:xfrm>
          <a:prstGeom prst="rect">
            <a:avLst/>
          </a:prstGeom>
          <a:noFill/>
          <a:ln w="9525">
            <a:noFill/>
            <a:miter lim="800000"/>
            <a:headEnd/>
            <a:tailEnd/>
          </a:ln>
          <a:effectLst/>
        </p:spPr>
      </p:pic>
      <p:sp>
        <p:nvSpPr>
          <p:cNvPr id="10" name="Rectangle 1026">
            <a:extLst>
              <a:ext uri="{FF2B5EF4-FFF2-40B4-BE49-F238E27FC236}">
                <a16:creationId xmlns:a16="http://schemas.microsoft.com/office/drawing/2014/main" id="{27EC4053-CA6B-486C-85C4-2E4C980C4C06}"/>
              </a:ext>
            </a:extLst>
          </p:cNvPr>
          <p:cNvSpPr txBox="1">
            <a:spLocks noChangeArrowheads="1"/>
          </p:cNvSpPr>
          <p:nvPr/>
        </p:nvSpPr>
        <p:spPr bwMode="auto">
          <a:xfrm>
            <a:off x="3804745" y="1786759"/>
            <a:ext cx="4813734" cy="151834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r>
              <a:rPr lang="en-US" sz="4400" b="1" u="sng" kern="0" dirty="0">
                <a:solidFill>
                  <a:srgbClr val="FFFF00"/>
                </a:solidFill>
                <a:latin typeface="+mn-lt"/>
              </a:rPr>
              <a:t>A</a:t>
            </a:r>
            <a:r>
              <a:rPr lang="en-US" sz="4400" b="1" kern="0" dirty="0">
                <a:solidFill>
                  <a:srgbClr val="FFFF00"/>
                </a:solidFill>
                <a:latin typeface="+mn-lt"/>
              </a:rPr>
              <a:t>ll have sinned </a:t>
            </a:r>
            <a:br>
              <a:rPr lang="en-US" sz="3600" b="1" kern="0" dirty="0">
                <a:solidFill>
                  <a:srgbClr val="FFFF00"/>
                </a:solidFill>
                <a:latin typeface="+mn-lt"/>
              </a:rPr>
            </a:br>
            <a:r>
              <a:rPr lang="en-US" sz="2800" b="1" kern="0" dirty="0">
                <a:solidFill>
                  <a:srgbClr val="FFFF00">
                    <a:alpha val="0"/>
                  </a:srgbClr>
                </a:solidFill>
                <a:latin typeface="+mn-lt"/>
              </a:rPr>
              <a:t>(Rom. 3:23)</a:t>
            </a:r>
            <a:endParaRPr lang="en-US" sz="3600" b="1" kern="0" dirty="0">
              <a:solidFill>
                <a:srgbClr val="FFFF00">
                  <a:alpha val="0"/>
                </a:srgbClr>
              </a:solidFill>
              <a:latin typeface="+mn-lt"/>
            </a:endParaRPr>
          </a:p>
        </p:txBody>
      </p:sp>
      <p:sp>
        <p:nvSpPr>
          <p:cNvPr id="11" name="Rectangle 1027">
            <a:extLst>
              <a:ext uri="{FF2B5EF4-FFF2-40B4-BE49-F238E27FC236}">
                <a16:creationId xmlns:a16="http://schemas.microsoft.com/office/drawing/2014/main" id="{662E77E4-D63D-4C2B-AA50-28FFA630AC1D}"/>
              </a:ext>
            </a:extLst>
          </p:cNvPr>
          <p:cNvSpPr txBox="1">
            <a:spLocks noChangeArrowheads="1"/>
          </p:cNvSpPr>
          <p:nvPr/>
        </p:nvSpPr>
        <p:spPr bwMode="auto">
          <a:xfrm>
            <a:off x="4617979" y="2759146"/>
            <a:ext cx="8001000" cy="1981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buNone/>
            </a:pPr>
            <a:r>
              <a:rPr lang="en-US" kern="0" dirty="0">
                <a:solidFill>
                  <a:schemeClr val="bg1"/>
                </a:solidFill>
              </a:rPr>
              <a:t>All are Guilty Rom. 3:23</a:t>
            </a:r>
          </a:p>
          <a:p>
            <a:pPr marL="0" indent="0">
              <a:buNone/>
            </a:pPr>
            <a:r>
              <a:rPr lang="en-US" kern="0" dirty="0">
                <a:solidFill>
                  <a:schemeClr val="bg1"/>
                </a:solidFill>
              </a:rPr>
              <a:t>All are Helpless Rom. 3:10-12</a:t>
            </a:r>
          </a:p>
        </p:txBody>
      </p:sp>
    </p:spTree>
  </p:cSld>
  <p:clrMapOvr>
    <a:masterClrMapping/>
  </p:clrMapOvr>
  <p:transition>
    <p:dissolve/>
    <p:sndAc>
      <p:stSnd>
        <p:snd r:embed="rId3" name="computer.wav"/>
      </p:stSnd>
    </p:sndAc>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pPr>
              <a:defRPr/>
            </a:pPr>
            <a:r>
              <a:rPr lang="en-US" sz="4400"/>
              <a:t>For a Believer</a:t>
            </a:r>
          </a:p>
        </p:txBody>
      </p:sp>
      <p:sp>
        <p:nvSpPr>
          <p:cNvPr id="7" name="Rectangle 3">
            <a:extLst>
              <a:ext uri="{FF2B5EF4-FFF2-40B4-BE49-F238E27FC236}">
                <a16:creationId xmlns:a16="http://schemas.microsoft.com/office/drawing/2014/main" id="{30961D08-2EC1-4269-B8D8-67B179DBE57C}"/>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10" name="Picture 2">
            <a:extLst>
              <a:ext uri="{FF2B5EF4-FFF2-40B4-BE49-F238E27FC236}">
                <a16:creationId xmlns:a16="http://schemas.microsoft.com/office/drawing/2014/main" id="{5CB12F52-AC4E-485E-A8AA-B700A12E1851}"/>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11" name="Rectangle 1026">
            <a:extLst>
              <a:ext uri="{FF2B5EF4-FFF2-40B4-BE49-F238E27FC236}">
                <a16:creationId xmlns:a16="http://schemas.microsoft.com/office/drawing/2014/main" id="{31E50CB3-7B12-4DAD-82C3-AB22F90F41A5}"/>
              </a:ext>
            </a:extLst>
          </p:cNvPr>
          <p:cNvSpPr txBox="1">
            <a:spLocks noChangeArrowheads="1"/>
          </p:cNvSpPr>
          <p:nvPr/>
        </p:nvSpPr>
        <p:spPr bwMode="auto">
          <a:xfrm>
            <a:off x="3804745" y="1786759"/>
            <a:ext cx="4813734" cy="1518341"/>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r>
              <a:rPr lang="en-US" sz="4400" b="1" u="sng" kern="0" dirty="0">
                <a:solidFill>
                  <a:srgbClr val="FFFF00"/>
                </a:solidFill>
                <a:latin typeface="+mn-lt"/>
              </a:rPr>
              <a:t>A</a:t>
            </a:r>
            <a:r>
              <a:rPr lang="en-US" sz="4400" b="1" kern="0" dirty="0">
                <a:solidFill>
                  <a:srgbClr val="FFFF00"/>
                </a:solidFill>
                <a:latin typeface="+mn-lt"/>
              </a:rPr>
              <a:t>ll have sinned </a:t>
            </a:r>
            <a:br>
              <a:rPr lang="en-US" sz="3600" b="1" kern="0" dirty="0">
                <a:solidFill>
                  <a:srgbClr val="FFFF00"/>
                </a:solidFill>
                <a:latin typeface="+mn-lt"/>
              </a:rPr>
            </a:br>
            <a:r>
              <a:rPr lang="en-US" sz="2800" b="1" kern="0" dirty="0">
                <a:solidFill>
                  <a:srgbClr val="FFFF00">
                    <a:alpha val="0"/>
                  </a:srgbClr>
                </a:solidFill>
                <a:latin typeface="+mn-lt"/>
              </a:rPr>
              <a:t>(Rom. 3:23)</a:t>
            </a:r>
            <a:endParaRPr lang="en-US" sz="3600" b="1" kern="0" dirty="0">
              <a:solidFill>
                <a:srgbClr val="FFFF00">
                  <a:alpha val="0"/>
                </a:srgbClr>
              </a:solidFill>
              <a:latin typeface="+mn-lt"/>
            </a:endParaRPr>
          </a:p>
        </p:txBody>
      </p:sp>
      <p:pic>
        <p:nvPicPr>
          <p:cNvPr id="13" name="Picture 4">
            <a:extLst>
              <a:ext uri="{FF2B5EF4-FFF2-40B4-BE49-F238E27FC236}">
                <a16:creationId xmlns:a16="http://schemas.microsoft.com/office/drawing/2014/main" id="{82398ABB-ED42-4DAB-81F4-800D4987E8BD}"/>
              </a:ext>
            </a:extLst>
          </p:cNvPr>
          <p:cNvPicPr>
            <a:picLocks noChangeAspect="1" noChangeArrowheads="1"/>
          </p:cNvPicPr>
          <p:nvPr/>
        </p:nvPicPr>
        <p:blipFill>
          <a:blip r:embed="rId5" cstate="print"/>
          <a:srcRect/>
          <a:stretch>
            <a:fillRect/>
          </a:stretch>
        </p:blipFill>
        <p:spPr bwMode="auto">
          <a:xfrm>
            <a:off x="4508940" y="3912989"/>
            <a:ext cx="5801708" cy="2324678"/>
          </a:xfrm>
          <a:prstGeom prst="rect">
            <a:avLst/>
          </a:prstGeom>
          <a:noFill/>
          <a:ln w="9525">
            <a:noFill/>
            <a:miter lim="800000"/>
            <a:headEnd/>
            <a:tailEnd/>
          </a:ln>
          <a:effectLst/>
        </p:spPr>
      </p:pic>
      <p:pic>
        <p:nvPicPr>
          <p:cNvPr id="14" name="Picture 4">
            <a:extLst>
              <a:ext uri="{FF2B5EF4-FFF2-40B4-BE49-F238E27FC236}">
                <a16:creationId xmlns:a16="http://schemas.microsoft.com/office/drawing/2014/main" id="{B57404D4-9AFD-421D-B42A-20E6A7C6AB90}"/>
              </a:ext>
            </a:extLst>
          </p:cNvPr>
          <p:cNvPicPr>
            <a:picLocks noChangeAspect="1" noChangeArrowheads="1"/>
          </p:cNvPicPr>
          <p:nvPr/>
        </p:nvPicPr>
        <p:blipFill rotWithShape="1">
          <a:blip r:embed="rId5" cstate="print"/>
          <a:srcRect l="76658" r="2214"/>
          <a:stretch/>
        </p:blipFill>
        <p:spPr bwMode="auto">
          <a:xfrm flipH="1">
            <a:off x="10237078" y="3902972"/>
            <a:ext cx="1103584" cy="2324678"/>
          </a:xfrm>
          <a:prstGeom prst="rect">
            <a:avLst/>
          </a:prstGeom>
          <a:noFill/>
          <a:ln w="9525">
            <a:noFill/>
            <a:miter lim="800000"/>
            <a:headEnd/>
            <a:tailEnd/>
          </a:ln>
          <a:effectLst/>
        </p:spPr>
      </p:pic>
      <p:pic>
        <p:nvPicPr>
          <p:cNvPr id="15" name="Picture 4">
            <a:extLst>
              <a:ext uri="{FF2B5EF4-FFF2-40B4-BE49-F238E27FC236}">
                <a16:creationId xmlns:a16="http://schemas.microsoft.com/office/drawing/2014/main" id="{CD5F4DAD-BD1D-440D-85DF-D6D796802E42}"/>
              </a:ext>
            </a:extLst>
          </p:cNvPr>
          <p:cNvPicPr>
            <a:picLocks noChangeAspect="1" noChangeArrowheads="1"/>
          </p:cNvPicPr>
          <p:nvPr/>
        </p:nvPicPr>
        <p:blipFill rotWithShape="1">
          <a:blip r:embed="rId5" cstate="print"/>
          <a:srcRect r="85054"/>
          <a:stretch/>
        </p:blipFill>
        <p:spPr bwMode="auto">
          <a:xfrm flipH="1">
            <a:off x="3878318" y="3912989"/>
            <a:ext cx="712916" cy="2324678"/>
          </a:xfrm>
          <a:prstGeom prst="rect">
            <a:avLst/>
          </a:prstGeom>
          <a:noFill/>
          <a:ln w="9525">
            <a:noFill/>
            <a:miter lim="800000"/>
            <a:headEnd/>
            <a:tailEnd/>
          </a:ln>
          <a:effectLst/>
        </p:spPr>
      </p:pic>
      <p:sp>
        <p:nvSpPr>
          <p:cNvPr id="12" name="Rectangle 1027">
            <a:extLst>
              <a:ext uri="{FF2B5EF4-FFF2-40B4-BE49-F238E27FC236}">
                <a16:creationId xmlns:a16="http://schemas.microsoft.com/office/drawing/2014/main" id="{96AF1297-83E7-44B1-8DE2-5BB32AC56A20}"/>
              </a:ext>
            </a:extLst>
          </p:cNvPr>
          <p:cNvSpPr txBox="1">
            <a:spLocks noChangeArrowheads="1"/>
          </p:cNvSpPr>
          <p:nvPr/>
        </p:nvSpPr>
        <p:spPr bwMode="auto">
          <a:xfrm>
            <a:off x="4617979" y="2759146"/>
            <a:ext cx="8001000" cy="1981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lnSpc>
                <a:spcPct val="80000"/>
              </a:lnSpc>
              <a:buNone/>
            </a:pPr>
            <a:r>
              <a:rPr lang="en-US" kern="0" dirty="0">
                <a:solidFill>
                  <a:schemeClr val="bg1"/>
                </a:solidFill>
              </a:rPr>
              <a:t>All are Guilty Rom. 3:23</a:t>
            </a:r>
          </a:p>
          <a:p>
            <a:pPr marL="0" indent="0">
              <a:lnSpc>
                <a:spcPct val="80000"/>
              </a:lnSpc>
              <a:buNone/>
            </a:pPr>
            <a:r>
              <a:rPr lang="en-US" kern="0" dirty="0">
                <a:solidFill>
                  <a:schemeClr val="bg1"/>
                </a:solidFill>
              </a:rPr>
              <a:t>All are Helpless Rom. 3:10-12</a:t>
            </a:r>
          </a:p>
          <a:p>
            <a:pPr marL="0" indent="0">
              <a:lnSpc>
                <a:spcPct val="80000"/>
              </a:lnSpc>
              <a:buNone/>
            </a:pPr>
            <a:r>
              <a:rPr lang="en-US" kern="0" dirty="0">
                <a:solidFill>
                  <a:schemeClr val="bg1"/>
                </a:solidFill>
              </a:rPr>
              <a:t>All are Condemned Rom. 6:23</a:t>
            </a:r>
          </a:p>
        </p:txBody>
      </p:sp>
    </p:spTree>
  </p:cSld>
  <p:clrMapOvr>
    <a:masterClrMapping/>
  </p:clrMapOvr>
  <p:transition>
    <p:dissolve/>
    <p:sndAc>
      <p:stSnd>
        <p:snd r:embed="rId3" name="computer.wav"/>
      </p:stSnd>
    </p:sndAc>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C6BAB37-C8BC-4FBA-BCD1-C17DA05CFA75}"/>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24579" name="Rectangle 3"/>
          <p:cNvSpPr>
            <a:spLocks noGrp="1" noChangeArrowheads="1"/>
          </p:cNvSpPr>
          <p:nvPr>
            <p:ph type="title"/>
          </p:nvPr>
        </p:nvSpPr>
        <p:spPr/>
        <p:txBody>
          <a:bodyPr/>
          <a:lstStyle/>
          <a:p>
            <a:pPr>
              <a:defRPr/>
            </a:pPr>
            <a:r>
              <a:rPr lang="en-US" sz="4400"/>
              <a:t>For a Believer</a:t>
            </a:r>
          </a:p>
        </p:txBody>
      </p:sp>
      <p:sp>
        <p:nvSpPr>
          <p:cNvPr id="7" name="Rectangle 3">
            <a:extLst>
              <a:ext uri="{FF2B5EF4-FFF2-40B4-BE49-F238E27FC236}">
                <a16:creationId xmlns:a16="http://schemas.microsoft.com/office/drawing/2014/main" id="{CC74A4DE-2074-4608-9081-3B2C73C6D927}"/>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9" name="Picture 2">
            <a:extLst>
              <a:ext uri="{FF2B5EF4-FFF2-40B4-BE49-F238E27FC236}">
                <a16:creationId xmlns:a16="http://schemas.microsoft.com/office/drawing/2014/main" id="{64E746C9-9210-4229-9A31-E88C7B5E247D}"/>
              </a:ext>
            </a:extLst>
          </p:cNvPr>
          <p:cNvPicPr>
            <a:picLocks noChangeAspect="1" noChangeArrowheads="1"/>
          </p:cNvPicPr>
          <p:nvPr/>
        </p:nvPicPr>
        <p:blipFill>
          <a:blip r:embed="rId5" cstate="print"/>
          <a:srcRect/>
          <a:stretch>
            <a:fillRect/>
          </a:stretch>
        </p:blipFill>
        <p:spPr bwMode="auto">
          <a:xfrm>
            <a:off x="7716532" y="1978023"/>
            <a:ext cx="3624130" cy="4197569"/>
          </a:xfrm>
          <a:prstGeom prst="rect">
            <a:avLst/>
          </a:prstGeom>
          <a:noFill/>
          <a:ln w="9525">
            <a:noFill/>
            <a:miter lim="800000"/>
            <a:headEnd/>
            <a:tailEnd/>
          </a:ln>
          <a:effectLst/>
        </p:spPr>
      </p:pic>
      <p:sp>
        <p:nvSpPr>
          <p:cNvPr id="10" name="Rectangle 2">
            <a:extLst>
              <a:ext uri="{FF2B5EF4-FFF2-40B4-BE49-F238E27FC236}">
                <a16:creationId xmlns:a16="http://schemas.microsoft.com/office/drawing/2014/main" id="{CA409264-3221-4738-8A06-2B7FEDACFE75}"/>
              </a:ext>
            </a:extLst>
          </p:cNvPr>
          <p:cNvSpPr txBox="1">
            <a:spLocks noChangeArrowheads="1"/>
          </p:cNvSpPr>
          <p:nvPr/>
        </p:nvSpPr>
        <p:spPr bwMode="auto">
          <a:xfrm>
            <a:off x="4094874" y="1592399"/>
            <a:ext cx="3621658" cy="4968816"/>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r>
              <a:rPr lang="en-US" sz="4400" b="1" u="sng" kern="0" dirty="0">
                <a:solidFill>
                  <a:srgbClr val="FFFF00"/>
                </a:solidFill>
                <a:latin typeface="+mn-lt"/>
              </a:rPr>
              <a:t>B</a:t>
            </a:r>
            <a:r>
              <a:rPr lang="en-US" sz="4400" b="1" kern="0" dirty="0">
                <a:solidFill>
                  <a:srgbClr val="FFFF00"/>
                </a:solidFill>
                <a:latin typeface="+mn-lt"/>
              </a:rPr>
              <a:t>ut the gift of God is eternal life in Jesus Christ </a:t>
            </a:r>
            <a:r>
              <a:rPr lang="en-US" sz="2800" b="1" kern="0" dirty="0">
                <a:solidFill>
                  <a:srgbClr val="FFFF00"/>
                </a:solidFill>
                <a:latin typeface="+mn-lt"/>
              </a:rPr>
              <a:t>(Rom.6:23)</a:t>
            </a:r>
            <a:endParaRPr lang="en-US" sz="5400" b="1" kern="0" dirty="0">
              <a:solidFill>
                <a:srgbClr val="FFFF00"/>
              </a:solidFill>
              <a:latin typeface="+mn-lt"/>
            </a:endParaRPr>
          </a:p>
        </p:txBody>
      </p:sp>
    </p:spTree>
  </p:cSld>
  <p:clrMapOvr>
    <a:masterClrMapping/>
  </p:clrMapOvr>
  <p:transition>
    <p:dissolve/>
    <p:sndAc>
      <p:stSnd>
        <p:snd r:embed="rId3" name="computer.wav"/>
      </p:stSnd>
    </p:sndAc>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93B3E8B-B4DB-45E0-A9EB-533C0FB36B6D}"/>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8189EB4E-D638-499F-8137-4B0B91BBC412}"/>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6" name="Picture 11">
            <a:extLst>
              <a:ext uri="{FF2B5EF4-FFF2-40B4-BE49-F238E27FC236}">
                <a16:creationId xmlns:a16="http://schemas.microsoft.com/office/drawing/2014/main" id="{23CB5C38-4A82-4D81-AE29-02885E9E6B44}"/>
              </a:ext>
            </a:extLst>
          </p:cNvPr>
          <p:cNvPicPr>
            <a:picLocks noChangeAspect="1" noChangeArrowheads="1"/>
          </p:cNvPicPr>
          <p:nvPr/>
        </p:nvPicPr>
        <p:blipFill>
          <a:blip r:embed="rId5" cstate="print"/>
          <a:srcRect b="30272"/>
          <a:stretch>
            <a:fillRect/>
          </a:stretch>
        </p:blipFill>
        <p:spPr bwMode="auto">
          <a:xfrm flipH="1">
            <a:off x="8481847" y="3037323"/>
            <a:ext cx="3073565" cy="3148391"/>
          </a:xfrm>
          <a:prstGeom prst="rect">
            <a:avLst/>
          </a:prstGeom>
          <a:noFill/>
          <a:ln w="9525">
            <a:noFill/>
            <a:miter lim="800000"/>
            <a:headEnd/>
            <a:tailEnd/>
          </a:ln>
          <a:effectLst/>
        </p:spPr>
      </p:pic>
      <p:sp>
        <p:nvSpPr>
          <p:cNvPr id="7" name="Rectangle 2">
            <a:extLst>
              <a:ext uri="{FF2B5EF4-FFF2-40B4-BE49-F238E27FC236}">
                <a16:creationId xmlns:a16="http://schemas.microsoft.com/office/drawing/2014/main" id="{44351143-5929-4DA2-A7BD-09B50BB4F6B2}"/>
              </a:ext>
            </a:extLst>
          </p:cNvPr>
          <p:cNvSpPr txBox="1">
            <a:spLocks noChangeArrowheads="1"/>
          </p:cNvSpPr>
          <p:nvPr/>
        </p:nvSpPr>
        <p:spPr bwMode="auto">
          <a:xfrm>
            <a:off x="3790952" y="2156044"/>
            <a:ext cx="7381546"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pPr algn="r"/>
            <a:r>
              <a:rPr lang="en-US" sz="3600" b="1" u="sng" kern="0" dirty="0">
                <a:solidFill>
                  <a:srgbClr val="FFFF00"/>
                </a:solidFill>
                <a:latin typeface="+mn-lt"/>
              </a:rPr>
              <a:t>B</a:t>
            </a:r>
            <a:r>
              <a:rPr lang="en-US" sz="3600" b="1" kern="0" dirty="0">
                <a:solidFill>
                  <a:srgbClr val="FFFF00"/>
                </a:solidFill>
                <a:latin typeface="+mn-lt"/>
              </a:rPr>
              <a:t>ut the gift of God is eternal life in Jesus Christ </a:t>
            </a:r>
            <a:r>
              <a:rPr lang="en-US" sz="2800" b="1" kern="0" dirty="0">
                <a:solidFill>
                  <a:srgbClr val="FFFF00"/>
                </a:solidFill>
                <a:latin typeface="+mn-lt"/>
              </a:rPr>
              <a:t>(Rom.6:23)</a:t>
            </a:r>
            <a:endParaRPr lang="en-US" sz="4400" b="1" kern="0" dirty="0">
              <a:solidFill>
                <a:srgbClr val="FFFF00"/>
              </a:solidFill>
              <a:latin typeface="+mn-lt"/>
            </a:endParaRPr>
          </a:p>
        </p:txBody>
      </p:sp>
      <p:sp>
        <p:nvSpPr>
          <p:cNvPr id="10" name="Rectangle 3">
            <a:extLst>
              <a:ext uri="{FF2B5EF4-FFF2-40B4-BE49-F238E27FC236}">
                <a16:creationId xmlns:a16="http://schemas.microsoft.com/office/drawing/2014/main" id="{4DBB7A45-64F5-40B6-994A-75F1061F20FD}"/>
              </a:ext>
            </a:extLst>
          </p:cNvPr>
          <p:cNvSpPr txBox="1">
            <a:spLocks noChangeArrowheads="1"/>
          </p:cNvSpPr>
          <p:nvPr/>
        </p:nvSpPr>
        <p:spPr bwMode="auto">
          <a:xfrm>
            <a:off x="4256690" y="3290449"/>
            <a:ext cx="5154395" cy="2805551"/>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buNone/>
            </a:pPr>
            <a:r>
              <a:rPr lang="en-US" sz="2800" dirty="0">
                <a:solidFill>
                  <a:schemeClr val="bg1"/>
                </a:solidFill>
              </a:rPr>
              <a:t>Who He is </a:t>
            </a:r>
            <a:r>
              <a:rPr lang="en-US" sz="2400" dirty="0">
                <a:solidFill>
                  <a:schemeClr val="bg1"/>
                </a:solidFill>
              </a:rPr>
              <a:t>9:5</a:t>
            </a:r>
            <a:r>
              <a:rPr lang="en-US" sz="2800" dirty="0">
                <a:solidFill>
                  <a:schemeClr val="bg1"/>
                </a:solidFill>
              </a:rPr>
              <a:t> </a:t>
            </a:r>
            <a:br>
              <a:rPr lang="en-US" sz="2800" dirty="0">
                <a:solidFill>
                  <a:schemeClr val="bg1"/>
                </a:solidFill>
              </a:rPr>
            </a:br>
            <a:r>
              <a:rPr lang="en-US" sz="2800" dirty="0">
                <a:solidFill>
                  <a:schemeClr val="bg1"/>
                </a:solidFill>
              </a:rPr>
              <a:t>  (the God-man) </a:t>
            </a:r>
            <a:br>
              <a:rPr lang="en-US" sz="2400" dirty="0">
                <a:solidFill>
                  <a:schemeClr val="bg1"/>
                </a:solidFill>
              </a:rPr>
            </a:br>
            <a:endParaRPr lang="en-US" sz="2400" dirty="0">
              <a:solidFill>
                <a:schemeClr val="bg1"/>
              </a:solidFill>
            </a:endParaRPr>
          </a:p>
        </p:txBody>
      </p:sp>
    </p:spTree>
  </p:cSld>
  <p:clrMapOvr>
    <a:masterClrMapping/>
  </p:clrMapOvr>
  <p:transition>
    <p:dissolve/>
    <p:sndAc>
      <p:stSnd>
        <p:snd r:embed="rId3" name="computer.wav"/>
      </p:stSnd>
    </p:sndAc>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57CBA3D9-5F28-459C-90B5-63D18B342A3C}"/>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6" name="Picture 2">
            <a:extLst>
              <a:ext uri="{FF2B5EF4-FFF2-40B4-BE49-F238E27FC236}">
                <a16:creationId xmlns:a16="http://schemas.microsoft.com/office/drawing/2014/main" id="{925E7186-B16A-4C69-B321-EE4C01B5F22A}"/>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7" name="Rectangle 2">
            <a:extLst>
              <a:ext uri="{FF2B5EF4-FFF2-40B4-BE49-F238E27FC236}">
                <a16:creationId xmlns:a16="http://schemas.microsoft.com/office/drawing/2014/main" id="{A66D81EB-2857-4E33-97E3-0B76FC55EC1A}"/>
              </a:ext>
            </a:extLst>
          </p:cNvPr>
          <p:cNvSpPr txBox="1">
            <a:spLocks noChangeArrowheads="1"/>
          </p:cNvSpPr>
          <p:nvPr/>
        </p:nvSpPr>
        <p:spPr bwMode="auto">
          <a:xfrm>
            <a:off x="3790952" y="2156044"/>
            <a:ext cx="7381546"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pPr algn="r"/>
            <a:r>
              <a:rPr lang="en-US" sz="3600" b="1" u="sng" kern="0" dirty="0">
                <a:solidFill>
                  <a:srgbClr val="FFFF00"/>
                </a:solidFill>
                <a:latin typeface="+mn-lt"/>
              </a:rPr>
              <a:t>B</a:t>
            </a:r>
            <a:r>
              <a:rPr lang="en-US" sz="3600" b="1" kern="0" dirty="0">
                <a:solidFill>
                  <a:srgbClr val="FFFF00"/>
                </a:solidFill>
                <a:latin typeface="+mn-lt"/>
              </a:rPr>
              <a:t>ut the gift of God is eternal life in Jesus Christ </a:t>
            </a:r>
            <a:r>
              <a:rPr lang="en-US" sz="2800" b="1" kern="0" dirty="0">
                <a:solidFill>
                  <a:srgbClr val="FFFF00"/>
                </a:solidFill>
                <a:latin typeface="+mn-lt"/>
              </a:rPr>
              <a:t>(Rom.6:23)</a:t>
            </a:r>
            <a:endParaRPr lang="en-US" sz="4400" b="1" kern="0" dirty="0">
              <a:solidFill>
                <a:srgbClr val="FFFF00"/>
              </a:solidFill>
              <a:latin typeface="+mn-lt"/>
            </a:endParaRPr>
          </a:p>
        </p:txBody>
      </p:sp>
      <p:pic>
        <p:nvPicPr>
          <p:cNvPr id="9" name="Picture 10">
            <a:extLst>
              <a:ext uri="{FF2B5EF4-FFF2-40B4-BE49-F238E27FC236}">
                <a16:creationId xmlns:a16="http://schemas.microsoft.com/office/drawing/2014/main" id="{A8342E06-3F73-42F9-8D4B-D515077D6A43}"/>
              </a:ext>
            </a:extLst>
          </p:cNvPr>
          <p:cNvPicPr>
            <a:picLocks noChangeAspect="1" noChangeArrowheads="1"/>
          </p:cNvPicPr>
          <p:nvPr/>
        </p:nvPicPr>
        <p:blipFill>
          <a:blip r:embed="rId5" cstate="print"/>
          <a:srcRect r="18451"/>
          <a:stretch>
            <a:fillRect/>
          </a:stretch>
        </p:blipFill>
        <p:spPr bwMode="auto">
          <a:xfrm>
            <a:off x="6915807" y="2731496"/>
            <a:ext cx="4344056" cy="3430639"/>
          </a:xfrm>
          <a:prstGeom prst="rect">
            <a:avLst/>
          </a:prstGeom>
          <a:noFill/>
          <a:ln w="9525">
            <a:noFill/>
            <a:miter lim="800000"/>
            <a:headEnd/>
            <a:tailEnd/>
          </a:ln>
          <a:effectLst/>
        </p:spPr>
      </p:pic>
      <p:sp>
        <p:nvSpPr>
          <p:cNvPr id="10" name="Rectangle 3">
            <a:extLst>
              <a:ext uri="{FF2B5EF4-FFF2-40B4-BE49-F238E27FC236}">
                <a16:creationId xmlns:a16="http://schemas.microsoft.com/office/drawing/2014/main" id="{BF49CDAA-D1A2-419B-90DD-7F598FDD753D}"/>
              </a:ext>
            </a:extLst>
          </p:cNvPr>
          <p:cNvSpPr txBox="1">
            <a:spLocks noChangeArrowheads="1"/>
          </p:cNvSpPr>
          <p:nvPr/>
        </p:nvSpPr>
        <p:spPr bwMode="auto">
          <a:xfrm>
            <a:off x="4256690" y="3290449"/>
            <a:ext cx="5154395" cy="2805551"/>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buNone/>
            </a:pPr>
            <a:r>
              <a:rPr lang="en-US" sz="2800" dirty="0">
                <a:solidFill>
                  <a:schemeClr val="bg1"/>
                </a:solidFill>
              </a:rPr>
              <a:t>Who He is </a:t>
            </a:r>
            <a:r>
              <a:rPr lang="en-US" sz="2400" dirty="0">
                <a:solidFill>
                  <a:schemeClr val="bg1"/>
                </a:solidFill>
              </a:rPr>
              <a:t>9:5</a:t>
            </a:r>
            <a:r>
              <a:rPr lang="en-US" sz="2800" dirty="0">
                <a:solidFill>
                  <a:schemeClr val="bg1"/>
                </a:solidFill>
              </a:rPr>
              <a:t> </a:t>
            </a:r>
            <a:br>
              <a:rPr lang="en-US" sz="2800" dirty="0">
                <a:solidFill>
                  <a:schemeClr val="bg1"/>
                </a:solidFill>
              </a:rPr>
            </a:br>
            <a:r>
              <a:rPr lang="en-US" sz="2800" dirty="0">
                <a:solidFill>
                  <a:schemeClr val="bg1"/>
                </a:solidFill>
              </a:rPr>
              <a:t>  (the God-man) </a:t>
            </a:r>
            <a:br>
              <a:rPr lang="en-US" sz="2400" dirty="0">
                <a:solidFill>
                  <a:schemeClr val="bg1"/>
                </a:solidFill>
              </a:rPr>
            </a:br>
            <a:r>
              <a:rPr lang="en-US" sz="2800" dirty="0">
                <a:solidFill>
                  <a:schemeClr val="bg1"/>
                </a:solidFill>
              </a:rPr>
              <a:t>What He did </a:t>
            </a:r>
            <a:r>
              <a:rPr lang="en-US" sz="2400" dirty="0">
                <a:solidFill>
                  <a:schemeClr val="bg1"/>
                </a:solidFill>
              </a:rPr>
              <a:t>5:8</a:t>
            </a:r>
            <a:r>
              <a:rPr lang="en-US" sz="2800" dirty="0">
                <a:solidFill>
                  <a:schemeClr val="bg1"/>
                </a:solidFill>
              </a:rPr>
              <a:t> </a:t>
            </a:r>
            <a:br>
              <a:rPr lang="en-US" sz="2800" dirty="0">
                <a:solidFill>
                  <a:schemeClr val="bg1"/>
                </a:solidFill>
              </a:rPr>
            </a:br>
            <a:r>
              <a:rPr lang="en-US" sz="2800" dirty="0">
                <a:solidFill>
                  <a:schemeClr val="bg1"/>
                </a:solidFill>
              </a:rPr>
              <a:t>  (died in our place) </a:t>
            </a:r>
            <a:br>
              <a:rPr lang="en-US" sz="2800" dirty="0">
                <a:solidFill>
                  <a:schemeClr val="bg1"/>
                </a:solidFill>
              </a:rPr>
            </a:br>
            <a:endParaRPr lang="en-US" sz="2400" dirty="0">
              <a:solidFill>
                <a:schemeClr val="bg1"/>
              </a:solidFill>
            </a:endParaRPr>
          </a:p>
        </p:txBody>
      </p:sp>
    </p:spTree>
  </p:cSld>
  <p:clrMapOvr>
    <a:masterClrMapping/>
  </p:clrMapOvr>
  <p:transition>
    <p:dissolve/>
    <p:sndAc>
      <p:stSnd>
        <p:snd r:embed="rId3" name="computer.wav"/>
      </p:stSnd>
    </p:sndAc>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en-US" sz="4400"/>
              <a:t>Definition of Baptism</a:t>
            </a:r>
          </a:p>
        </p:txBody>
      </p:sp>
      <p:sp>
        <p:nvSpPr>
          <p:cNvPr id="5123" name="Rectangle 3"/>
          <p:cNvSpPr>
            <a:spLocks noGrp="1" noChangeArrowheads="1"/>
          </p:cNvSpPr>
          <p:nvPr>
            <p:ph type="body" idx="1"/>
          </p:nvPr>
        </p:nvSpPr>
        <p:spPr/>
        <p:txBody>
          <a:bodyPr/>
          <a:lstStyle/>
          <a:p>
            <a:pPr marL="52388" indent="-52388">
              <a:buNone/>
              <a:defRPr/>
            </a:pPr>
            <a:r>
              <a:rPr lang="en-US"/>
              <a:t>Definition:</a:t>
            </a:r>
          </a:p>
          <a:p>
            <a:pPr marL="52388" indent="-52388">
              <a:buNone/>
              <a:defRPr/>
            </a:pPr>
            <a:r>
              <a:rPr lang="en-US"/>
              <a:t>	</a:t>
            </a:r>
            <a:r>
              <a:rPr lang="en-US" sz="2800"/>
              <a:t>Baptism is a command of the Lord for a believer to be immersed in water as a picture of the believer’s death, burial, and resurrection with Christ that took place at the moment of salvation.</a:t>
            </a:r>
          </a:p>
        </p:txBody>
      </p:sp>
      <p:sp>
        <p:nvSpPr>
          <p:cNvPr id="5" name="Rectangle 3">
            <a:extLst>
              <a:ext uri="{FF2B5EF4-FFF2-40B4-BE49-F238E27FC236}">
                <a16:creationId xmlns:a16="http://schemas.microsoft.com/office/drawing/2014/main" id="{EDD39983-389F-4237-9D4C-AF15072FB76A}"/>
              </a:ext>
            </a:extLst>
          </p:cNvPr>
          <p:cNvSpPr>
            <a:spLocks noChangeArrowheads="1"/>
          </p:cNvSpPr>
          <p:nvPr/>
        </p:nvSpPr>
        <p:spPr bwMode="auto">
          <a:xfrm>
            <a:off x="1116725" y="2148629"/>
            <a:ext cx="1691169" cy="378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2400" dirty="0">
                <a:solidFill>
                  <a:srgbClr val="000080"/>
                </a:solidFill>
              </a:rPr>
              <a:t>AENDA:</a:t>
            </a:r>
            <a:endParaRPr lang="en-US" altLang="en-US" sz="1200" dirty="0">
              <a:solidFill>
                <a:srgbClr val="000080"/>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Definition</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Command</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Believer’s</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Immersed</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Picture of</a:t>
            </a:r>
            <a:endParaRPr lang="en-US" altLang="en-US" sz="1200" dirty="0">
              <a:solidFill>
                <a:schemeClr val="tx1"/>
              </a:solidFill>
            </a:endParaRPr>
          </a:p>
          <a:p>
            <a:pPr>
              <a:spcBef>
                <a:spcPct val="0"/>
              </a:spcBef>
              <a:buFontTx/>
              <a:buNone/>
            </a:pPr>
            <a:endParaRPr lang="en-US" altLang="en-US" sz="1200" dirty="0">
              <a:solidFill>
                <a:schemeClr val="tx1"/>
              </a:solidFill>
            </a:endParaRPr>
          </a:p>
          <a:p>
            <a:pPr>
              <a:spcBef>
                <a:spcPct val="0"/>
              </a:spcBef>
              <a:buFontTx/>
              <a:buNone/>
            </a:pPr>
            <a:r>
              <a:rPr lang="en-US" altLang="en-US" sz="2400" dirty="0">
                <a:solidFill>
                  <a:schemeClr val="tx1"/>
                </a:solidFill>
              </a:rPr>
              <a:t>Salvation</a:t>
            </a:r>
          </a:p>
        </p:txBody>
      </p:sp>
    </p:spTree>
  </p:cSld>
  <p:clrMapOvr>
    <a:masterClrMapping/>
  </p:clrMapOvr>
  <p:transition spd="slow">
    <p:wipe dir="u"/>
    <p:sndAc>
      <p:stSnd>
        <p:snd r:embed="rId3" name="SOFSLI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
                                        <p:tgtEl>
                                          <p:spTgt spid="5122"/>
                                        </p:tgtEl>
                                      </p:cBhvr>
                                    </p:animEffect>
                                  </p:childTnLst>
                                  <p:subTnLst>
                                    <p:audio>
                                      <p:cMediaNode>
                                        <p:cTn display="0" masterRel="sameClick">
                                          <p:stCondLst>
                                            <p:cond evt="begin" delay="0">
                                              <p:tn val="5"/>
                                            </p:cond>
                                          </p:stCondLst>
                                          <p:endCondLst>
                                            <p:cond evt="onStopAudio" delay="0">
                                              <p:tgtEl>
                                                <p:sldTgt/>
                                              </p:tgtEl>
                                            </p:cond>
                                          </p:endCondLst>
                                        </p:cTn>
                                        <p:tgtEl>
                                          <p:sndTgt r:embed="rId4" name="computer.wav"/>
                                        </p:tgtEl>
                                      </p:cMediaNode>
                                    </p:audio>
                                  </p:sub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wipe(up)">
                                      <p:cBhvr>
                                        <p:cTn id="11"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F53F489B-6085-40D3-847D-F35FA4B7FA73}"/>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6" name="Picture 2">
            <a:extLst>
              <a:ext uri="{FF2B5EF4-FFF2-40B4-BE49-F238E27FC236}">
                <a16:creationId xmlns:a16="http://schemas.microsoft.com/office/drawing/2014/main" id="{7640BC1C-FF9E-4A68-939A-B341158BB887}"/>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7" name="Rectangle 2">
            <a:extLst>
              <a:ext uri="{FF2B5EF4-FFF2-40B4-BE49-F238E27FC236}">
                <a16:creationId xmlns:a16="http://schemas.microsoft.com/office/drawing/2014/main" id="{5E07EC33-01CF-4F6F-B246-CCE3D5356BAB}"/>
              </a:ext>
            </a:extLst>
          </p:cNvPr>
          <p:cNvSpPr txBox="1">
            <a:spLocks noChangeArrowheads="1"/>
          </p:cNvSpPr>
          <p:nvPr/>
        </p:nvSpPr>
        <p:spPr bwMode="auto">
          <a:xfrm>
            <a:off x="3790952" y="2156044"/>
            <a:ext cx="7381546"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pPr algn="r"/>
            <a:r>
              <a:rPr lang="en-US" sz="3600" b="1" u="sng" kern="0" dirty="0">
                <a:solidFill>
                  <a:srgbClr val="FFFF00"/>
                </a:solidFill>
                <a:latin typeface="+mn-lt"/>
              </a:rPr>
              <a:t>B</a:t>
            </a:r>
            <a:r>
              <a:rPr lang="en-US" sz="3600" b="1" kern="0" dirty="0">
                <a:solidFill>
                  <a:srgbClr val="FFFF00"/>
                </a:solidFill>
                <a:latin typeface="+mn-lt"/>
              </a:rPr>
              <a:t>ut the gift of God is eternal life in Jesus Christ </a:t>
            </a:r>
            <a:r>
              <a:rPr lang="en-US" sz="2800" b="1" kern="0" dirty="0">
                <a:solidFill>
                  <a:srgbClr val="FFFF00"/>
                </a:solidFill>
                <a:latin typeface="+mn-lt"/>
              </a:rPr>
              <a:t>(Rom.6:23)</a:t>
            </a:r>
            <a:endParaRPr lang="en-US" sz="4400" b="1" kern="0" dirty="0">
              <a:solidFill>
                <a:srgbClr val="FFFF00"/>
              </a:solidFill>
              <a:latin typeface="+mn-lt"/>
            </a:endParaRPr>
          </a:p>
        </p:txBody>
      </p:sp>
      <p:pic>
        <p:nvPicPr>
          <p:cNvPr id="9" name="Picture 9">
            <a:extLst>
              <a:ext uri="{FF2B5EF4-FFF2-40B4-BE49-F238E27FC236}">
                <a16:creationId xmlns:a16="http://schemas.microsoft.com/office/drawing/2014/main" id="{66D7E141-2AAD-4CFB-8568-D132B80D5BFA}"/>
              </a:ext>
            </a:extLst>
          </p:cNvPr>
          <p:cNvPicPr>
            <a:picLocks noChangeAspect="1" noChangeArrowheads="1"/>
          </p:cNvPicPr>
          <p:nvPr/>
        </p:nvPicPr>
        <p:blipFill>
          <a:blip r:embed="rId5" cstate="print"/>
          <a:srcRect r="12117"/>
          <a:stretch>
            <a:fillRect/>
          </a:stretch>
        </p:blipFill>
        <p:spPr bwMode="auto">
          <a:xfrm>
            <a:off x="6852744" y="2713571"/>
            <a:ext cx="4487917" cy="3559564"/>
          </a:xfrm>
          <a:prstGeom prst="rect">
            <a:avLst/>
          </a:prstGeom>
          <a:noFill/>
          <a:ln w="9525">
            <a:noFill/>
            <a:miter lim="800000"/>
            <a:headEnd/>
            <a:tailEnd/>
          </a:ln>
          <a:effectLst/>
        </p:spPr>
      </p:pic>
      <p:sp>
        <p:nvSpPr>
          <p:cNvPr id="8" name="Rectangle 3">
            <a:extLst>
              <a:ext uri="{FF2B5EF4-FFF2-40B4-BE49-F238E27FC236}">
                <a16:creationId xmlns:a16="http://schemas.microsoft.com/office/drawing/2014/main" id="{02C0BEE4-7277-4F28-9DD8-8ADFC2BD5598}"/>
              </a:ext>
            </a:extLst>
          </p:cNvPr>
          <p:cNvSpPr txBox="1">
            <a:spLocks noChangeArrowheads="1"/>
          </p:cNvSpPr>
          <p:nvPr/>
        </p:nvSpPr>
        <p:spPr bwMode="auto">
          <a:xfrm>
            <a:off x="4256690" y="3290449"/>
            <a:ext cx="5154395" cy="2805551"/>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buNone/>
            </a:pPr>
            <a:r>
              <a:rPr lang="en-US" sz="2800" dirty="0">
                <a:solidFill>
                  <a:schemeClr val="bg1"/>
                </a:solidFill>
              </a:rPr>
              <a:t>Who He is </a:t>
            </a:r>
            <a:r>
              <a:rPr lang="en-US" sz="2400" dirty="0">
                <a:solidFill>
                  <a:schemeClr val="bg1"/>
                </a:solidFill>
              </a:rPr>
              <a:t>9:5</a:t>
            </a:r>
            <a:r>
              <a:rPr lang="en-US" sz="2800" dirty="0">
                <a:solidFill>
                  <a:schemeClr val="bg1"/>
                </a:solidFill>
              </a:rPr>
              <a:t> </a:t>
            </a:r>
            <a:br>
              <a:rPr lang="en-US" sz="2800" dirty="0">
                <a:solidFill>
                  <a:schemeClr val="bg1"/>
                </a:solidFill>
              </a:rPr>
            </a:br>
            <a:r>
              <a:rPr lang="en-US" sz="2800" dirty="0">
                <a:solidFill>
                  <a:schemeClr val="bg1"/>
                </a:solidFill>
              </a:rPr>
              <a:t>  (the God-man) </a:t>
            </a:r>
            <a:br>
              <a:rPr lang="en-US" sz="2400" dirty="0">
                <a:solidFill>
                  <a:schemeClr val="bg1"/>
                </a:solidFill>
              </a:rPr>
            </a:br>
            <a:r>
              <a:rPr lang="en-US" sz="2800" dirty="0">
                <a:solidFill>
                  <a:schemeClr val="bg1"/>
                </a:solidFill>
              </a:rPr>
              <a:t>What He did </a:t>
            </a:r>
            <a:r>
              <a:rPr lang="en-US" sz="2400" dirty="0">
                <a:solidFill>
                  <a:schemeClr val="bg1"/>
                </a:solidFill>
              </a:rPr>
              <a:t>5:8</a:t>
            </a:r>
            <a:r>
              <a:rPr lang="en-US" sz="2800" dirty="0">
                <a:solidFill>
                  <a:schemeClr val="bg1"/>
                </a:solidFill>
              </a:rPr>
              <a:t> </a:t>
            </a:r>
            <a:br>
              <a:rPr lang="en-US" sz="2800" dirty="0">
                <a:solidFill>
                  <a:schemeClr val="bg1"/>
                </a:solidFill>
              </a:rPr>
            </a:br>
            <a:r>
              <a:rPr lang="en-US" sz="2800" dirty="0">
                <a:solidFill>
                  <a:schemeClr val="bg1"/>
                </a:solidFill>
              </a:rPr>
              <a:t>  (died in our place) </a:t>
            </a:r>
            <a:br>
              <a:rPr lang="en-US" sz="2800" dirty="0">
                <a:solidFill>
                  <a:schemeClr val="bg1"/>
                </a:solidFill>
              </a:rPr>
            </a:br>
            <a:r>
              <a:rPr lang="en-US" sz="2800" dirty="0">
                <a:solidFill>
                  <a:schemeClr val="bg1"/>
                </a:solidFill>
              </a:rPr>
              <a:t>What He has </a:t>
            </a:r>
            <a:r>
              <a:rPr lang="en-US" sz="2400" dirty="0">
                <a:solidFill>
                  <a:schemeClr val="bg1"/>
                </a:solidFill>
              </a:rPr>
              <a:t>6:23b</a:t>
            </a:r>
            <a:r>
              <a:rPr lang="en-US" sz="2800" dirty="0">
                <a:solidFill>
                  <a:schemeClr val="bg1"/>
                </a:solidFill>
              </a:rPr>
              <a:t> </a:t>
            </a:r>
            <a:br>
              <a:rPr lang="en-US" sz="2800" dirty="0">
                <a:solidFill>
                  <a:schemeClr val="bg1"/>
                </a:solidFill>
              </a:rPr>
            </a:br>
            <a:r>
              <a:rPr lang="en-US" sz="2800" dirty="0">
                <a:solidFill>
                  <a:schemeClr val="bg1"/>
                </a:solidFill>
              </a:rPr>
              <a:t>  (the gift of eternal life)</a:t>
            </a:r>
            <a:endParaRPr lang="en-US" sz="2400" dirty="0">
              <a:solidFill>
                <a:schemeClr val="bg1"/>
              </a:solidFill>
            </a:endParaRPr>
          </a:p>
        </p:txBody>
      </p:sp>
    </p:spTree>
  </p:cSld>
  <p:clrMapOvr>
    <a:masterClrMapping/>
  </p:clrMapOvr>
  <p:transition>
    <p:dissolve/>
    <p:sndAc>
      <p:stSnd>
        <p:snd r:embed="rId3" name="computer.wav"/>
      </p:stSnd>
    </p:sndAc>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99BFB38-D43D-4ACC-9345-0B902C8D7DFA}"/>
              </a:ext>
            </a:extLst>
          </p:cNvPr>
          <p:cNvPicPr>
            <a:picLocks noChangeAspect="1" noChangeArrowheads="1"/>
          </p:cNvPicPr>
          <p:nvPr/>
        </p:nvPicPr>
        <p:blipFill>
          <a:blip r:embed="rId5"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5B1A5352-2E46-4161-96E9-CAD0BBE8BEBE}"/>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7" name="Picture 1">
            <a:extLst>
              <a:ext uri="{FF2B5EF4-FFF2-40B4-BE49-F238E27FC236}">
                <a16:creationId xmlns:a16="http://schemas.microsoft.com/office/drawing/2014/main" id="{B408E830-2B28-4A55-A261-A10124F48800}"/>
              </a:ext>
            </a:extLst>
          </p:cNvPr>
          <p:cNvPicPr>
            <a:picLocks noChangeAspect="1" noChangeArrowheads="1"/>
          </p:cNvPicPr>
          <p:nvPr/>
        </p:nvPicPr>
        <p:blipFill>
          <a:blip r:embed="rId6" cstate="print"/>
          <a:srcRect/>
          <a:stretch>
            <a:fillRect/>
          </a:stretch>
        </p:blipFill>
        <p:spPr bwMode="auto">
          <a:xfrm>
            <a:off x="5742655" y="3141457"/>
            <a:ext cx="4105538" cy="3034135"/>
          </a:xfrm>
          <a:prstGeom prst="rect">
            <a:avLst/>
          </a:prstGeom>
          <a:noFill/>
          <a:ln w="9525">
            <a:noFill/>
            <a:miter lim="800000"/>
            <a:headEnd/>
            <a:tailEnd/>
          </a:ln>
          <a:effectLst/>
        </p:spPr>
      </p:pic>
      <p:sp>
        <p:nvSpPr>
          <p:cNvPr id="8" name="Rectangle 2">
            <a:extLst>
              <a:ext uri="{FF2B5EF4-FFF2-40B4-BE49-F238E27FC236}">
                <a16:creationId xmlns:a16="http://schemas.microsoft.com/office/drawing/2014/main" id="{961768C7-BAB2-4D6B-BEDC-9EF8F49C693E}"/>
              </a:ext>
            </a:extLst>
          </p:cNvPr>
          <p:cNvSpPr txBox="1">
            <a:spLocks noChangeArrowheads="1"/>
          </p:cNvSpPr>
          <p:nvPr/>
        </p:nvSpPr>
        <p:spPr bwMode="auto">
          <a:xfrm>
            <a:off x="3878317" y="2199781"/>
            <a:ext cx="7283669" cy="75601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pPr algn="r"/>
            <a:r>
              <a:rPr lang="en-US" b="1" u="sng" kern="0" dirty="0">
                <a:solidFill>
                  <a:srgbClr val="FFFF00"/>
                </a:solidFill>
                <a:latin typeface="+mn-lt"/>
              </a:rPr>
              <a:t>C</a:t>
            </a:r>
            <a:r>
              <a:rPr lang="en-US" b="1" kern="0" dirty="0">
                <a:solidFill>
                  <a:srgbClr val="FFFF00"/>
                </a:solidFill>
                <a:latin typeface="+mn-lt"/>
              </a:rPr>
              <a:t>all on the name of the Lord  </a:t>
            </a:r>
            <a:r>
              <a:rPr lang="en-US" sz="2800" b="1" kern="0" dirty="0">
                <a:solidFill>
                  <a:srgbClr val="FFFF00"/>
                </a:solidFill>
                <a:latin typeface="+mn-lt"/>
              </a:rPr>
              <a:t>(Rom. 10:13)</a:t>
            </a: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PHO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4908DA7A-EF9C-4A2D-B610-A9F0D8E43897}"/>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8" name="Picture 2">
            <a:extLst>
              <a:ext uri="{FF2B5EF4-FFF2-40B4-BE49-F238E27FC236}">
                <a16:creationId xmlns:a16="http://schemas.microsoft.com/office/drawing/2014/main" id="{6211A450-BFB1-4614-AE99-8ACF25B6A462}"/>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pic>
        <p:nvPicPr>
          <p:cNvPr id="9" name="Picture 1">
            <a:extLst>
              <a:ext uri="{FF2B5EF4-FFF2-40B4-BE49-F238E27FC236}">
                <a16:creationId xmlns:a16="http://schemas.microsoft.com/office/drawing/2014/main" id="{9AF82629-865B-4B02-9FEE-095ADFE4B934}"/>
              </a:ext>
            </a:extLst>
          </p:cNvPr>
          <p:cNvPicPr>
            <a:picLocks noChangeAspect="1" noChangeArrowheads="1"/>
          </p:cNvPicPr>
          <p:nvPr/>
        </p:nvPicPr>
        <p:blipFill>
          <a:blip r:embed="rId5" cstate="print"/>
          <a:srcRect/>
          <a:stretch>
            <a:fillRect/>
          </a:stretch>
        </p:blipFill>
        <p:spPr bwMode="auto">
          <a:xfrm>
            <a:off x="4330262" y="3805047"/>
            <a:ext cx="6264168" cy="2630775"/>
          </a:xfrm>
          <a:prstGeom prst="rect">
            <a:avLst/>
          </a:prstGeom>
          <a:noFill/>
          <a:ln w="9525">
            <a:noFill/>
            <a:miter lim="800000"/>
            <a:headEnd/>
            <a:tailEnd/>
          </a:ln>
          <a:effectLst/>
        </p:spPr>
      </p:pic>
      <p:sp>
        <p:nvSpPr>
          <p:cNvPr id="11" name="Rectangle 4">
            <a:extLst>
              <a:ext uri="{FF2B5EF4-FFF2-40B4-BE49-F238E27FC236}">
                <a16:creationId xmlns:a16="http://schemas.microsoft.com/office/drawing/2014/main" id="{CDA2EEFB-F22C-4408-8D5A-EC6F88791355}"/>
              </a:ext>
            </a:extLst>
          </p:cNvPr>
          <p:cNvSpPr txBox="1">
            <a:spLocks noChangeArrowheads="1"/>
          </p:cNvSpPr>
          <p:nvPr/>
        </p:nvSpPr>
        <p:spPr bwMode="auto">
          <a:xfrm>
            <a:off x="6884275" y="3177549"/>
            <a:ext cx="5029200" cy="234127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lnSpc>
                <a:spcPct val="130000"/>
              </a:lnSpc>
              <a:buNone/>
            </a:pPr>
            <a:r>
              <a:rPr lang="en-US" kern="0" dirty="0">
                <a:solidFill>
                  <a:schemeClr val="bg1"/>
                </a:solidFill>
              </a:rPr>
              <a:t>Call confessing (10:9)</a:t>
            </a:r>
          </a:p>
        </p:txBody>
      </p:sp>
      <p:sp>
        <p:nvSpPr>
          <p:cNvPr id="12" name="TextBox 11">
            <a:extLst>
              <a:ext uri="{FF2B5EF4-FFF2-40B4-BE49-F238E27FC236}">
                <a16:creationId xmlns:a16="http://schemas.microsoft.com/office/drawing/2014/main" id="{9DBCDEAD-E1DA-4A5F-9999-02B63836B2BD}"/>
              </a:ext>
            </a:extLst>
          </p:cNvPr>
          <p:cNvSpPr txBox="1"/>
          <p:nvPr/>
        </p:nvSpPr>
        <p:spPr>
          <a:xfrm>
            <a:off x="6656346" y="4545680"/>
            <a:ext cx="3046686" cy="1110631"/>
          </a:xfrm>
          <a:prstGeom prst="rect">
            <a:avLst/>
          </a:prstGeom>
          <a:noFill/>
        </p:spPr>
        <p:txBody>
          <a:bodyPr wrap="square" lIns="94051" tIns="47025" rIns="94051" bIns="47025" rtlCol="0">
            <a:spAutoFit/>
          </a:bodyPr>
          <a:lstStyle/>
          <a:p>
            <a:r>
              <a:rPr lang="en-US" sz="6600" dirty="0">
                <a:ln w="0">
                  <a:solidFill>
                    <a:schemeClr val="accent2">
                      <a:lumMod val="75000"/>
                    </a:schemeClr>
                  </a:solidFill>
                </a:ln>
                <a:solidFill>
                  <a:schemeClr val="bg1"/>
                </a:solidFill>
                <a:effectLst>
                  <a:outerShdw blurRad="50800" dist="76200" dir="2700000" algn="ctr" rotWithShape="0">
                    <a:schemeClr val="tx1">
                      <a:alpha val="51000"/>
                    </a:schemeClr>
                  </a:outerShdw>
                </a:effectLst>
                <a:latin typeface="Arial Black" pitchFamily="34" charset="0"/>
              </a:rPr>
              <a:t>LORD</a:t>
            </a:r>
          </a:p>
        </p:txBody>
      </p:sp>
      <p:sp>
        <p:nvSpPr>
          <p:cNvPr id="13" name="Rectangle 2">
            <a:extLst>
              <a:ext uri="{FF2B5EF4-FFF2-40B4-BE49-F238E27FC236}">
                <a16:creationId xmlns:a16="http://schemas.microsoft.com/office/drawing/2014/main" id="{BE225C71-49BE-4EC2-B96A-EB371224443C}"/>
              </a:ext>
            </a:extLst>
          </p:cNvPr>
          <p:cNvSpPr txBox="1">
            <a:spLocks noChangeArrowheads="1"/>
          </p:cNvSpPr>
          <p:nvPr/>
        </p:nvSpPr>
        <p:spPr bwMode="auto">
          <a:xfrm>
            <a:off x="3878317" y="2199781"/>
            <a:ext cx="7283669" cy="75601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pPr algn="r"/>
            <a:r>
              <a:rPr lang="en-US" b="1" u="sng" kern="0" dirty="0">
                <a:solidFill>
                  <a:srgbClr val="FFFF00"/>
                </a:solidFill>
                <a:latin typeface="+mn-lt"/>
              </a:rPr>
              <a:t>C</a:t>
            </a:r>
            <a:r>
              <a:rPr lang="en-US" b="1" kern="0" dirty="0">
                <a:solidFill>
                  <a:srgbClr val="FFFF00"/>
                </a:solidFill>
                <a:latin typeface="+mn-lt"/>
              </a:rPr>
              <a:t>all on the name of the Lord  </a:t>
            </a:r>
            <a:r>
              <a:rPr lang="en-US" sz="2800" b="1" kern="0" dirty="0">
                <a:solidFill>
                  <a:srgbClr val="FFFF00"/>
                </a:solidFill>
                <a:latin typeface="+mn-lt"/>
              </a:rPr>
              <a:t>(Rom. 10:13)</a:t>
            </a:r>
          </a:p>
        </p:txBody>
      </p:sp>
    </p:spTree>
  </p:cSld>
  <p:clrMapOvr>
    <a:masterClrMapping/>
  </p:clrMapOvr>
  <p:transition>
    <p:dissolve/>
    <p:sndAc>
      <p:stSnd>
        <p:snd r:embed="rId3" name="computer.wav"/>
      </p:stSnd>
    </p:sndAc>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69942CA5-0119-4545-9709-337A408574C3}"/>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6" name="Picture 2">
            <a:extLst>
              <a:ext uri="{FF2B5EF4-FFF2-40B4-BE49-F238E27FC236}">
                <a16:creationId xmlns:a16="http://schemas.microsoft.com/office/drawing/2014/main" id="{3E94C94F-7A59-484A-B709-7D1241CF599B}"/>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7" name="Rectangle 4">
            <a:extLst>
              <a:ext uri="{FF2B5EF4-FFF2-40B4-BE49-F238E27FC236}">
                <a16:creationId xmlns:a16="http://schemas.microsoft.com/office/drawing/2014/main" id="{7329E2B9-A2B5-466F-9D1E-6BAC8E193ACE}"/>
              </a:ext>
            </a:extLst>
          </p:cNvPr>
          <p:cNvSpPr txBox="1">
            <a:spLocks noChangeArrowheads="1"/>
          </p:cNvSpPr>
          <p:nvPr/>
        </p:nvSpPr>
        <p:spPr bwMode="auto">
          <a:xfrm>
            <a:off x="6884275" y="3177549"/>
            <a:ext cx="5029200" cy="234127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lnSpc>
                <a:spcPct val="130000"/>
              </a:lnSpc>
              <a:buNone/>
            </a:pPr>
            <a:r>
              <a:rPr lang="en-US" kern="0" dirty="0">
                <a:solidFill>
                  <a:schemeClr val="bg1"/>
                </a:solidFill>
              </a:rPr>
              <a:t>Call confessing (10:9)</a:t>
            </a:r>
            <a:br>
              <a:rPr lang="en-US" kern="0" dirty="0">
                <a:solidFill>
                  <a:schemeClr val="bg1"/>
                </a:solidFill>
              </a:rPr>
            </a:br>
            <a:r>
              <a:rPr lang="en-US" kern="0" dirty="0">
                <a:solidFill>
                  <a:schemeClr val="bg1"/>
                </a:solidFill>
              </a:rPr>
              <a:t>Call believing (10:10)</a:t>
            </a:r>
          </a:p>
        </p:txBody>
      </p:sp>
      <p:sp>
        <p:nvSpPr>
          <p:cNvPr id="8" name="Rectangle 2">
            <a:extLst>
              <a:ext uri="{FF2B5EF4-FFF2-40B4-BE49-F238E27FC236}">
                <a16:creationId xmlns:a16="http://schemas.microsoft.com/office/drawing/2014/main" id="{E356076D-EC66-41C8-920E-59542F9C7961}"/>
              </a:ext>
            </a:extLst>
          </p:cNvPr>
          <p:cNvSpPr txBox="1">
            <a:spLocks noChangeArrowheads="1"/>
          </p:cNvSpPr>
          <p:nvPr/>
        </p:nvSpPr>
        <p:spPr bwMode="auto">
          <a:xfrm>
            <a:off x="3878317" y="2199781"/>
            <a:ext cx="7283669" cy="75601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pPr algn="r"/>
            <a:r>
              <a:rPr lang="en-US" b="1" u="sng" kern="0" dirty="0">
                <a:solidFill>
                  <a:srgbClr val="FFFF00"/>
                </a:solidFill>
                <a:latin typeface="+mn-lt"/>
              </a:rPr>
              <a:t>C</a:t>
            </a:r>
            <a:r>
              <a:rPr lang="en-US" b="1" kern="0" dirty="0">
                <a:solidFill>
                  <a:srgbClr val="FFFF00"/>
                </a:solidFill>
                <a:latin typeface="+mn-lt"/>
              </a:rPr>
              <a:t>all on the name of the Lord  </a:t>
            </a:r>
            <a:r>
              <a:rPr lang="en-US" sz="2800" b="1" kern="0" dirty="0">
                <a:solidFill>
                  <a:srgbClr val="FFFF00"/>
                </a:solidFill>
                <a:latin typeface="+mn-lt"/>
              </a:rPr>
              <a:t>(Rom. 10:13)</a:t>
            </a:r>
          </a:p>
        </p:txBody>
      </p:sp>
      <p:pic>
        <p:nvPicPr>
          <p:cNvPr id="9" name="Picture 5">
            <a:extLst>
              <a:ext uri="{FF2B5EF4-FFF2-40B4-BE49-F238E27FC236}">
                <a16:creationId xmlns:a16="http://schemas.microsoft.com/office/drawing/2014/main" id="{BA1EC4B7-9D13-4D97-9784-68B5AD2BBEF0}"/>
              </a:ext>
            </a:extLst>
          </p:cNvPr>
          <p:cNvPicPr>
            <a:picLocks noChangeAspect="1" noChangeArrowheads="1"/>
          </p:cNvPicPr>
          <p:nvPr/>
        </p:nvPicPr>
        <p:blipFill>
          <a:blip r:embed="rId5" cstate="print"/>
          <a:srcRect/>
          <a:stretch>
            <a:fillRect/>
          </a:stretch>
        </p:blipFill>
        <p:spPr bwMode="auto">
          <a:xfrm flipH="1">
            <a:off x="4116193" y="3177549"/>
            <a:ext cx="2768082" cy="2736598"/>
          </a:xfrm>
          <a:prstGeom prst="rect">
            <a:avLst/>
          </a:prstGeom>
          <a:noFill/>
          <a:ln w="9525">
            <a:noFill/>
            <a:miter lim="800000"/>
            <a:headEnd/>
            <a:tailEnd/>
          </a:ln>
          <a:effectLst/>
        </p:spPr>
      </p:pic>
    </p:spTree>
  </p:cSld>
  <p:clrMapOvr>
    <a:masterClrMapping/>
  </p:clrMapOvr>
  <p:transition>
    <p:dissolve/>
    <p:sndAc>
      <p:stSnd>
        <p:snd r:embed="rId3" name="computer.wav"/>
      </p:stSnd>
    </p:sndAc>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title"/>
          </p:nvPr>
        </p:nvSpPr>
        <p:spPr/>
        <p:txBody>
          <a:bodyPr/>
          <a:lstStyle/>
          <a:p>
            <a:pPr>
              <a:defRPr/>
            </a:pPr>
            <a:r>
              <a:rPr lang="en-US" sz="4400"/>
              <a:t>For a Believer</a:t>
            </a:r>
          </a:p>
        </p:txBody>
      </p:sp>
      <p:sp>
        <p:nvSpPr>
          <p:cNvPr id="5" name="Rectangle 3">
            <a:extLst>
              <a:ext uri="{FF2B5EF4-FFF2-40B4-BE49-F238E27FC236}">
                <a16:creationId xmlns:a16="http://schemas.microsoft.com/office/drawing/2014/main" id="{4FB65AD6-9D67-431F-A5B1-2A7869A8F6BC}"/>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6" name="Picture 2">
            <a:extLst>
              <a:ext uri="{FF2B5EF4-FFF2-40B4-BE49-F238E27FC236}">
                <a16:creationId xmlns:a16="http://schemas.microsoft.com/office/drawing/2014/main" id="{30DB0CEE-3D94-480E-A325-8070AB238769}"/>
              </a:ext>
            </a:extLst>
          </p:cNvPr>
          <p:cNvPicPr>
            <a:picLocks noChangeAspect="1" noChangeArrowheads="1"/>
          </p:cNvPicPr>
          <p:nvPr/>
        </p:nvPicPr>
        <p:blipFill>
          <a:blip r:embed="rId4"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7" name="Rectangle 4">
            <a:extLst>
              <a:ext uri="{FF2B5EF4-FFF2-40B4-BE49-F238E27FC236}">
                <a16:creationId xmlns:a16="http://schemas.microsoft.com/office/drawing/2014/main" id="{4178A972-BA00-474D-B997-D508EE972650}"/>
              </a:ext>
            </a:extLst>
          </p:cNvPr>
          <p:cNvSpPr txBox="1">
            <a:spLocks noChangeArrowheads="1"/>
          </p:cNvSpPr>
          <p:nvPr/>
        </p:nvSpPr>
        <p:spPr bwMode="auto">
          <a:xfrm>
            <a:off x="6884275" y="3177549"/>
            <a:ext cx="5029200" cy="2341278"/>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lnSpc>
                <a:spcPct val="130000"/>
              </a:lnSpc>
              <a:buNone/>
            </a:pPr>
            <a:r>
              <a:rPr lang="en-US" kern="0" dirty="0">
                <a:solidFill>
                  <a:schemeClr val="bg1"/>
                </a:solidFill>
              </a:rPr>
              <a:t>Call confessing (10:9)</a:t>
            </a:r>
            <a:br>
              <a:rPr lang="en-US" kern="0" dirty="0">
                <a:solidFill>
                  <a:schemeClr val="bg1"/>
                </a:solidFill>
              </a:rPr>
            </a:br>
            <a:r>
              <a:rPr lang="en-US" kern="0" dirty="0">
                <a:solidFill>
                  <a:schemeClr val="bg1"/>
                </a:solidFill>
              </a:rPr>
              <a:t>Call believing (10:10)</a:t>
            </a:r>
          </a:p>
          <a:p>
            <a:pPr marL="0" indent="0">
              <a:lnSpc>
                <a:spcPct val="130000"/>
              </a:lnSpc>
              <a:buNone/>
            </a:pPr>
            <a:r>
              <a:rPr lang="en-US" kern="0" dirty="0">
                <a:solidFill>
                  <a:schemeClr val="bg1"/>
                </a:solidFill>
              </a:rPr>
              <a:t>Call praying (10:13)</a:t>
            </a:r>
          </a:p>
        </p:txBody>
      </p:sp>
      <p:sp>
        <p:nvSpPr>
          <p:cNvPr id="8" name="Rectangle 2">
            <a:extLst>
              <a:ext uri="{FF2B5EF4-FFF2-40B4-BE49-F238E27FC236}">
                <a16:creationId xmlns:a16="http://schemas.microsoft.com/office/drawing/2014/main" id="{92B5A2FF-D236-4BD1-83DA-EF58EC4C0B6F}"/>
              </a:ext>
            </a:extLst>
          </p:cNvPr>
          <p:cNvSpPr txBox="1">
            <a:spLocks noChangeArrowheads="1"/>
          </p:cNvSpPr>
          <p:nvPr/>
        </p:nvSpPr>
        <p:spPr bwMode="auto">
          <a:xfrm>
            <a:off x="3878317" y="2199781"/>
            <a:ext cx="7283669" cy="75601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000">
                <a:solidFill>
                  <a:srgbClr val="66FF33"/>
                </a:solidFill>
                <a:effectLst>
                  <a:outerShdw blurRad="38100" dist="38100" dir="2700000" algn="tl">
                    <a:srgbClr val="000000">
                      <a:alpha val="43137"/>
                    </a:srgbClr>
                  </a:outerShdw>
                </a:effectLst>
                <a:latin typeface="Agency FB" pitchFamily="34" charset="0"/>
                <a:ea typeface="+mj-ea"/>
                <a:cs typeface="+mj-cs"/>
              </a:defRPr>
            </a:lvl1pPr>
            <a:lvl2pPr algn="ctr" rtl="0" eaLnBrk="0" fontAlgn="base" hangingPunct="0">
              <a:spcBef>
                <a:spcPct val="0"/>
              </a:spcBef>
              <a:spcAft>
                <a:spcPct val="0"/>
              </a:spcAft>
              <a:defRPr sz="4000">
                <a:solidFill>
                  <a:srgbClr val="66FF33"/>
                </a:solidFill>
                <a:latin typeface="Agency FB" pitchFamily="34" charset="0"/>
              </a:defRPr>
            </a:lvl2pPr>
            <a:lvl3pPr algn="ctr" rtl="0" eaLnBrk="0" fontAlgn="base" hangingPunct="0">
              <a:spcBef>
                <a:spcPct val="0"/>
              </a:spcBef>
              <a:spcAft>
                <a:spcPct val="0"/>
              </a:spcAft>
              <a:defRPr sz="4000">
                <a:solidFill>
                  <a:srgbClr val="66FF33"/>
                </a:solidFill>
                <a:latin typeface="Agency FB" pitchFamily="34" charset="0"/>
              </a:defRPr>
            </a:lvl3pPr>
            <a:lvl4pPr algn="ctr" rtl="0" eaLnBrk="0" fontAlgn="base" hangingPunct="0">
              <a:spcBef>
                <a:spcPct val="0"/>
              </a:spcBef>
              <a:spcAft>
                <a:spcPct val="0"/>
              </a:spcAft>
              <a:defRPr sz="4000">
                <a:solidFill>
                  <a:srgbClr val="66FF33"/>
                </a:solidFill>
                <a:latin typeface="Agency FB" pitchFamily="34" charset="0"/>
              </a:defRPr>
            </a:lvl4pPr>
            <a:lvl5pPr algn="ctr" rtl="0" eaLnBrk="0" fontAlgn="base" hangingPunct="0">
              <a:spcBef>
                <a:spcPct val="0"/>
              </a:spcBef>
              <a:spcAft>
                <a:spcPct val="0"/>
              </a:spcAft>
              <a:defRPr sz="4000">
                <a:solidFill>
                  <a:srgbClr val="66FF33"/>
                </a:solidFill>
                <a:latin typeface="Agency FB" pitchFamily="34" charset="0"/>
              </a:defRPr>
            </a:lvl5pPr>
            <a:lvl6pPr marL="457200" algn="ctr" rtl="0" eaLnBrk="0" fontAlgn="base" hangingPunct="0">
              <a:spcBef>
                <a:spcPct val="0"/>
              </a:spcBef>
              <a:spcAft>
                <a:spcPct val="0"/>
              </a:spcAft>
              <a:defRPr sz="4000">
                <a:solidFill>
                  <a:srgbClr val="66FF33"/>
                </a:solidFill>
                <a:latin typeface="OverdraftSSK" pitchFamily="2" charset="0"/>
              </a:defRPr>
            </a:lvl6pPr>
            <a:lvl7pPr marL="914400" algn="ctr" rtl="0" eaLnBrk="0" fontAlgn="base" hangingPunct="0">
              <a:spcBef>
                <a:spcPct val="0"/>
              </a:spcBef>
              <a:spcAft>
                <a:spcPct val="0"/>
              </a:spcAft>
              <a:defRPr sz="4000">
                <a:solidFill>
                  <a:srgbClr val="66FF33"/>
                </a:solidFill>
                <a:latin typeface="OverdraftSSK" pitchFamily="2" charset="0"/>
              </a:defRPr>
            </a:lvl7pPr>
            <a:lvl8pPr marL="1371600" algn="ctr" rtl="0" eaLnBrk="0" fontAlgn="base" hangingPunct="0">
              <a:spcBef>
                <a:spcPct val="0"/>
              </a:spcBef>
              <a:spcAft>
                <a:spcPct val="0"/>
              </a:spcAft>
              <a:defRPr sz="4000">
                <a:solidFill>
                  <a:srgbClr val="66FF33"/>
                </a:solidFill>
                <a:latin typeface="OverdraftSSK" pitchFamily="2" charset="0"/>
              </a:defRPr>
            </a:lvl8pPr>
            <a:lvl9pPr marL="1828800" algn="ctr" rtl="0" eaLnBrk="0" fontAlgn="base" hangingPunct="0">
              <a:spcBef>
                <a:spcPct val="0"/>
              </a:spcBef>
              <a:spcAft>
                <a:spcPct val="0"/>
              </a:spcAft>
              <a:defRPr sz="4000">
                <a:solidFill>
                  <a:srgbClr val="66FF33"/>
                </a:solidFill>
                <a:latin typeface="OverdraftSSK" pitchFamily="2" charset="0"/>
              </a:defRPr>
            </a:lvl9pPr>
          </a:lstStyle>
          <a:p>
            <a:pPr algn="r"/>
            <a:r>
              <a:rPr lang="en-US" b="1" u="sng" kern="0" dirty="0">
                <a:solidFill>
                  <a:srgbClr val="FFFF00"/>
                </a:solidFill>
                <a:latin typeface="+mn-lt"/>
              </a:rPr>
              <a:t>C</a:t>
            </a:r>
            <a:r>
              <a:rPr lang="en-US" b="1" kern="0" dirty="0">
                <a:solidFill>
                  <a:srgbClr val="FFFF00"/>
                </a:solidFill>
                <a:latin typeface="+mn-lt"/>
              </a:rPr>
              <a:t>all on the name of the Lord  </a:t>
            </a:r>
            <a:r>
              <a:rPr lang="en-US" sz="2800" b="1" kern="0" dirty="0">
                <a:solidFill>
                  <a:srgbClr val="FFFF00"/>
                </a:solidFill>
                <a:latin typeface="+mn-lt"/>
              </a:rPr>
              <a:t>(Rom. 10:13)</a:t>
            </a:r>
          </a:p>
        </p:txBody>
      </p:sp>
      <p:pic>
        <p:nvPicPr>
          <p:cNvPr id="10" name="Picture 8">
            <a:extLst>
              <a:ext uri="{FF2B5EF4-FFF2-40B4-BE49-F238E27FC236}">
                <a16:creationId xmlns:a16="http://schemas.microsoft.com/office/drawing/2014/main" id="{C6C6D0A4-05DA-4A02-B951-31AC96B602E4}"/>
              </a:ext>
            </a:extLst>
          </p:cNvPr>
          <p:cNvPicPr>
            <a:picLocks noChangeAspect="1" noChangeArrowheads="1"/>
          </p:cNvPicPr>
          <p:nvPr/>
        </p:nvPicPr>
        <p:blipFill>
          <a:blip r:embed="rId5" cstate="print"/>
          <a:srcRect/>
          <a:stretch>
            <a:fillRect/>
          </a:stretch>
        </p:blipFill>
        <p:spPr bwMode="auto">
          <a:xfrm>
            <a:off x="3878317" y="3020730"/>
            <a:ext cx="2433145" cy="3154862"/>
          </a:xfrm>
          <a:prstGeom prst="rect">
            <a:avLst/>
          </a:prstGeom>
          <a:noFill/>
          <a:ln w="9525">
            <a:noFill/>
            <a:miter lim="800000"/>
            <a:headEnd/>
            <a:tailEnd/>
          </a:ln>
          <a:effectLst/>
        </p:spPr>
      </p:pic>
    </p:spTree>
  </p:cSld>
  <p:clrMapOvr>
    <a:masterClrMapping/>
  </p:clrMapOvr>
  <p:transition>
    <p:dissolve/>
    <p:sndAc>
      <p:stSnd>
        <p:snd r:embed="rId3" name="computer.wav"/>
      </p:stSnd>
    </p:sndAc>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CB0E1FB-A475-4739-9CD2-0B0F64BC26F5}"/>
              </a:ext>
            </a:extLst>
          </p:cNvPr>
          <p:cNvPicPr>
            <a:picLocks noChangeAspect="1" noChangeArrowheads="1"/>
          </p:cNvPicPr>
          <p:nvPr/>
        </p:nvPicPr>
        <p:blipFill>
          <a:blip r:embed="rId5" cstate="print"/>
          <a:srcRect/>
          <a:stretch>
            <a:fillRect/>
          </a:stretch>
        </p:blipFill>
        <p:spPr bwMode="auto">
          <a:xfrm>
            <a:off x="3878317" y="1978023"/>
            <a:ext cx="7462345" cy="4197569"/>
          </a:xfrm>
          <a:prstGeom prst="rect">
            <a:avLst/>
          </a:prstGeom>
          <a:noFill/>
          <a:ln w="9525">
            <a:noFill/>
            <a:miter lim="800000"/>
            <a:headEnd/>
            <a:tailEnd/>
          </a:ln>
          <a:effectLst/>
        </p:spPr>
      </p:pic>
      <p:sp>
        <p:nvSpPr>
          <p:cNvPr id="24579" name="Rectangle 3"/>
          <p:cNvSpPr>
            <a:spLocks noGrp="1" noChangeArrowheads="1"/>
          </p:cNvSpPr>
          <p:nvPr>
            <p:ph type="title"/>
          </p:nvPr>
        </p:nvSpPr>
        <p:spPr/>
        <p:txBody>
          <a:bodyPr/>
          <a:lstStyle/>
          <a:p>
            <a:pPr>
              <a:defRPr/>
            </a:pPr>
            <a:r>
              <a:rPr lang="en-US" sz="4400" dirty="0"/>
              <a:t>For a Believer</a:t>
            </a:r>
          </a:p>
        </p:txBody>
      </p:sp>
      <p:sp>
        <p:nvSpPr>
          <p:cNvPr id="5" name="Rectangle 3">
            <a:extLst>
              <a:ext uri="{FF2B5EF4-FFF2-40B4-BE49-F238E27FC236}">
                <a16:creationId xmlns:a16="http://schemas.microsoft.com/office/drawing/2014/main" id="{759535AE-23FE-4D44-9DC2-CD01E15AF3B4}"/>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pic>
        <p:nvPicPr>
          <p:cNvPr id="7" name="Picture 8">
            <a:extLst>
              <a:ext uri="{FF2B5EF4-FFF2-40B4-BE49-F238E27FC236}">
                <a16:creationId xmlns:a16="http://schemas.microsoft.com/office/drawing/2014/main" id="{964570F8-BC7A-41CC-9223-2381BDE30EC0}"/>
              </a:ext>
            </a:extLst>
          </p:cNvPr>
          <p:cNvPicPr>
            <a:picLocks noChangeAspect="1" noChangeArrowheads="1"/>
          </p:cNvPicPr>
          <p:nvPr/>
        </p:nvPicPr>
        <p:blipFill>
          <a:blip r:embed="rId6" cstate="print"/>
          <a:srcRect/>
          <a:stretch>
            <a:fillRect/>
          </a:stretch>
        </p:blipFill>
        <p:spPr bwMode="auto">
          <a:xfrm>
            <a:off x="9829800" y="2148859"/>
            <a:ext cx="1723695" cy="2017832"/>
          </a:xfrm>
          <a:prstGeom prst="rect">
            <a:avLst/>
          </a:prstGeom>
          <a:noFill/>
          <a:ln w="9525">
            <a:noFill/>
            <a:miter lim="800000"/>
            <a:headEnd/>
            <a:tailEnd/>
          </a:ln>
          <a:effectLst/>
        </p:spPr>
      </p:pic>
      <p:sp>
        <p:nvSpPr>
          <p:cNvPr id="9" name="Rectangle 3">
            <a:extLst>
              <a:ext uri="{FF2B5EF4-FFF2-40B4-BE49-F238E27FC236}">
                <a16:creationId xmlns:a16="http://schemas.microsoft.com/office/drawing/2014/main" id="{A4A9B4CD-8A16-4927-BC00-D4973CCBE382}"/>
              </a:ext>
            </a:extLst>
          </p:cNvPr>
          <p:cNvSpPr txBox="1">
            <a:spLocks noChangeArrowheads="1"/>
          </p:cNvSpPr>
          <p:nvPr/>
        </p:nvSpPr>
        <p:spPr bwMode="auto">
          <a:xfrm>
            <a:off x="3903279" y="2094512"/>
            <a:ext cx="7543800" cy="762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FFFF00"/>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00"/>
                </a:solidFill>
                <a:effectLst>
                  <a:outerShdw blurRad="38100" dist="38100" dir="2700000" algn="tl">
                    <a:srgbClr val="000000">
                      <a:alpha val="43137"/>
                    </a:srgbClr>
                  </a:outerShdw>
                </a:effectLst>
                <a:latin typeface="+mn-lt"/>
              </a:defRPr>
            </a:lvl2pPr>
            <a:lvl3pPr marL="1143000" indent="-228600" algn="l" rtl="0" eaLnBrk="0" fontAlgn="base" hangingPunct="0">
              <a:spcBef>
                <a:spcPct val="20000"/>
              </a:spcBef>
              <a:spcAft>
                <a:spcPct val="0"/>
              </a:spcAft>
              <a:buChar char="•"/>
              <a:defRPr sz="2400" b="1">
                <a:solidFill>
                  <a:srgbClr val="FFFF00"/>
                </a:solidFill>
                <a:effectLst>
                  <a:outerShdw blurRad="38100" dist="38100" dir="2700000" algn="tl">
                    <a:srgbClr val="000000">
                      <a:alpha val="43137"/>
                    </a:srgbClr>
                  </a:outerShdw>
                </a:effectLst>
                <a:latin typeface="+mn-lt"/>
              </a:defRPr>
            </a:lvl3pPr>
            <a:lvl4pPr marL="16002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4pPr>
            <a:lvl5pPr marL="2057400" indent="-228600" algn="l" rtl="0" eaLnBrk="0" fontAlgn="base" hangingPunct="0">
              <a:spcBef>
                <a:spcPct val="20000"/>
              </a:spcBef>
              <a:spcAft>
                <a:spcPct val="0"/>
              </a:spcAft>
              <a:buChar char="•"/>
              <a:defRPr sz="2000" b="1">
                <a:solidFill>
                  <a:srgbClr val="FFFF00"/>
                </a:solidFill>
                <a:effectLst>
                  <a:outerShdw blurRad="38100" dist="38100" dir="2700000" algn="tl">
                    <a:srgbClr val="000000">
                      <a:alpha val="43137"/>
                    </a:srgbClr>
                  </a:outerShdw>
                </a:effectLst>
                <a:latin typeface="+mn-lt"/>
              </a:defRPr>
            </a:lvl5pPr>
            <a:lvl6pPr marL="2514600" indent="-228600" algn="l" rtl="0" eaLnBrk="0" fontAlgn="base" hangingPunct="0">
              <a:spcBef>
                <a:spcPct val="20000"/>
              </a:spcBef>
              <a:spcAft>
                <a:spcPct val="0"/>
              </a:spcAft>
              <a:buChar char="•"/>
              <a:defRPr sz="2000" b="1">
                <a:solidFill>
                  <a:srgbClr val="FFFF00"/>
                </a:solidFill>
                <a:latin typeface="+mn-lt"/>
              </a:defRPr>
            </a:lvl6pPr>
            <a:lvl7pPr marL="2971800" indent="-228600" algn="l" rtl="0" eaLnBrk="0" fontAlgn="base" hangingPunct="0">
              <a:spcBef>
                <a:spcPct val="20000"/>
              </a:spcBef>
              <a:spcAft>
                <a:spcPct val="0"/>
              </a:spcAft>
              <a:buChar char="•"/>
              <a:defRPr sz="2000" b="1">
                <a:solidFill>
                  <a:srgbClr val="FFFF00"/>
                </a:solidFill>
                <a:latin typeface="+mn-lt"/>
              </a:defRPr>
            </a:lvl7pPr>
            <a:lvl8pPr marL="3429000" indent="-228600" algn="l" rtl="0" eaLnBrk="0" fontAlgn="base" hangingPunct="0">
              <a:spcBef>
                <a:spcPct val="20000"/>
              </a:spcBef>
              <a:spcAft>
                <a:spcPct val="0"/>
              </a:spcAft>
              <a:buChar char="•"/>
              <a:defRPr sz="2000" b="1">
                <a:solidFill>
                  <a:srgbClr val="FFFF00"/>
                </a:solidFill>
                <a:latin typeface="+mn-lt"/>
              </a:defRPr>
            </a:lvl8pPr>
            <a:lvl9pPr marL="3886200" indent="-228600" algn="l" rtl="0" eaLnBrk="0" fontAlgn="base" hangingPunct="0">
              <a:spcBef>
                <a:spcPct val="20000"/>
              </a:spcBef>
              <a:spcAft>
                <a:spcPct val="0"/>
              </a:spcAft>
              <a:buChar char="•"/>
              <a:defRPr sz="2000" b="1">
                <a:solidFill>
                  <a:srgbClr val="FFFF00"/>
                </a:solidFill>
                <a:latin typeface="+mn-lt"/>
              </a:defRPr>
            </a:lvl9pPr>
          </a:lstStyle>
          <a:p>
            <a:pPr marL="0" indent="0">
              <a:buNone/>
            </a:pPr>
            <a:r>
              <a:rPr lang="en-US" kern="0" dirty="0"/>
              <a:t>Does this make sense to you?</a:t>
            </a:r>
          </a:p>
        </p:txBody>
      </p:sp>
      <p:sp>
        <p:nvSpPr>
          <p:cNvPr id="10" name="Text Box 5">
            <a:extLst>
              <a:ext uri="{FF2B5EF4-FFF2-40B4-BE49-F238E27FC236}">
                <a16:creationId xmlns:a16="http://schemas.microsoft.com/office/drawing/2014/main" id="{CF5743A2-64AF-4289-B888-AC7AA3C37818}"/>
              </a:ext>
            </a:extLst>
          </p:cNvPr>
          <p:cNvSpPr txBox="1">
            <a:spLocks noChangeArrowheads="1"/>
          </p:cNvSpPr>
          <p:nvPr/>
        </p:nvSpPr>
        <p:spPr bwMode="auto">
          <a:xfrm>
            <a:off x="4453564" y="3157775"/>
            <a:ext cx="4875214" cy="2243057"/>
          </a:xfrm>
          <a:prstGeom prst="rect">
            <a:avLst/>
          </a:prstGeom>
          <a:noFill/>
          <a:ln w="9525">
            <a:noFill/>
            <a:miter lim="800000"/>
            <a:headEnd/>
            <a:tailEnd/>
          </a:ln>
          <a:effectLst/>
        </p:spPr>
        <p:txBody>
          <a:bodyPr lIns="94051" tIns="47025" rIns="94051" bIns="47025">
            <a:spAutoFit/>
          </a:bodyPr>
          <a:lstStyle/>
          <a:p>
            <a:pPr>
              <a:lnSpc>
                <a:spcPct val="120000"/>
              </a:lnSpc>
            </a:pPr>
            <a:r>
              <a:rPr lang="en-US" sz="4000" b="1" dirty="0">
                <a:solidFill>
                  <a:schemeClr val="bg1"/>
                </a:solidFill>
                <a:effectLst>
                  <a:outerShdw blurRad="38100" dist="38100" dir="2700000" algn="tl">
                    <a:srgbClr val="000000">
                      <a:alpha val="43137"/>
                    </a:srgbClr>
                  </a:outerShdw>
                </a:effectLst>
                <a:latin typeface="Arial" pitchFamily="34" charset="0"/>
              </a:rPr>
              <a:t>So then, will you </a:t>
            </a:r>
            <a:br>
              <a:rPr lang="en-US" sz="4000" b="1" dirty="0">
                <a:solidFill>
                  <a:schemeClr val="bg1"/>
                </a:solidFill>
                <a:effectLst>
                  <a:outerShdw blurRad="38100" dist="38100" dir="2700000" algn="tl">
                    <a:srgbClr val="000000">
                      <a:alpha val="43137"/>
                    </a:srgbClr>
                  </a:outerShdw>
                </a:effectLst>
                <a:latin typeface="Arial" pitchFamily="34" charset="0"/>
              </a:rPr>
            </a:br>
            <a:r>
              <a:rPr lang="en-US" sz="4000" b="1" dirty="0">
                <a:solidFill>
                  <a:schemeClr val="bg1"/>
                </a:solidFill>
                <a:effectLst>
                  <a:outerShdw blurRad="38100" dist="38100" dir="2700000" algn="tl">
                    <a:srgbClr val="000000">
                      <a:alpha val="43137"/>
                    </a:srgbClr>
                  </a:outerShdw>
                </a:effectLst>
                <a:latin typeface="Arial" pitchFamily="34" charset="0"/>
              </a:rPr>
              <a:t>accept Him as </a:t>
            </a:r>
            <a:br>
              <a:rPr lang="en-US" sz="4000" b="1" dirty="0">
                <a:solidFill>
                  <a:schemeClr val="bg1"/>
                </a:solidFill>
                <a:effectLst>
                  <a:outerShdw blurRad="38100" dist="38100" dir="2700000" algn="tl">
                    <a:srgbClr val="000000">
                      <a:alpha val="43137"/>
                    </a:srgbClr>
                  </a:outerShdw>
                </a:effectLst>
                <a:latin typeface="Arial" pitchFamily="34" charset="0"/>
              </a:rPr>
            </a:br>
            <a:r>
              <a:rPr lang="en-US" sz="4000" b="1" dirty="0">
                <a:solidFill>
                  <a:schemeClr val="bg1"/>
                </a:solidFill>
                <a:effectLst>
                  <a:outerShdw blurRad="38100" dist="38100" dir="2700000" algn="tl">
                    <a:srgbClr val="000000">
                      <a:alpha val="43137"/>
                    </a:srgbClr>
                  </a:outerShdw>
                </a:effectLst>
                <a:latin typeface="Arial" pitchFamily="34" charset="0"/>
              </a:rPr>
              <a:t>your Savior now?</a:t>
            </a:r>
          </a:p>
        </p:txBody>
      </p:sp>
      <p:pic>
        <p:nvPicPr>
          <p:cNvPr id="11" name="Picture 9">
            <a:extLst>
              <a:ext uri="{FF2B5EF4-FFF2-40B4-BE49-F238E27FC236}">
                <a16:creationId xmlns:a16="http://schemas.microsoft.com/office/drawing/2014/main" id="{BDAA4E61-10F9-4016-900B-41BC223A29EC}"/>
              </a:ext>
            </a:extLst>
          </p:cNvPr>
          <p:cNvPicPr>
            <a:picLocks noChangeAspect="1" noChangeArrowheads="1"/>
          </p:cNvPicPr>
          <p:nvPr/>
        </p:nvPicPr>
        <p:blipFill>
          <a:blip r:embed="rId7" cstate="print"/>
          <a:srcRect l="22536" r="21503" b="53804"/>
          <a:stretch>
            <a:fillRect/>
          </a:stretch>
        </p:blipFill>
        <p:spPr bwMode="auto">
          <a:xfrm flipH="1">
            <a:off x="8628992" y="3405171"/>
            <a:ext cx="2711669" cy="2803313"/>
          </a:xfrm>
          <a:prstGeom prst="rect">
            <a:avLst/>
          </a:prstGeom>
          <a:noFill/>
          <a:ln w="9525">
            <a:noFill/>
            <a:miter lim="800000"/>
            <a:headEnd/>
            <a:tailEnd/>
          </a:ln>
          <a:effectLst/>
        </p:spPr>
      </p:pic>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4754" name="Object 2"/>
          <p:cNvGraphicFramePr>
            <a:graphicFrameLocks/>
          </p:cNvGraphicFramePr>
          <p:nvPr>
            <p:extLst>
              <p:ext uri="{D42A27DB-BD31-4B8C-83A1-F6EECF244321}">
                <p14:modId xmlns:p14="http://schemas.microsoft.com/office/powerpoint/2010/main" val="1804749292"/>
              </p:ext>
            </p:extLst>
          </p:nvPr>
        </p:nvGraphicFramePr>
        <p:xfrm>
          <a:off x="3847300" y="1938339"/>
          <a:ext cx="7461830" cy="4281487"/>
        </p:xfrm>
        <a:graphic>
          <a:graphicData uri="http://schemas.openxmlformats.org/presentationml/2006/ole">
            <mc:AlternateContent xmlns:mc="http://schemas.openxmlformats.org/markup-compatibility/2006">
              <mc:Choice xmlns:v="urn:schemas-microsoft-com:vml" Requires="v">
                <p:oleObj name="CorelDRAW!" r:id="rId5" imgW="824132" imgH="635545" progId="CDraw5">
                  <p:embed/>
                </p:oleObj>
              </mc:Choice>
              <mc:Fallback>
                <p:oleObj name="CorelDRAW!" r:id="rId5" imgW="824132" imgH="635545" progId="CDraw5">
                  <p:embed/>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300" y="1938339"/>
                        <a:ext cx="7461830" cy="4281487"/>
                      </a:xfrm>
                      <a:prstGeom prst="rect">
                        <a:avLst/>
                      </a:prstGeom>
                      <a:noFill/>
                      <a:ln>
                        <a:noFill/>
                      </a:ln>
                      <a:effectLst/>
                    </p:spPr>
                  </p:pic>
                </p:oleObj>
              </mc:Fallback>
            </mc:AlternateContent>
          </a:graphicData>
        </a:graphic>
      </p:graphicFrame>
      <p:sp>
        <p:nvSpPr>
          <p:cNvPr id="24579" name="Rectangle 3"/>
          <p:cNvSpPr>
            <a:spLocks noGrp="1" noChangeArrowheads="1"/>
          </p:cNvSpPr>
          <p:nvPr>
            <p:ph type="title"/>
          </p:nvPr>
        </p:nvSpPr>
        <p:spPr/>
        <p:txBody>
          <a:bodyPr/>
          <a:lstStyle/>
          <a:p>
            <a:pPr>
              <a:defRPr/>
            </a:pPr>
            <a:r>
              <a:rPr lang="en-US" sz="4400"/>
              <a:t>For a Believer</a:t>
            </a:r>
          </a:p>
        </p:txBody>
      </p:sp>
      <p:sp>
        <p:nvSpPr>
          <p:cNvPr id="24581" name="Rectangle 5"/>
          <p:cNvSpPr>
            <a:spLocks noGrp="1" noChangeArrowheads="1"/>
          </p:cNvSpPr>
          <p:nvPr>
            <p:ph type="body" idx="1"/>
          </p:nvPr>
        </p:nvSpPr>
        <p:spPr>
          <a:xfrm>
            <a:off x="4584700" y="1974850"/>
            <a:ext cx="5111750" cy="4114800"/>
          </a:xfrm>
        </p:spPr>
        <p:txBody>
          <a:bodyPr/>
          <a:lstStyle/>
          <a:p>
            <a:pPr>
              <a:lnSpc>
                <a:spcPct val="90000"/>
              </a:lnSpc>
              <a:buFontTx/>
              <a:buNone/>
              <a:defRPr/>
            </a:pPr>
            <a:r>
              <a:rPr lang="en-US" sz="2800" dirty="0">
                <a:solidFill>
                  <a:schemeClr val="tx1"/>
                </a:solidFill>
              </a:rPr>
              <a:t>Occurrences in Book of Acts</a:t>
            </a:r>
          </a:p>
          <a:p>
            <a:pPr lvl="1">
              <a:lnSpc>
                <a:spcPct val="80000"/>
              </a:lnSpc>
              <a:buFontTx/>
              <a:buNone/>
              <a:defRPr/>
            </a:pPr>
            <a:r>
              <a:rPr lang="en-US" sz="2400" dirty="0">
                <a:solidFill>
                  <a:schemeClr val="tx1"/>
                </a:solidFill>
              </a:rPr>
              <a:t>  1. 2:38-41</a:t>
            </a:r>
          </a:p>
          <a:p>
            <a:pPr lvl="1">
              <a:lnSpc>
                <a:spcPct val="80000"/>
              </a:lnSpc>
              <a:buFontTx/>
              <a:buNone/>
              <a:defRPr/>
            </a:pPr>
            <a:r>
              <a:rPr lang="en-US" sz="2400" dirty="0">
                <a:solidFill>
                  <a:schemeClr val="tx1"/>
                </a:solidFill>
              </a:rPr>
              <a:t>  2. 8:12-13</a:t>
            </a:r>
          </a:p>
          <a:p>
            <a:pPr lvl="1">
              <a:lnSpc>
                <a:spcPct val="80000"/>
              </a:lnSpc>
              <a:buFontTx/>
              <a:buNone/>
              <a:defRPr/>
            </a:pPr>
            <a:r>
              <a:rPr lang="en-US" sz="2400" dirty="0">
                <a:solidFill>
                  <a:schemeClr val="tx1"/>
                </a:solidFill>
              </a:rPr>
              <a:t>  3. 8:37</a:t>
            </a:r>
          </a:p>
          <a:p>
            <a:pPr lvl="1">
              <a:lnSpc>
                <a:spcPct val="80000"/>
              </a:lnSpc>
              <a:buFontTx/>
              <a:buNone/>
              <a:defRPr/>
            </a:pPr>
            <a:r>
              <a:rPr lang="en-US" sz="2400" dirty="0">
                <a:solidFill>
                  <a:schemeClr val="tx1"/>
                </a:solidFill>
              </a:rPr>
              <a:t>  4. 9:18</a:t>
            </a:r>
          </a:p>
          <a:p>
            <a:pPr lvl="1">
              <a:lnSpc>
                <a:spcPct val="80000"/>
              </a:lnSpc>
              <a:buFontTx/>
              <a:buNone/>
              <a:defRPr/>
            </a:pPr>
            <a:r>
              <a:rPr lang="en-US" sz="2400" dirty="0">
                <a:solidFill>
                  <a:schemeClr val="tx1"/>
                </a:solidFill>
              </a:rPr>
              <a:t>  5. 10:47-48</a:t>
            </a:r>
          </a:p>
          <a:p>
            <a:pPr lvl="1">
              <a:lnSpc>
                <a:spcPct val="80000"/>
              </a:lnSpc>
              <a:buFontTx/>
              <a:buNone/>
              <a:defRPr/>
            </a:pPr>
            <a:r>
              <a:rPr lang="en-US" sz="2400" dirty="0">
                <a:solidFill>
                  <a:schemeClr val="tx1"/>
                </a:solidFill>
              </a:rPr>
              <a:t>  6. 16:14-15</a:t>
            </a:r>
          </a:p>
          <a:p>
            <a:pPr lvl="1">
              <a:lnSpc>
                <a:spcPct val="80000"/>
              </a:lnSpc>
              <a:buFontTx/>
              <a:buNone/>
              <a:defRPr/>
            </a:pPr>
            <a:r>
              <a:rPr lang="en-US" sz="2400" dirty="0">
                <a:solidFill>
                  <a:schemeClr val="tx1"/>
                </a:solidFill>
              </a:rPr>
              <a:t>  7. 16:30-33</a:t>
            </a:r>
          </a:p>
          <a:p>
            <a:pPr lvl="1">
              <a:lnSpc>
                <a:spcPct val="80000"/>
              </a:lnSpc>
              <a:buFontTx/>
              <a:buNone/>
              <a:defRPr/>
            </a:pPr>
            <a:r>
              <a:rPr lang="en-US" sz="2400" dirty="0">
                <a:solidFill>
                  <a:schemeClr val="tx1"/>
                </a:solidFill>
              </a:rPr>
              <a:t>  8. 18:8</a:t>
            </a:r>
          </a:p>
          <a:p>
            <a:pPr lvl="1">
              <a:lnSpc>
                <a:spcPct val="80000"/>
              </a:lnSpc>
              <a:buFontTx/>
              <a:buNone/>
              <a:defRPr/>
            </a:pPr>
            <a:r>
              <a:rPr lang="en-US" sz="2400" dirty="0">
                <a:solidFill>
                  <a:schemeClr val="tx1"/>
                </a:solidFill>
              </a:rPr>
              <a:t>  9. 19:5</a:t>
            </a:r>
          </a:p>
          <a:p>
            <a:pPr lvl="1">
              <a:lnSpc>
                <a:spcPct val="80000"/>
              </a:lnSpc>
              <a:buFontTx/>
              <a:buNone/>
              <a:defRPr/>
            </a:pPr>
            <a:r>
              <a:rPr lang="en-US" sz="2400" dirty="0">
                <a:solidFill>
                  <a:schemeClr val="tx1"/>
                </a:solidFill>
              </a:rPr>
              <a:t>10. 22:6-16</a:t>
            </a:r>
            <a:endParaRPr lang="en-US" sz="2400" b="0" dirty="0">
              <a:solidFill>
                <a:schemeClr val="tx1"/>
              </a:solidFill>
            </a:endParaRPr>
          </a:p>
        </p:txBody>
      </p:sp>
      <p:sp>
        <p:nvSpPr>
          <p:cNvPr id="24582" name="Rectangle 6"/>
          <p:cNvSpPr>
            <a:spLocks noChangeArrowheads="1"/>
          </p:cNvSpPr>
          <p:nvPr/>
        </p:nvSpPr>
        <p:spPr bwMode="auto">
          <a:xfrm>
            <a:off x="8097839" y="5078413"/>
            <a:ext cx="17684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800">
                <a:solidFill>
                  <a:schemeClr val="tx1"/>
                </a:solidFill>
              </a:rPr>
              <a:t>always </a:t>
            </a:r>
            <a:br>
              <a:rPr lang="en-US" altLang="en-US" sz="2800">
                <a:solidFill>
                  <a:schemeClr val="tx1"/>
                </a:solidFill>
              </a:rPr>
            </a:br>
            <a:r>
              <a:rPr lang="en-US" altLang="en-US" sz="2800">
                <a:solidFill>
                  <a:schemeClr val="tx1"/>
                </a:solidFill>
              </a:rPr>
              <a:t>Believers</a:t>
            </a:r>
          </a:p>
        </p:txBody>
      </p:sp>
      <p:sp>
        <p:nvSpPr>
          <p:cNvPr id="7" name="Rectangle 3">
            <a:extLst>
              <a:ext uri="{FF2B5EF4-FFF2-40B4-BE49-F238E27FC236}">
                <a16:creationId xmlns:a16="http://schemas.microsoft.com/office/drawing/2014/main" id="{44321F6C-701A-4A55-988E-C1E57881207E}"/>
              </a:ext>
            </a:extLst>
          </p:cNvPr>
          <p:cNvSpPr>
            <a:spLocks noChangeArrowheads="1"/>
          </p:cNvSpPr>
          <p:nvPr/>
        </p:nvSpPr>
        <p:spPr bwMode="auto">
          <a:xfrm>
            <a:off x="1151441" y="2117509"/>
            <a:ext cx="1724831" cy="415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a:p>
            <a:pPr algn="ctr">
              <a:spcBef>
                <a:spcPct val="0"/>
              </a:spcBef>
              <a:buFontTx/>
              <a:buNone/>
            </a:pPr>
            <a:r>
              <a:rPr lang="en-US" altLang="en-US" sz="2400" dirty="0">
                <a:solidFill>
                  <a:schemeClr val="tx1"/>
                </a:solidFill>
              </a:rPr>
              <a:t>for a</a:t>
            </a:r>
          </a:p>
          <a:p>
            <a:pPr algn="ctr">
              <a:spcBef>
                <a:spcPct val="0"/>
              </a:spcBef>
              <a:buFontTx/>
              <a:buNone/>
            </a:pPr>
            <a:r>
              <a:rPr lang="en-US" altLang="en-US" sz="2400" i="1" u="sng" dirty="0">
                <a:solidFill>
                  <a:schemeClr val="tx1"/>
                </a:solidFill>
              </a:rPr>
              <a:t>BELIEVER</a:t>
            </a:r>
          </a:p>
          <a:p>
            <a:pPr algn="ctr">
              <a:spcBef>
                <a:spcPct val="0"/>
              </a:spcBef>
              <a:buFontTx/>
              <a:buNone/>
            </a:pPr>
            <a:r>
              <a:rPr lang="en-US" altLang="en-US" sz="2400" dirty="0">
                <a:solidFill>
                  <a:schemeClr val="tx1"/>
                </a:solidFill>
              </a:rPr>
              <a:t>to be</a:t>
            </a:r>
          </a:p>
          <a:p>
            <a:pPr algn="ctr">
              <a:spcBef>
                <a:spcPct val="0"/>
              </a:spcBef>
              <a:buFontTx/>
              <a:buNone/>
            </a:pPr>
            <a:r>
              <a:rPr lang="en-US" altLang="en-US" sz="2400" dirty="0">
                <a:solidFill>
                  <a:schemeClr val="tx1"/>
                </a:solidFill>
              </a:rPr>
              <a:t>immersed</a:t>
            </a:r>
          </a:p>
          <a:p>
            <a:pPr algn="ctr">
              <a:spcBef>
                <a:spcPct val="0"/>
              </a:spcBef>
              <a:buFontTx/>
              <a:buNone/>
            </a:pPr>
            <a:r>
              <a:rPr lang="en-US" altLang="en-US" sz="2400" dirty="0">
                <a:solidFill>
                  <a:schemeClr val="tx1"/>
                </a:solidFill>
              </a:rPr>
              <a:t>in water.</a:t>
            </a:r>
            <a:endParaRPr lang="en-US" altLang="en-US" sz="2400" i="1" u="sng" dirty="0">
              <a:solidFill>
                <a:schemeClr val="tx1"/>
              </a:solidFill>
            </a:endParaRPr>
          </a:p>
          <a:p>
            <a:pPr algn="ctr">
              <a:spcBef>
                <a:spcPct val="0"/>
              </a:spcBef>
              <a:buFontTx/>
              <a:buNone/>
            </a:pPr>
            <a:endParaRPr lang="en-US" altLang="en-US" sz="2400" i="1" u="sng" dirty="0">
              <a:solidFill>
                <a:schemeClr val="tx1"/>
              </a:solidFill>
            </a:endParaRP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Effect transition="in" filter="wipe(up)">
                                      <p:cBhvr>
                                        <p:cTn id="7" dur="500"/>
                                        <p:tgtEl>
                                          <p:spTgt spid="2458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
                                        </p:tgtEl>
                                      </p:cMediaNode>
                                    </p:audio>
                                  </p:subTnLst>
                                </p:cTn>
                              </p:par>
                              <p:par>
                                <p:cTn id="8" presetID="22" presetClass="entr" presetSubtype="1" fill="hold" grpId="0" nodeType="withEffect">
                                  <p:stCondLst>
                                    <p:cond delay="0"/>
                                  </p:stCondLst>
                                  <p:childTnLst>
                                    <p:set>
                                      <p:cBhvr>
                                        <p:cTn id="9" dur="1" fill="hold">
                                          <p:stCondLst>
                                            <p:cond delay="0"/>
                                          </p:stCondLst>
                                        </p:cTn>
                                        <p:tgtEl>
                                          <p:spTgt spid="24581">
                                            <p:txEl>
                                              <p:pRg st="1" end="1"/>
                                            </p:txEl>
                                          </p:spTgt>
                                        </p:tgtEl>
                                        <p:attrNameLst>
                                          <p:attrName>style.visibility</p:attrName>
                                        </p:attrNameLst>
                                      </p:cBhvr>
                                      <p:to>
                                        <p:strVal val="visible"/>
                                      </p:to>
                                    </p:set>
                                    <p:animEffect transition="in" filter="wipe(up)">
                                      <p:cBhvr>
                                        <p:cTn id="10" dur="500"/>
                                        <p:tgtEl>
                                          <p:spTgt spid="24581">
                                            <p:txEl>
                                              <p:pRg st="1" end="1"/>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4" name="Whoosh"/>
                                        </p:tgtEl>
                                      </p:cMediaNode>
                                    </p:audio>
                                  </p:subTnLst>
                                </p:cTn>
                              </p:par>
                              <p:par>
                                <p:cTn id="11" presetID="22" presetClass="entr" presetSubtype="1" fill="hold" grpId="0" nodeType="withEffect">
                                  <p:stCondLst>
                                    <p:cond delay="0"/>
                                  </p:stCondLst>
                                  <p:childTnLst>
                                    <p:set>
                                      <p:cBhvr>
                                        <p:cTn id="12" dur="1" fill="hold">
                                          <p:stCondLst>
                                            <p:cond delay="0"/>
                                          </p:stCondLst>
                                        </p:cTn>
                                        <p:tgtEl>
                                          <p:spTgt spid="24581">
                                            <p:txEl>
                                              <p:pRg st="2" end="2"/>
                                            </p:txEl>
                                          </p:spTgt>
                                        </p:tgtEl>
                                        <p:attrNameLst>
                                          <p:attrName>style.visibility</p:attrName>
                                        </p:attrNameLst>
                                      </p:cBhvr>
                                      <p:to>
                                        <p:strVal val="visible"/>
                                      </p:to>
                                    </p:set>
                                    <p:animEffect transition="in" filter="wipe(up)">
                                      <p:cBhvr>
                                        <p:cTn id="13" dur="500"/>
                                        <p:tgtEl>
                                          <p:spTgt spid="24581">
                                            <p:txEl>
                                              <p:pRg st="2" end="2"/>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4" name="Whoosh"/>
                                        </p:tgtEl>
                                      </p:cMediaNode>
                                    </p:audio>
                                  </p:subTnLst>
                                </p:cTn>
                              </p:par>
                              <p:par>
                                <p:cTn id="14" presetID="22" presetClass="entr" presetSubtype="1" fill="hold" grpId="0" nodeType="withEffect">
                                  <p:stCondLst>
                                    <p:cond delay="0"/>
                                  </p:stCondLst>
                                  <p:childTnLst>
                                    <p:set>
                                      <p:cBhvr>
                                        <p:cTn id="15" dur="1" fill="hold">
                                          <p:stCondLst>
                                            <p:cond delay="0"/>
                                          </p:stCondLst>
                                        </p:cTn>
                                        <p:tgtEl>
                                          <p:spTgt spid="24581">
                                            <p:txEl>
                                              <p:pRg st="3" end="3"/>
                                            </p:txEl>
                                          </p:spTgt>
                                        </p:tgtEl>
                                        <p:attrNameLst>
                                          <p:attrName>style.visibility</p:attrName>
                                        </p:attrNameLst>
                                      </p:cBhvr>
                                      <p:to>
                                        <p:strVal val="visible"/>
                                      </p:to>
                                    </p:set>
                                    <p:animEffect transition="in" filter="wipe(up)">
                                      <p:cBhvr>
                                        <p:cTn id="16" dur="500"/>
                                        <p:tgtEl>
                                          <p:spTgt spid="24581">
                                            <p:txEl>
                                              <p:pRg st="3" end="3"/>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4" name="Whoosh"/>
                                        </p:tgtEl>
                                      </p:cMediaNode>
                                    </p:audio>
                                  </p:subTnLst>
                                </p:cTn>
                              </p:par>
                              <p:par>
                                <p:cTn id="17" presetID="22" presetClass="entr" presetSubtype="1" fill="hold" grpId="0" nodeType="withEffect">
                                  <p:stCondLst>
                                    <p:cond delay="0"/>
                                  </p:stCondLst>
                                  <p:childTnLst>
                                    <p:set>
                                      <p:cBhvr>
                                        <p:cTn id="18" dur="1" fill="hold">
                                          <p:stCondLst>
                                            <p:cond delay="0"/>
                                          </p:stCondLst>
                                        </p:cTn>
                                        <p:tgtEl>
                                          <p:spTgt spid="24581">
                                            <p:txEl>
                                              <p:pRg st="4" end="4"/>
                                            </p:txEl>
                                          </p:spTgt>
                                        </p:tgtEl>
                                        <p:attrNameLst>
                                          <p:attrName>style.visibility</p:attrName>
                                        </p:attrNameLst>
                                      </p:cBhvr>
                                      <p:to>
                                        <p:strVal val="visible"/>
                                      </p:to>
                                    </p:set>
                                    <p:animEffect transition="in" filter="wipe(up)">
                                      <p:cBhvr>
                                        <p:cTn id="19" dur="500"/>
                                        <p:tgtEl>
                                          <p:spTgt spid="24581">
                                            <p:txEl>
                                              <p:pRg st="4" end="4"/>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Whoosh"/>
                                        </p:tgtEl>
                                      </p:cMediaNode>
                                    </p:audio>
                                  </p:subTnLst>
                                </p:cTn>
                              </p:par>
                              <p:par>
                                <p:cTn id="20" presetID="22" presetClass="entr" presetSubtype="1" fill="hold" grpId="0" nodeType="withEffect">
                                  <p:stCondLst>
                                    <p:cond delay="0"/>
                                  </p:stCondLst>
                                  <p:childTnLst>
                                    <p:set>
                                      <p:cBhvr>
                                        <p:cTn id="21" dur="1" fill="hold">
                                          <p:stCondLst>
                                            <p:cond delay="0"/>
                                          </p:stCondLst>
                                        </p:cTn>
                                        <p:tgtEl>
                                          <p:spTgt spid="24581">
                                            <p:txEl>
                                              <p:pRg st="5" end="5"/>
                                            </p:txEl>
                                          </p:spTgt>
                                        </p:tgtEl>
                                        <p:attrNameLst>
                                          <p:attrName>style.visibility</p:attrName>
                                        </p:attrNameLst>
                                      </p:cBhvr>
                                      <p:to>
                                        <p:strVal val="visible"/>
                                      </p:to>
                                    </p:set>
                                    <p:animEffect transition="in" filter="wipe(up)">
                                      <p:cBhvr>
                                        <p:cTn id="22" dur="500"/>
                                        <p:tgtEl>
                                          <p:spTgt spid="24581">
                                            <p:txEl>
                                              <p:pRg st="5" end="5"/>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
                                        </p:tgtEl>
                                      </p:cMediaNode>
                                    </p:audio>
                                  </p:subTnLst>
                                </p:cTn>
                              </p:par>
                              <p:par>
                                <p:cTn id="23" presetID="22" presetClass="entr" presetSubtype="1" fill="hold" grpId="0" nodeType="withEffect">
                                  <p:stCondLst>
                                    <p:cond delay="0"/>
                                  </p:stCondLst>
                                  <p:childTnLst>
                                    <p:set>
                                      <p:cBhvr>
                                        <p:cTn id="24" dur="1" fill="hold">
                                          <p:stCondLst>
                                            <p:cond delay="0"/>
                                          </p:stCondLst>
                                        </p:cTn>
                                        <p:tgtEl>
                                          <p:spTgt spid="24581">
                                            <p:txEl>
                                              <p:pRg st="6" end="6"/>
                                            </p:txEl>
                                          </p:spTgt>
                                        </p:tgtEl>
                                        <p:attrNameLst>
                                          <p:attrName>style.visibility</p:attrName>
                                        </p:attrNameLst>
                                      </p:cBhvr>
                                      <p:to>
                                        <p:strVal val="visible"/>
                                      </p:to>
                                    </p:set>
                                    <p:animEffect transition="in" filter="wipe(up)">
                                      <p:cBhvr>
                                        <p:cTn id="25" dur="500"/>
                                        <p:tgtEl>
                                          <p:spTgt spid="24581">
                                            <p:txEl>
                                              <p:pRg st="6" end="6"/>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4" name="Whoosh"/>
                                        </p:tgtEl>
                                      </p:cMediaNode>
                                    </p:audio>
                                  </p:subTnLst>
                                </p:cTn>
                              </p:par>
                              <p:par>
                                <p:cTn id="26" presetID="22" presetClass="entr" presetSubtype="1" fill="hold" grpId="0" nodeType="withEffect">
                                  <p:stCondLst>
                                    <p:cond delay="0"/>
                                  </p:stCondLst>
                                  <p:childTnLst>
                                    <p:set>
                                      <p:cBhvr>
                                        <p:cTn id="27" dur="1" fill="hold">
                                          <p:stCondLst>
                                            <p:cond delay="0"/>
                                          </p:stCondLst>
                                        </p:cTn>
                                        <p:tgtEl>
                                          <p:spTgt spid="24581">
                                            <p:txEl>
                                              <p:pRg st="7" end="7"/>
                                            </p:txEl>
                                          </p:spTgt>
                                        </p:tgtEl>
                                        <p:attrNameLst>
                                          <p:attrName>style.visibility</p:attrName>
                                        </p:attrNameLst>
                                      </p:cBhvr>
                                      <p:to>
                                        <p:strVal val="visible"/>
                                      </p:to>
                                    </p:set>
                                    <p:animEffect transition="in" filter="wipe(up)">
                                      <p:cBhvr>
                                        <p:cTn id="28" dur="500"/>
                                        <p:tgtEl>
                                          <p:spTgt spid="24581">
                                            <p:txEl>
                                              <p:pRg st="7" end="7"/>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Whoosh"/>
                                        </p:tgtEl>
                                      </p:cMediaNode>
                                    </p:audio>
                                  </p:subTnLst>
                                </p:cTn>
                              </p:par>
                              <p:par>
                                <p:cTn id="29" presetID="22" presetClass="entr" presetSubtype="1" fill="hold" grpId="0" nodeType="withEffect">
                                  <p:stCondLst>
                                    <p:cond delay="0"/>
                                  </p:stCondLst>
                                  <p:childTnLst>
                                    <p:set>
                                      <p:cBhvr>
                                        <p:cTn id="30" dur="1" fill="hold">
                                          <p:stCondLst>
                                            <p:cond delay="0"/>
                                          </p:stCondLst>
                                        </p:cTn>
                                        <p:tgtEl>
                                          <p:spTgt spid="24581">
                                            <p:txEl>
                                              <p:pRg st="8" end="8"/>
                                            </p:txEl>
                                          </p:spTgt>
                                        </p:tgtEl>
                                        <p:attrNameLst>
                                          <p:attrName>style.visibility</p:attrName>
                                        </p:attrNameLst>
                                      </p:cBhvr>
                                      <p:to>
                                        <p:strVal val="visible"/>
                                      </p:to>
                                    </p:set>
                                    <p:animEffect transition="in" filter="wipe(up)">
                                      <p:cBhvr>
                                        <p:cTn id="31" dur="500"/>
                                        <p:tgtEl>
                                          <p:spTgt spid="24581">
                                            <p:txEl>
                                              <p:pRg st="8" end="8"/>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4" name="Whoosh"/>
                                        </p:tgtEl>
                                      </p:cMediaNode>
                                    </p:audio>
                                  </p:subTnLst>
                                </p:cTn>
                              </p:par>
                              <p:par>
                                <p:cTn id="32" presetID="22" presetClass="entr" presetSubtype="1" fill="hold" grpId="0" nodeType="withEffect">
                                  <p:stCondLst>
                                    <p:cond delay="0"/>
                                  </p:stCondLst>
                                  <p:childTnLst>
                                    <p:set>
                                      <p:cBhvr>
                                        <p:cTn id="33" dur="1" fill="hold">
                                          <p:stCondLst>
                                            <p:cond delay="0"/>
                                          </p:stCondLst>
                                        </p:cTn>
                                        <p:tgtEl>
                                          <p:spTgt spid="24581">
                                            <p:txEl>
                                              <p:pRg st="9" end="9"/>
                                            </p:txEl>
                                          </p:spTgt>
                                        </p:tgtEl>
                                        <p:attrNameLst>
                                          <p:attrName>style.visibility</p:attrName>
                                        </p:attrNameLst>
                                      </p:cBhvr>
                                      <p:to>
                                        <p:strVal val="visible"/>
                                      </p:to>
                                    </p:set>
                                    <p:animEffect transition="in" filter="wipe(up)">
                                      <p:cBhvr>
                                        <p:cTn id="34" dur="500"/>
                                        <p:tgtEl>
                                          <p:spTgt spid="24581">
                                            <p:txEl>
                                              <p:pRg st="9" end="9"/>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
                                        </p:tgtEl>
                                      </p:cMediaNode>
                                    </p:audio>
                                  </p:subTnLst>
                                </p:cTn>
                              </p:par>
                              <p:par>
                                <p:cTn id="35" presetID="22" presetClass="entr" presetSubtype="1" fill="hold" grpId="0" nodeType="withEffect">
                                  <p:stCondLst>
                                    <p:cond delay="0"/>
                                  </p:stCondLst>
                                  <p:childTnLst>
                                    <p:set>
                                      <p:cBhvr>
                                        <p:cTn id="36" dur="1" fill="hold">
                                          <p:stCondLst>
                                            <p:cond delay="0"/>
                                          </p:stCondLst>
                                        </p:cTn>
                                        <p:tgtEl>
                                          <p:spTgt spid="24581">
                                            <p:txEl>
                                              <p:pRg st="10" end="10"/>
                                            </p:txEl>
                                          </p:spTgt>
                                        </p:tgtEl>
                                        <p:attrNameLst>
                                          <p:attrName>style.visibility</p:attrName>
                                        </p:attrNameLst>
                                      </p:cBhvr>
                                      <p:to>
                                        <p:strVal val="visible"/>
                                      </p:to>
                                    </p:set>
                                    <p:animEffect transition="in" filter="wipe(up)">
                                      <p:cBhvr>
                                        <p:cTn id="37" dur="500"/>
                                        <p:tgtEl>
                                          <p:spTgt spid="24581">
                                            <p:txEl>
                                              <p:pRg st="10" end="1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6802" name="Picture 4"/>
          <p:cNvPicPr>
            <a:picLocks noChangeAspect="1"/>
          </p:cNvPicPr>
          <p:nvPr/>
        </p:nvPicPr>
        <p:blipFill rotWithShape="1">
          <a:blip r:embed="rId5">
            <a:extLst>
              <a:ext uri="{28A0092B-C50C-407E-A947-70E740481C1C}">
                <a14:useLocalDpi xmlns:a14="http://schemas.microsoft.com/office/drawing/2010/main" val="0"/>
              </a:ext>
            </a:extLst>
          </a:blip>
          <a:srcRect t="5724" b="34883"/>
          <a:stretch/>
        </p:blipFill>
        <p:spPr bwMode="auto">
          <a:xfrm>
            <a:off x="3962400" y="1996967"/>
            <a:ext cx="7315200" cy="425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p:txBody>
          <a:bodyPr/>
          <a:lstStyle/>
          <a:p>
            <a:pPr>
              <a:defRPr/>
            </a:pPr>
            <a:r>
              <a:rPr lang="en-US"/>
              <a:t>Baptism is a Picture</a:t>
            </a:r>
          </a:p>
        </p:txBody>
      </p:sp>
      <p:sp>
        <p:nvSpPr>
          <p:cNvPr id="25603" name="Rectangle 3"/>
          <p:cNvSpPr>
            <a:spLocks noChangeArrowheads="1"/>
          </p:cNvSpPr>
          <p:nvPr/>
        </p:nvSpPr>
        <p:spPr bwMode="auto">
          <a:xfrm>
            <a:off x="1176011" y="2368716"/>
            <a:ext cx="1671637" cy="19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4000" dirty="0">
                <a:solidFill>
                  <a:schemeClr val="tx1"/>
                </a:solidFill>
              </a:rPr>
              <a:t>WHO </a:t>
            </a:r>
            <a:br>
              <a:rPr lang="en-US" altLang="en-US" sz="4000" dirty="0">
                <a:solidFill>
                  <a:schemeClr val="tx1"/>
                </a:solidFill>
              </a:rPr>
            </a:br>
            <a:r>
              <a:rPr lang="en-US" altLang="en-US" sz="4000" dirty="0">
                <a:solidFill>
                  <a:schemeClr val="tx1"/>
                </a:solidFill>
              </a:rPr>
              <a:t>IS</a:t>
            </a:r>
            <a:br>
              <a:rPr lang="en-US" altLang="en-US" sz="4000" dirty="0">
                <a:solidFill>
                  <a:schemeClr val="tx1"/>
                </a:solidFill>
              </a:rPr>
            </a:br>
            <a:r>
              <a:rPr lang="en-US" altLang="en-US" sz="4000" dirty="0">
                <a:solidFill>
                  <a:schemeClr val="tx1"/>
                </a:solidFill>
              </a:rPr>
              <a:t>THIS?</a:t>
            </a: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up)">
                                      <p:cBhvr>
                                        <p:cTn id="7" dur="500"/>
                                        <p:tgtEl>
                                          <p:spTgt spid="2560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defRPr/>
            </a:pPr>
            <a:r>
              <a:rPr lang="en-US"/>
              <a:t>Baptism is a Picture</a:t>
            </a:r>
          </a:p>
        </p:txBody>
      </p:sp>
      <p:sp>
        <p:nvSpPr>
          <p:cNvPr id="78852" name="Rectangle 3"/>
          <p:cNvSpPr>
            <a:spLocks noChangeArrowheads="1"/>
          </p:cNvSpPr>
          <p:nvPr/>
        </p:nvSpPr>
        <p:spPr bwMode="auto">
          <a:xfrm>
            <a:off x="1049886" y="2254853"/>
            <a:ext cx="1893010" cy="378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No!  It is only a picture of me.  A picture is only a picture and not the thing that it pictures!</a:t>
            </a:r>
          </a:p>
        </p:txBody>
      </p:sp>
      <p:pic>
        <p:nvPicPr>
          <p:cNvPr id="5" name="Picture 4">
            <a:extLst>
              <a:ext uri="{FF2B5EF4-FFF2-40B4-BE49-F238E27FC236}">
                <a16:creationId xmlns:a16="http://schemas.microsoft.com/office/drawing/2014/main" id="{7D070FED-B503-4315-97E0-30E208AB6343}"/>
              </a:ext>
            </a:extLst>
          </p:cNvPr>
          <p:cNvPicPr>
            <a:picLocks noChangeAspect="1"/>
          </p:cNvPicPr>
          <p:nvPr/>
        </p:nvPicPr>
        <p:blipFill rotWithShape="1">
          <a:blip r:embed="rId4">
            <a:extLst>
              <a:ext uri="{28A0092B-C50C-407E-A947-70E740481C1C}">
                <a14:useLocalDpi xmlns:a14="http://schemas.microsoft.com/office/drawing/2010/main" val="0"/>
              </a:ext>
            </a:extLst>
          </a:blip>
          <a:srcRect t="5724" b="34883"/>
          <a:stretch/>
        </p:blipFill>
        <p:spPr bwMode="auto">
          <a:xfrm>
            <a:off x="3962400" y="1996967"/>
            <a:ext cx="7315200" cy="425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sndAc>
      <p:stSnd>
        <p:snd r:embed="rId3" name="computer.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defRPr/>
            </a:pPr>
            <a:r>
              <a:rPr lang="en-US"/>
              <a:t>Baptism is a Picture</a:t>
            </a:r>
          </a:p>
        </p:txBody>
      </p:sp>
      <p:grpSp>
        <p:nvGrpSpPr>
          <p:cNvPr id="80899" name="Group 7"/>
          <p:cNvGrpSpPr>
            <a:grpSpLocks/>
          </p:cNvGrpSpPr>
          <p:nvPr/>
        </p:nvGrpSpPr>
        <p:grpSpPr bwMode="auto">
          <a:xfrm>
            <a:off x="3920359" y="1979614"/>
            <a:ext cx="7388771" cy="4194175"/>
            <a:chOff x="1824" y="1247"/>
            <a:chExt cx="3505" cy="2642"/>
          </a:xfrm>
        </p:grpSpPr>
        <p:sp>
          <p:nvSpPr>
            <p:cNvPr id="80923" name="Rectangle 3"/>
            <p:cNvSpPr>
              <a:spLocks noChangeArrowheads="1"/>
            </p:cNvSpPr>
            <p:nvPr/>
          </p:nvSpPr>
          <p:spPr bwMode="auto">
            <a:xfrm>
              <a:off x="1842" y="1247"/>
              <a:ext cx="3480" cy="2618"/>
            </a:xfrm>
            <a:prstGeom prst="rect">
              <a:avLst/>
            </a:prstGeom>
            <a:solidFill>
              <a:schemeClr val="hlink"/>
            </a:solidFill>
            <a:ln w="12700">
              <a:solidFill>
                <a:schemeClr val="tx1"/>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80924" name="Freeform 4"/>
            <p:cNvSpPr>
              <a:spLocks/>
            </p:cNvSpPr>
            <p:nvPr/>
          </p:nvSpPr>
          <p:spPr bwMode="auto">
            <a:xfrm>
              <a:off x="1824" y="2400"/>
              <a:ext cx="3505" cy="1489"/>
            </a:xfrm>
            <a:custGeom>
              <a:avLst/>
              <a:gdLst>
                <a:gd name="T0" fmla="*/ 0 w 3505"/>
                <a:gd name="T1" fmla="*/ 0 h 1489"/>
                <a:gd name="T2" fmla="*/ 96 w 3505"/>
                <a:gd name="T3" fmla="*/ 96 h 1489"/>
                <a:gd name="T4" fmla="*/ 240 w 3505"/>
                <a:gd name="T5" fmla="*/ 48 h 1489"/>
                <a:gd name="T6" fmla="*/ 384 w 3505"/>
                <a:gd name="T7" fmla="*/ 96 h 1489"/>
                <a:gd name="T8" fmla="*/ 528 w 3505"/>
                <a:gd name="T9" fmla="*/ 48 h 1489"/>
                <a:gd name="T10" fmla="*/ 672 w 3505"/>
                <a:gd name="T11" fmla="*/ 96 h 1489"/>
                <a:gd name="T12" fmla="*/ 648 w 3505"/>
                <a:gd name="T13" fmla="*/ 122 h 1489"/>
                <a:gd name="T14" fmla="*/ 816 w 3505"/>
                <a:gd name="T15" fmla="*/ 48 h 1489"/>
                <a:gd name="T16" fmla="*/ 960 w 3505"/>
                <a:gd name="T17" fmla="*/ 96 h 1489"/>
                <a:gd name="T18" fmla="*/ 1152 w 3505"/>
                <a:gd name="T19" fmla="*/ 48 h 1489"/>
                <a:gd name="T20" fmla="*/ 1344 w 3505"/>
                <a:gd name="T21" fmla="*/ 96 h 1489"/>
                <a:gd name="T22" fmla="*/ 1584 w 3505"/>
                <a:gd name="T23" fmla="*/ 48 h 1489"/>
                <a:gd name="T24" fmla="*/ 1824 w 3505"/>
                <a:gd name="T25" fmla="*/ 96 h 1489"/>
                <a:gd name="T26" fmla="*/ 1968 w 3505"/>
                <a:gd name="T27" fmla="*/ 48 h 1489"/>
                <a:gd name="T28" fmla="*/ 2208 w 3505"/>
                <a:gd name="T29" fmla="*/ 96 h 1489"/>
                <a:gd name="T30" fmla="*/ 2400 w 3505"/>
                <a:gd name="T31" fmla="*/ 48 h 1489"/>
                <a:gd name="T32" fmla="*/ 2640 w 3505"/>
                <a:gd name="T33" fmla="*/ 96 h 1489"/>
                <a:gd name="T34" fmla="*/ 2784 w 3505"/>
                <a:gd name="T35" fmla="*/ 48 h 1489"/>
                <a:gd name="T36" fmla="*/ 2928 w 3505"/>
                <a:gd name="T37" fmla="*/ 96 h 1489"/>
                <a:gd name="T38" fmla="*/ 3168 w 3505"/>
                <a:gd name="T39" fmla="*/ 48 h 1489"/>
                <a:gd name="T40" fmla="*/ 3360 w 3505"/>
                <a:gd name="T41" fmla="*/ 96 h 1489"/>
                <a:gd name="T42" fmla="*/ 3504 w 3505"/>
                <a:gd name="T43" fmla="*/ 48 h 1489"/>
                <a:gd name="T44" fmla="*/ 3504 w 3505"/>
                <a:gd name="T45" fmla="*/ 1488 h 1489"/>
                <a:gd name="T46" fmla="*/ 0 w 3505"/>
                <a:gd name="T47" fmla="*/ 1488 h 1489"/>
                <a:gd name="T48" fmla="*/ 0 w 3505"/>
                <a:gd name="T49" fmla="*/ 0 h 14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05"/>
                <a:gd name="T76" fmla="*/ 0 h 1489"/>
                <a:gd name="T77" fmla="*/ 3505 w 3505"/>
                <a:gd name="T78" fmla="*/ 1489 h 14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05" h="1489">
                  <a:moveTo>
                    <a:pt x="0" y="0"/>
                  </a:moveTo>
                  <a:lnTo>
                    <a:pt x="96" y="96"/>
                  </a:lnTo>
                  <a:lnTo>
                    <a:pt x="240" y="48"/>
                  </a:lnTo>
                  <a:lnTo>
                    <a:pt x="384" y="96"/>
                  </a:lnTo>
                  <a:lnTo>
                    <a:pt x="528" y="48"/>
                  </a:lnTo>
                  <a:lnTo>
                    <a:pt x="672" y="96"/>
                  </a:lnTo>
                  <a:lnTo>
                    <a:pt x="648" y="122"/>
                  </a:lnTo>
                  <a:lnTo>
                    <a:pt x="816" y="48"/>
                  </a:lnTo>
                  <a:lnTo>
                    <a:pt x="960" y="96"/>
                  </a:lnTo>
                  <a:lnTo>
                    <a:pt x="1152" y="48"/>
                  </a:lnTo>
                  <a:lnTo>
                    <a:pt x="1344" y="96"/>
                  </a:lnTo>
                  <a:lnTo>
                    <a:pt x="1584" y="48"/>
                  </a:lnTo>
                  <a:lnTo>
                    <a:pt x="1824" y="96"/>
                  </a:lnTo>
                  <a:lnTo>
                    <a:pt x="1968" y="48"/>
                  </a:lnTo>
                  <a:lnTo>
                    <a:pt x="2208" y="96"/>
                  </a:lnTo>
                  <a:lnTo>
                    <a:pt x="2400" y="48"/>
                  </a:lnTo>
                  <a:lnTo>
                    <a:pt x="2640" y="96"/>
                  </a:lnTo>
                  <a:lnTo>
                    <a:pt x="2784" y="48"/>
                  </a:lnTo>
                  <a:lnTo>
                    <a:pt x="2928" y="96"/>
                  </a:lnTo>
                  <a:lnTo>
                    <a:pt x="3168" y="48"/>
                  </a:lnTo>
                  <a:lnTo>
                    <a:pt x="3360" y="96"/>
                  </a:lnTo>
                  <a:lnTo>
                    <a:pt x="3504" y="48"/>
                  </a:lnTo>
                  <a:lnTo>
                    <a:pt x="3504" y="1488"/>
                  </a:lnTo>
                  <a:lnTo>
                    <a:pt x="0" y="1488"/>
                  </a:lnTo>
                  <a:lnTo>
                    <a:pt x="0" y="0"/>
                  </a:lnTo>
                </a:path>
              </a:pathLst>
            </a:custGeom>
            <a:solidFill>
              <a:schemeClr val="accent2"/>
            </a:solidFill>
            <a:ln w="12700" cap="rnd" cmpd="sng">
              <a:solidFill>
                <a:schemeClr val="tx1"/>
              </a:solidFill>
              <a:prstDash val="solid"/>
              <a:round/>
              <a:headEnd/>
              <a:tailEnd/>
            </a:ln>
          </p:spPr>
          <p:txBody>
            <a:bodyPr/>
            <a:lstStyle/>
            <a:p>
              <a:endParaRPr lang="en-US"/>
            </a:p>
          </p:txBody>
        </p:sp>
        <p:sp>
          <p:nvSpPr>
            <p:cNvPr id="80925" name="Freeform 5"/>
            <p:cNvSpPr>
              <a:spLocks/>
            </p:cNvSpPr>
            <p:nvPr/>
          </p:nvSpPr>
          <p:spPr bwMode="auto">
            <a:xfrm>
              <a:off x="1824" y="1248"/>
              <a:ext cx="3505" cy="1249"/>
            </a:xfrm>
            <a:custGeom>
              <a:avLst/>
              <a:gdLst>
                <a:gd name="T0" fmla="*/ 3504 w 3505"/>
                <a:gd name="T1" fmla="*/ 0 h 1249"/>
                <a:gd name="T2" fmla="*/ 3504 w 3505"/>
                <a:gd name="T3" fmla="*/ 96 h 1249"/>
                <a:gd name="T4" fmla="*/ 96 w 3505"/>
                <a:gd name="T5" fmla="*/ 96 h 1249"/>
                <a:gd name="T6" fmla="*/ 96 w 3505"/>
                <a:gd name="T7" fmla="*/ 1248 h 1249"/>
                <a:gd name="T8" fmla="*/ 0 w 3505"/>
                <a:gd name="T9" fmla="*/ 1152 h 1249"/>
                <a:gd name="T10" fmla="*/ 0 w 3505"/>
                <a:gd name="T11" fmla="*/ 0 h 1249"/>
                <a:gd name="T12" fmla="*/ 3504 w 3505"/>
                <a:gd name="T13" fmla="*/ 0 h 1249"/>
                <a:gd name="T14" fmla="*/ 0 60000 65536"/>
                <a:gd name="T15" fmla="*/ 0 60000 65536"/>
                <a:gd name="T16" fmla="*/ 0 60000 65536"/>
                <a:gd name="T17" fmla="*/ 0 60000 65536"/>
                <a:gd name="T18" fmla="*/ 0 60000 65536"/>
                <a:gd name="T19" fmla="*/ 0 60000 65536"/>
                <a:gd name="T20" fmla="*/ 0 60000 65536"/>
                <a:gd name="T21" fmla="*/ 0 w 3505"/>
                <a:gd name="T22" fmla="*/ 0 h 1249"/>
                <a:gd name="T23" fmla="*/ 3505 w 3505"/>
                <a:gd name="T24" fmla="*/ 1249 h 1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5" h="1249">
                  <a:moveTo>
                    <a:pt x="3504" y="0"/>
                  </a:moveTo>
                  <a:lnTo>
                    <a:pt x="3504" y="96"/>
                  </a:lnTo>
                  <a:lnTo>
                    <a:pt x="96" y="96"/>
                  </a:lnTo>
                  <a:lnTo>
                    <a:pt x="96" y="1248"/>
                  </a:lnTo>
                  <a:lnTo>
                    <a:pt x="0" y="1152"/>
                  </a:lnTo>
                  <a:lnTo>
                    <a:pt x="0" y="0"/>
                  </a:lnTo>
                  <a:lnTo>
                    <a:pt x="3504" y="0"/>
                  </a:lnTo>
                </a:path>
              </a:pathLst>
            </a:custGeom>
            <a:solidFill>
              <a:srgbClr val="B0B0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80926" name="Freeform 6"/>
            <p:cNvSpPr>
              <a:spLocks/>
            </p:cNvSpPr>
            <p:nvPr/>
          </p:nvSpPr>
          <p:spPr bwMode="auto">
            <a:xfrm>
              <a:off x="1824" y="2400"/>
              <a:ext cx="97" cy="1489"/>
            </a:xfrm>
            <a:custGeom>
              <a:avLst/>
              <a:gdLst>
                <a:gd name="T0" fmla="*/ 0 w 97"/>
                <a:gd name="T1" fmla="*/ 0 h 1489"/>
                <a:gd name="T2" fmla="*/ 96 w 97"/>
                <a:gd name="T3" fmla="*/ 96 h 1489"/>
                <a:gd name="T4" fmla="*/ 96 w 97"/>
                <a:gd name="T5" fmla="*/ 1488 h 1489"/>
                <a:gd name="T6" fmla="*/ 0 w 97"/>
                <a:gd name="T7" fmla="*/ 1488 h 1489"/>
                <a:gd name="T8" fmla="*/ 0 w 97"/>
                <a:gd name="T9" fmla="*/ 0 h 1489"/>
                <a:gd name="T10" fmla="*/ 0 60000 65536"/>
                <a:gd name="T11" fmla="*/ 0 60000 65536"/>
                <a:gd name="T12" fmla="*/ 0 60000 65536"/>
                <a:gd name="T13" fmla="*/ 0 60000 65536"/>
                <a:gd name="T14" fmla="*/ 0 60000 65536"/>
                <a:gd name="T15" fmla="*/ 0 w 97"/>
                <a:gd name="T16" fmla="*/ 0 h 1489"/>
                <a:gd name="T17" fmla="*/ 97 w 97"/>
                <a:gd name="T18" fmla="*/ 1489 h 1489"/>
              </a:gdLst>
              <a:ahLst/>
              <a:cxnLst>
                <a:cxn ang="T10">
                  <a:pos x="T0" y="T1"/>
                </a:cxn>
                <a:cxn ang="T11">
                  <a:pos x="T2" y="T3"/>
                </a:cxn>
                <a:cxn ang="T12">
                  <a:pos x="T4" y="T5"/>
                </a:cxn>
                <a:cxn ang="T13">
                  <a:pos x="T6" y="T7"/>
                </a:cxn>
                <a:cxn ang="T14">
                  <a:pos x="T8" y="T9"/>
                </a:cxn>
              </a:cxnLst>
              <a:rect l="T15" t="T16" r="T17" b="T18"/>
              <a:pathLst>
                <a:path w="97" h="1489">
                  <a:moveTo>
                    <a:pt x="0" y="0"/>
                  </a:moveTo>
                  <a:lnTo>
                    <a:pt x="96" y="96"/>
                  </a:lnTo>
                  <a:lnTo>
                    <a:pt x="96" y="1488"/>
                  </a:lnTo>
                  <a:lnTo>
                    <a:pt x="0" y="1488"/>
                  </a:lnTo>
                  <a:lnTo>
                    <a:pt x="0" y="0"/>
                  </a:lnTo>
                </a:path>
              </a:pathLst>
            </a:custGeom>
            <a:solidFill>
              <a:srgbClr val="2C2CA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80900" name="Rectangle 8"/>
          <p:cNvSpPr>
            <a:spLocks noChangeArrowheads="1"/>
          </p:cNvSpPr>
          <p:nvPr/>
        </p:nvSpPr>
        <p:spPr bwMode="auto">
          <a:xfrm>
            <a:off x="1082681" y="2099524"/>
            <a:ext cx="18018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800" dirty="0">
                <a:solidFill>
                  <a:schemeClr val="tx1"/>
                </a:solidFill>
              </a:rPr>
              <a:t>What does baptism picture?</a:t>
            </a:r>
          </a:p>
        </p:txBody>
      </p:sp>
      <p:grpSp>
        <p:nvGrpSpPr>
          <p:cNvPr id="3" name="Group 17"/>
          <p:cNvGrpSpPr>
            <a:grpSpLocks/>
          </p:cNvGrpSpPr>
          <p:nvPr/>
        </p:nvGrpSpPr>
        <p:grpSpPr bwMode="auto">
          <a:xfrm>
            <a:off x="3920359" y="1973171"/>
            <a:ext cx="2565237" cy="2319987"/>
            <a:chOff x="1824" y="1248"/>
            <a:chExt cx="1345" cy="1345"/>
          </a:xfrm>
        </p:grpSpPr>
        <p:sp>
          <p:nvSpPr>
            <p:cNvPr id="80915" name="Freeform 9"/>
            <p:cNvSpPr>
              <a:spLocks/>
            </p:cNvSpPr>
            <p:nvPr/>
          </p:nvSpPr>
          <p:spPr bwMode="auto">
            <a:xfrm>
              <a:off x="1824" y="1248"/>
              <a:ext cx="1345" cy="1345"/>
            </a:xfrm>
            <a:custGeom>
              <a:avLst/>
              <a:gdLst>
                <a:gd name="T0" fmla="*/ 0 w 1345"/>
                <a:gd name="T1" fmla="*/ 0 h 1345"/>
                <a:gd name="T2" fmla="*/ 816 w 1345"/>
                <a:gd name="T3" fmla="*/ 0 h 1345"/>
                <a:gd name="T4" fmla="*/ 1104 w 1345"/>
                <a:gd name="T5" fmla="*/ 624 h 1345"/>
                <a:gd name="T6" fmla="*/ 1248 w 1345"/>
                <a:gd name="T7" fmla="*/ 336 h 1345"/>
                <a:gd name="T8" fmla="*/ 1344 w 1345"/>
                <a:gd name="T9" fmla="*/ 1344 h 1345"/>
                <a:gd name="T10" fmla="*/ 336 w 1345"/>
                <a:gd name="T11" fmla="*/ 1056 h 1345"/>
                <a:gd name="T12" fmla="*/ 672 w 1345"/>
                <a:gd name="T13" fmla="*/ 960 h 1345"/>
                <a:gd name="T14" fmla="*/ 0 w 1345"/>
                <a:gd name="T15" fmla="*/ 528 h 1345"/>
                <a:gd name="T16" fmla="*/ 0 w 1345"/>
                <a:gd name="T17" fmla="*/ 0 h 1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5"/>
                <a:gd name="T28" fmla="*/ 0 h 1345"/>
                <a:gd name="T29" fmla="*/ 1345 w 1345"/>
                <a:gd name="T30" fmla="*/ 1345 h 13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5" h="1345">
                  <a:moveTo>
                    <a:pt x="0" y="0"/>
                  </a:moveTo>
                  <a:lnTo>
                    <a:pt x="816" y="0"/>
                  </a:lnTo>
                  <a:lnTo>
                    <a:pt x="1104" y="624"/>
                  </a:lnTo>
                  <a:lnTo>
                    <a:pt x="1248" y="336"/>
                  </a:lnTo>
                  <a:lnTo>
                    <a:pt x="1344" y="1344"/>
                  </a:lnTo>
                  <a:lnTo>
                    <a:pt x="336" y="1056"/>
                  </a:lnTo>
                  <a:lnTo>
                    <a:pt x="672" y="960"/>
                  </a:lnTo>
                  <a:lnTo>
                    <a:pt x="0" y="528"/>
                  </a:lnTo>
                  <a:lnTo>
                    <a:pt x="0" y="0"/>
                  </a:lnTo>
                </a:path>
              </a:pathLst>
            </a:custGeom>
            <a:solidFill>
              <a:srgbClr val="00FFFF"/>
            </a:solidFill>
            <a:ln w="12700" cap="rnd" cmpd="sng">
              <a:solidFill>
                <a:schemeClr val="tx1"/>
              </a:solidFill>
              <a:prstDash val="solid"/>
              <a:round/>
              <a:headEnd/>
              <a:tailEnd/>
            </a:ln>
          </p:spPr>
          <p:txBody>
            <a:bodyPr/>
            <a:lstStyle/>
            <a:p>
              <a:endParaRPr lang="en-US"/>
            </a:p>
          </p:txBody>
        </p:sp>
        <p:sp>
          <p:nvSpPr>
            <p:cNvPr id="80916" name="Rectangle 10"/>
            <p:cNvSpPr>
              <a:spLocks noChangeArrowheads="1"/>
            </p:cNvSpPr>
            <p:nvPr/>
          </p:nvSpPr>
          <p:spPr bwMode="auto">
            <a:xfrm>
              <a:off x="2294" y="1636"/>
              <a:ext cx="328" cy="40"/>
            </a:xfrm>
            <a:prstGeom prst="rect">
              <a:avLst/>
            </a:prstGeom>
            <a:solidFill>
              <a:srgbClr val="663300"/>
            </a:solidFill>
            <a:ln w="12700">
              <a:solidFill>
                <a:schemeClr val="tx1"/>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80917" name="Freeform 11"/>
            <p:cNvSpPr>
              <a:spLocks/>
            </p:cNvSpPr>
            <p:nvPr/>
          </p:nvSpPr>
          <p:spPr bwMode="auto">
            <a:xfrm>
              <a:off x="1824" y="1248"/>
              <a:ext cx="865" cy="577"/>
            </a:xfrm>
            <a:custGeom>
              <a:avLst/>
              <a:gdLst>
                <a:gd name="T0" fmla="*/ 816 w 865"/>
                <a:gd name="T1" fmla="*/ 0 h 577"/>
                <a:gd name="T2" fmla="*/ 864 w 865"/>
                <a:gd name="T3" fmla="*/ 96 h 577"/>
                <a:gd name="T4" fmla="*/ 96 w 865"/>
                <a:gd name="T5" fmla="*/ 96 h 577"/>
                <a:gd name="T6" fmla="*/ 96 w 865"/>
                <a:gd name="T7" fmla="*/ 576 h 577"/>
                <a:gd name="T8" fmla="*/ 0 w 865"/>
                <a:gd name="T9" fmla="*/ 528 h 577"/>
                <a:gd name="T10" fmla="*/ 0 w 865"/>
                <a:gd name="T11" fmla="*/ 0 h 577"/>
                <a:gd name="T12" fmla="*/ 0 60000 65536"/>
                <a:gd name="T13" fmla="*/ 0 60000 65536"/>
                <a:gd name="T14" fmla="*/ 0 60000 65536"/>
                <a:gd name="T15" fmla="*/ 0 60000 65536"/>
                <a:gd name="T16" fmla="*/ 0 60000 65536"/>
                <a:gd name="T17" fmla="*/ 0 60000 65536"/>
                <a:gd name="T18" fmla="*/ 0 w 865"/>
                <a:gd name="T19" fmla="*/ 0 h 577"/>
                <a:gd name="T20" fmla="*/ 865 w 865"/>
                <a:gd name="T21" fmla="*/ 577 h 577"/>
              </a:gdLst>
              <a:ahLst/>
              <a:cxnLst>
                <a:cxn ang="T12">
                  <a:pos x="T0" y="T1"/>
                </a:cxn>
                <a:cxn ang="T13">
                  <a:pos x="T2" y="T3"/>
                </a:cxn>
                <a:cxn ang="T14">
                  <a:pos x="T4" y="T5"/>
                </a:cxn>
                <a:cxn ang="T15">
                  <a:pos x="T6" y="T7"/>
                </a:cxn>
                <a:cxn ang="T16">
                  <a:pos x="T8" y="T9"/>
                </a:cxn>
                <a:cxn ang="T17">
                  <a:pos x="T10" y="T11"/>
                </a:cxn>
              </a:cxnLst>
              <a:rect l="T18" t="T19" r="T20" b="T21"/>
              <a:pathLst>
                <a:path w="865" h="577">
                  <a:moveTo>
                    <a:pt x="816" y="0"/>
                  </a:moveTo>
                  <a:lnTo>
                    <a:pt x="864" y="96"/>
                  </a:lnTo>
                  <a:lnTo>
                    <a:pt x="96" y="96"/>
                  </a:lnTo>
                  <a:lnTo>
                    <a:pt x="96" y="576"/>
                  </a:lnTo>
                  <a:lnTo>
                    <a:pt x="0" y="528"/>
                  </a:lnTo>
                  <a:lnTo>
                    <a:pt x="0" y="0"/>
                  </a:lnTo>
                </a:path>
              </a:pathLst>
            </a:custGeom>
            <a:solidFill>
              <a:srgbClr val="00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80918" name="Freeform 12"/>
            <p:cNvSpPr>
              <a:spLocks/>
            </p:cNvSpPr>
            <p:nvPr/>
          </p:nvSpPr>
          <p:spPr bwMode="auto">
            <a:xfrm>
              <a:off x="2304" y="1440"/>
              <a:ext cx="529" cy="721"/>
            </a:xfrm>
            <a:custGeom>
              <a:avLst/>
              <a:gdLst>
                <a:gd name="T0" fmla="*/ 0 w 529"/>
                <a:gd name="T1" fmla="*/ 0 h 721"/>
                <a:gd name="T2" fmla="*/ 48 w 529"/>
                <a:gd name="T3" fmla="*/ 0 h 721"/>
                <a:gd name="T4" fmla="*/ 528 w 529"/>
                <a:gd name="T5" fmla="*/ 720 h 721"/>
                <a:gd name="T6" fmla="*/ 480 w 529"/>
                <a:gd name="T7" fmla="*/ 720 h 721"/>
                <a:gd name="T8" fmla="*/ 0 w 529"/>
                <a:gd name="T9" fmla="*/ 0 h 721"/>
                <a:gd name="T10" fmla="*/ 0 60000 65536"/>
                <a:gd name="T11" fmla="*/ 0 60000 65536"/>
                <a:gd name="T12" fmla="*/ 0 60000 65536"/>
                <a:gd name="T13" fmla="*/ 0 60000 65536"/>
                <a:gd name="T14" fmla="*/ 0 60000 65536"/>
                <a:gd name="T15" fmla="*/ 0 w 529"/>
                <a:gd name="T16" fmla="*/ 0 h 721"/>
                <a:gd name="T17" fmla="*/ 529 w 529"/>
                <a:gd name="T18" fmla="*/ 721 h 721"/>
              </a:gdLst>
              <a:ahLst/>
              <a:cxnLst>
                <a:cxn ang="T10">
                  <a:pos x="T0" y="T1"/>
                </a:cxn>
                <a:cxn ang="T11">
                  <a:pos x="T2" y="T3"/>
                </a:cxn>
                <a:cxn ang="T12">
                  <a:pos x="T4" y="T5"/>
                </a:cxn>
                <a:cxn ang="T13">
                  <a:pos x="T6" y="T7"/>
                </a:cxn>
                <a:cxn ang="T14">
                  <a:pos x="T8" y="T9"/>
                </a:cxn>
              </a:cxnLst>
              <a:rect l="T15" t="T16" r="T17" b="T18"/>
              <a:pathLst>
                <a:path w="529" h="721">
                  <a:moveTo>
                    <a:pt x="0" y="0"/>
                  </a:moveTo>
                  <a:lnTo>
                    <a:pt x="48" y="0"/>
                  </a:lnTo>
                  <a:lnTo>
                    <a:pt x="528" y="720"/>
                  </a:lnTo>
                  <a:lnTo>
                    <a:pt x="480" y="720"/>
                  </a:lnTo>
                  <a:lnTo>
                    <a:pt x="0" y="0"/>
                  </a:lnTo>
                </a:path>
              </a:pathLst>
            </a:custGeom>
            <a:solidFill>
              <a:srgbClr val="996633"/>
            </a:solidFill>
            <a:ln w="12700" cap="rnd" cmpd="sng">
              <a:solidFill>
                <a:schemeClr val="tx1"/>
              </a:solidFill>
              <a:prstDash val="solid"/>
              <a:round/>
              <a:headEnd/>
              <a:tailEnd/>
            </a:ln>
          </p:spPr>
          <p:txBody>
            <a:bodyPr/>
            <a:lstStyle/>
            <a:p>
              <a:endParaRPr lang="en-US"/>
            </a:p>
          </p:txBody>
        </p:sp>
        <p:sp>
          <p:nvSpPr>
            <p:cNvPr id="80919" name="Freeform 13"/>
            <p:cNvSpPr>
              <a:spLocks/>
            </p:cNvSpPr>
            <p:nvPr/>
          </p:nvSpPr>
          <p:spPr bwMode="auto">
            <a:xfrm>
              <a:off x="2304" y="1440"/>
              <a:ext cx="481" cy="721"/>
            </a:xfrm>
            <a:custGeom>
              <a:avLst/>
              <a:gdLst>
                <a:gd name="T0" fmla="*/ 0 w 481"/>
                <a:gd name="T1" fmla="*/ 0 h 721"/>
                <a:gd name="T2" fmla="*/ 0 w 481"/>
                <a:gd name="T3" fmla="*/ 96 h 721"/>
                <a:gd name="T4" fmla="*/ 432 w 481"/>
                <a:gd name="T5" fmla="*/ 720 h 721"/>
                <a:gd name="T6" fmla="*/ 480 w 481"/>
                <a:gd name="T7" fmla="*/ 720 h 721"/>
                <a:gd name="T8" fmla="*/ 0 w 481"/>
                <a:gd name="T9" fmla="*/ 0 h 721"/>
                <a:gd name="T10" fmla="*/ 0 60000 65536"/>
                <a:gd name="T11" fmla="*/ 0 60000 65536"/>
                <a:gd name="T12" fmla="*/ 0 60000 65536"/>
                <a:gd name="T13" fmla="*/ 0 60000 65536"/>
                <a:gd name="T14" fmla="*/ 0 60000 65536"/>
                <a:gd name="T15" fmla="*/ 0 w 481"/>
                <a:gd name="T16" fmla="*/ 0 h 721"/>
                <a:gd name="T17" fmla="*/ 481 w 481"/>
                <a:gd name="T18" fmla="*/ 721 h 721"/>
              </a:gdLst>
              <a:ahLst/>
              <a:cxnLst>
                <a:cxn ang="T10">
                  <a:pos x="T0" y="T1"/>
                </a:cxn>
                <a:cxn ang="T11">
                  <a:pos x="T2" y="T3"/>
                </a:cxn>
                <a:cxn ang="T12">
                  <a:pos x="T4" y="T5"/>
                </a:cxn>
                <a:cxn ang="T13">
                  <a:pos x="T6" y="T7"/>
                </a:cxn>
                <a:cxn ang="T14">
                  <a:pos x="T8" y="T9"/>
                </a:cxn>
              </a:cxnLst>
              <a:rect l="T15" t="T16" r="T17" b="T18"/>
              <a:pathLst>
                <a:path w="481" h="721">
                  <a:moveTo>
                    <a:pt x="0" y="0"/>
                  </a:moveTo>
                  <a:lnTo>
                    <a:pt x="0" y="96"/>
                  </a:lnTo>
                  <a:lnTo>
                    <a:pt x="432" y="720"/>
                  </a:lnTo>
                  <a:lnTo>
                    <a:pt x="480" y="720"/>
                  </a:lnTo>
                  <a:lnTo>
                    <a:pt x="0" y="0"/>
                  </a:lnTo>
                </a:path>
              </a:pathLst>
            </a:custGeom>
            <a:solidFill>
              <a:srgbClr val="663300"/>
            </a:solidFill>
            <a:ln w="12700" cap="rnd" cmpd="sng">
              <a:solidFill>
                <a:schemeClr val="tx1"/>
              </a:solidFill>
              <a:prstDash val="solid"/>
              <a:round/>
              <a:headEnd/>
              <a:tailEnd/>
            </a:ln>
          </p:spPr>
          <p:txBody>
            <a:bodyPr/>
            <a:lstStyle/>
            <a:p>
              <a:endParaRPr lang="en-US"/>
            </a:p>
          </p:txBody>
        </p:sp>
        <p:sp>
          <p:nvSpPr>
            <p:cNvPr id="80920" name="Freeform 14"/>
            <p:cNvSpPr>
              <a:spLocks/>
            </p:cNvSpPr>
            <p:nvPr/>
          </p:nvSpPr>
          <p:spPr bwMode="auto">
            <a:xfrm>
              <a:off x="2242" y="1584"/>
              <a:ext cx="385" cy="49"/>
            </a:xfrm>
            <a:custGeom>
              <a:avLst/>
              <a:gdLst>
                <a:gd name="T0" fmla="*/ 0 w 385"/>
                <a:gd name="T1" fmla="*/ 0 h 49"/>
                <a:gd name="T2" fmla="*/ 336 w 385"/>
                <a:gd name="T3" fmla="*/ 0 h 49"/>
                <a:gd name="T4" fmla="*/ 384 w 385"/>
                <a:gd name="T5" fmla="*/ 48 h 49"/>
                <a:gd name="T6" fmla="*/ 48 w 385"/>
                <a:gd name="T7" fmla="*/ 48 h 49"/>
                <a:gd name="T8" fmla="*/ 0 w 385"/>
                <a:gd name="T9" fmla="*/ 0 h 49"/>
                <a:gd name="T10" fmla="*/ 0 60000 65536"/>
                <a:gd name="T11" fmla="*/ 0 60000 65536"/>
                <a:gd name="T12" fmla="*/ 0 60000 65536"/>
                <a:gd name="T13" fmla="*/ 0 60000 65536"/>
                <a:gd name="T14" fmla="*/ 0 60000 65536"/>
                <a:gd name="T15" fmla="*/ 0 w 385"/>
                <a:gd name="T16" fmla="*/ 0 h 49"/>
                <a:gd name="T17" fmla="*/ 385 w 385"/>
                <a:gd name="T18" fmla="*/ 49 h 49"/>
              </a:gdLst>
              <a:ahLst/>
              <a:cxnLst>
                <a:cxn ang="T10">
                  <a:pos x="T0" y="T1"/>
                </a:cxn>
                <a:cxn ang="T11">
                  <a:pos x="T2" y="T3"/>
                </a:cxn>
                <a:cxn ang="T12">
                  <a:pos x="T4" y="T5"/>
                </a:cxn>
                <a:cxn ang="T13">
                  <a:pos x="T6" y="T7"/>
                </a:cxn>
                <a:cxn ang="T14">
                  <a:pos x="T8" y="T9"/>
                </a:cxn>
              </a:cxnLst>
              <a:rect l="T15" t="T16" r="T17" b="T18"/>
              <a:pathLst>
                <a:path w="385" h="49">
                  <a:moveTo>
                    <a:pt x="0" y="0"/>
                  </a:moveTo>
                  <a:lnTo>
                    <a:pt x="336" y="0"/>
                  </a:lnTo>
                  <a:lnTo>
                    <a:pt x="384" y="48"/>
                  </a:lnTo>
                  <a:lnTo>
                    <a:pt x="48" y="48"/>
                  </a:lnTo>
                  <a:lnTo>
                    <a:pt x="0" y="0"/>
                  </a:lnTo>
                </a:path>
              </a:pathLst>
            </a:custGeom>
            <a:solidFill>
              <a:srgbClr val="996633"/>
            </a:solidFill>
            <a:ln w="12700" cap="rnd" cmpd="sng">
              <a:solidFill>
                <a:schemeClr val="tx1"/>
              </a:solidFill>
              <a:prstDash val="solid"/>
              <a:round/>
              <a:headEnd/>
              <a:tailEnd/>
            </a:ln>
          </p:spPr>
          <p:txBody>
            <a:bodyPr/>
            <a:lstStyle/>
            <a:p>
              <a:endParaRPr lang="en-US"/>
            </a:p>
          </p:txBody>
        </p:sp>
        <p:sp>
          <p:nvSpPr>
            <p:cNvPr id="80921" name="Freeform 15"/>
            <p:cNvSpPr>
              <a:spLocks/>
            </p:cNvSpPr>
            <p:nvPr/>
          </p:nvSpPr>
          <p:spPr bwMode="auto">
            <a:xfrm>
              <a:off x="2242" y="1584"/>
              <a:ext cx="49" cy="97"/>
            </a:xfrm>
            <a:custGeom>
              <a:avLst/>
              <a:gdLst>
                <a:gd name="T0" fmla="*/ 0 w 49"/>
                <a:gd name="T1" fmla="*/ 0 h 97"/>
                <a:gd name="T2" fmla="*/ 0 w 49"/>
                <a:gd name="T3" fmla="*/ 48 h 97"/>
                <a:gd name="T4" fmla="*/ 48 w 49"/>
                <a:gd name="T5" fmla="*/ 96 h 97"/>
                <a:gd name="T6" fmla="*/ 48 w 49"/>
                <a:gd name="T7" fmla="*/ 48 h 97"/>
                <a:gd name="T8" fmla="*/ 0 w 49"/>
                <a:gd name="T9" fmla="*/ 0 h 97"/>
                <a:gd name="T10" fmla="*/ 0 60000 65536"/>
                <a:gd name="T11" fmla="*/ 0 60000 65536"/>
                <a:gd name="T12" fmla="*/ 0 60000 65536"/>
                <a:gd name="T13" fmla="*/ 0 60000 65536"/>
                <a:gd name="T14" fmla="*/ 0 60000 65536"/>
                <a:gd name="T15" fmla="*/ 0 w 49"/>
                <a:gd name="T16" fmla="*/ 0 h 97"/>
                <a:gd name="T17" fmla="*/ 49 w 49"/>
                <a:gd name="T18" fmla="*/ 97 h 97"/>
              </a:gdLst>
              <a:ahLst/>
              <a:cxnLst>
                <a:cxn ang="T10">
                  <a:pos x="T0" y="T1"/>
                </a:cxn>
                <a:cxn ang="T11">
                  <a:pos x="T2" y="T3"/>
                </a:cxn>
                <a:cxn ang="T12">
                  <a:pos x="T4" y="T5"/>
                </a:cxn>
                <a:cxn ang="T13">
                  <a:pos x="T6" y="T7"/>
                </a:cxn>
                <a:cxn ang="T14">
                  <a:pos x="T8" y="T9"/>
                </a:cxn>
              </a:cxnLst>
              <a:rect l="T15" t="T16" r="T17" b="T18"/>
              <a:pathLst>
                <a:path w="49" h="97">
                  <a:moveTo>
                    <a:pt x="0" y="0"/>
                  </a:moveTo>
                  <a:lnTo>
                    <a:pt x="0" y="48"/>
                  </a:lnTo>
                  <a:lnTo>
                    <a:pt x="48" y="96"/>
                  </a:lnTo>
                  <a:lnTo>
                    <a:pt x="48" y="48"/>
                  </a:lnTo>
                  <a:lnTo>
                    <a:pt x="0" y="0"/>
                  </a:lnTo>
                </a:path>
              </a:pathLst>
            </a:custGeom>
            <a:solidFill>
              <a:srgbClr val="663300"/>
            </a:solidFill>
            <a:ln w="12700" cap="rnd" cmpd="sng">
              <a:solidFill>
                <a:schemeClr val="tx1"/>
              </a:solidFill>
              <a:prstDash val="solid"/>
              <a:round/>
              <a:headEnd/>
              <a:tailEnd/>
            </a:ln>
          </p:spPr>
          <p:txBody>
            <a:bodyPr/>
            <a:lstStyle/>
            <a:p>
              <a:endParaRPr lang="en-US"/>
            </a:p>
          </p:txBody>
        </p:sp>
        <p:sp>
          <p:nvSpPr>
            <p:cNvPr id="80922" name="Freeform 16"/>
            <p:cNvSpPr>
              <a:spLocks/>
            </p:cNvSpPr>
            <p:nvPr/>
          </p:nvSpPr>
          <p:spPr bwMode="auto">
            <a:xfrm>
              <a:off x="2550" y="2160"/>
              <a:ext cx="469" cy="157"/>
            </a:xfrm>
            <a:custGeom>
              <a:avLst/>
              <a:gdLst>
                <a:gd name="T0" fmla="*/ 0 w 469"/>
                <a:gd name="T1" fmla="*/ 90 h 157"/>
                <a:gd name="T2" fmla="*/ 78 w 469"/>
                <a:gd name="T3" fmla="*/ 54 h 157"/>
                <a:gd name="T4" fmla="*/ 180 w 469"/>
                <a:gd name="T5" fmla="*/ 0 h 157"/>
                <a:gd name="T6" fmla="*/ 282 w 469"/>
                <a:gd name="T7" fmla="*/ 0 h 157"/>
                <a:gd name="T8" fmla="*/ 330 w 469"/>
                <a:gd name="T9" fmla="*/ 0 h 157"/>
                <a:gd name="T10" fmla="*/ 408 w 469"/>
                <a:gd name="T11" fmla="*/ 66 h 157"/>
                <a:gd name="T12" fmla="*/ 468 w 469"/>
                <a:gd name="T13" fmla="*/ 120 h 157"/>
                <a:gd name="T14" fmla="*/ 330 w 469"/>
                <a:gd name="T15" fmla="*/ 102 h 157"/>
                <a:gd name="T16" fmla="*/ 330 w 469"/>
                <a:gd name="T17" fmla="*/ 150 h 157"/>
                <a:gd name="T18" fmla="*/ 222 w 469"/>
                <a:gd name="T19" fmla="*/ 102 h 157"/>
                <a:gd name="T20" fmla="*/ 72 w 469"/>
                <a:gd name="T21" fmla="*/ 156 h 157"/>
                <a:gd name="T22" fmla="*/ 120 w 469"/>
                <a:gd name="T23" fmla="*/ 96 h 157"/>
                <a:gd name="T24" fmla="*/ 0 w 469"/>
                <a:gd name="T25" fmla="*/ 90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9"/>
                <a:gd name="T40" fmla="*/ 0 h 157"/>
                <a:gd name="T41" fmla="*/ 469 w 469"/>
                <a:gd name="T42" fmla="*/ 157 h 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9" h="157">
                  <a:moveTo>
                    <a:pt x="0" y="90"/>
                  </a:moveTo>
                  <a:lnTo>
                    <a:pt x="78" y="54"/>
                  </a:lnTo>
                  <a:lnTo>
                    <a:pt x="180" y="0"/>
                  </a:lnTo>
                  <a:lnTo>
                    <a:pt x="282" y="0"/>
                  </a:lnTo>
                  <a:lnTo>
                    <a:pt x="330" y="0"/>
                  </a:lnTo>
                  <a:lnTo>
                    <a:pt x="408" y="66"/>
                  </a:lnTo>
                  <a:lnTo>
                    <a:pt x="468" y="120"/>
                  </a:lnTo>
                  <a:lnTo>
                    <a:pt x="330" y="102"/>
                  </a:lnTo>
                  <a:lnTo>
                    <a:pt x="330" y="150"/>
                  </a:lnTo>
                  <a:lnTo>
                    <a:pt x="222" y="102"/>
                  </a:lnTo>
                  <a:lnTo>
                    <a:pt x="72" y="156"/>
                  </a:lnTo>
                  <a:lnTo>
                    <a:pt x="120" y="96"/>
                  </a:lnTo>
                  <a:lnTo>
                    <a:pt x="0" y="90"/>
                  </a:lnTo>
                </a:path>
              </a:pathLst>
            </a:custGeom>
            <a:solidFill>
              <a:schemeClr val="accent1"/>
            </a:solidFill>
            <a:ln w="12700" cap="rnd" cmpd="sng">
              <a:solidFill>
                <a:schemeClr val="tx1"/>
              </a:solidFill>
              <a:prstDash val="solid"/>
              <a:round/>
              <a:headEnd/>
              <a:tailEnd/>
            </a:ln>
          </p:spPr>
          <p:txBody>
            <a:bodyPr/>
            <a:lstStyle/>
            <a:p>
              <a:endParaRPr lang="en-US"/>
            </a:p>
          </p:txBody>
        </p:sp>
      </p:grpSp>
      <p:grpSp>
        <p:nvGrpSpPr>
          <p:cNvPr id="5" name="Group 29"/>
          <p:cNvGrpSpPr>
            <a:grpSpLocks/>
          </p:cNvGrpSpPr>
          <p:nvPr/>
        </p:nvGrpSpPr>
        <p:grpSpPr bwMode="auto">
          <a:xfrm>
            <a:off x="8273094" y="2060765"/>
            <a:ext cx="2135188" cy="2287588"/>
            <a:chOff x="3897" y="1285"/>
            <a:chExt cx="1345" cy="1441"/>
          </a:xfrm>
        </p:grpSpPr>
        <p:sp>
          <p:nvSpPr>
            <p:cNvPr id="80905" name="Freeform 26"/>
            <p:cNvSpPr>
              <a:spLocks/>
            </p:cNvSpPr>
            <p:nvPr/>
          </p:nvSpPr>
          <p:spPr bwMode="auto">
            <a:xfrm>
              <a:off x="3897" y="1285"/>
              <a:ext cx="1345" cy="1441"/>
            </a:xfrm>
            <a:custGeom>
              <a:avLst/>
              <a:gdLst>
                <a:gd name="T0" fmla="*/ 0 w 1345"/>
                <a:gd name="T1" fmla="*/ 1440 h 1441"/>
                <a:gd name="T2" fmla="*/ 624 w 1345"/>
                <a:gd name="T3" fmla="*/ 672 h 1441"/>
                <a:gd name="T4" fmla="*/ 240 w 1345"/>
                <a:gd name="T5" fmla="*/ 624 h 1441"/>
                <a:gd name="T6" fmla="*/ 1296 w 1345"/>
                <a:gd name="T7" fmla="*/ 0 h 1441"/>
                <a:gd name="T8" fmla="*/ 1344 w 1345"/>
                <a:gd name="T9" fmla="*/ 1152 h 1441"/>
                <a:gd name="T10" fmla="*/ 1056 w 1345"/>
                <a:gd name="T11" fmla="*/ 864 h 1441"/>
                <a:gd name="T12" fmla="*/ 864 w 1345"/>
                <a:gd name="T13" fmla="*/ 1440 h 1441"/>
                <a:gd name="T14" fmla="*/ 0 w 1345"/>
                <a:gd name="T15" fmla="*/ 1440 h 1441"/>
                <a:gd name="T16" fmla="*/ 0 60000 65536"/>
                <a:gd name="T17" fmla="*/ 0 60000 65536"/>
                <a:gd name="T18" fmla="*/ 0 60000 65536"/>
                <a:gd name="T19" fmla="*/ 0 60000 65536"/>
                <a:gd name="T20" fmla="*/ 0 60000 65536"/>
                <a:gd name="T21" fmla="*/ 0 60000 65536"/>
                <a:gd name="T22" fmla="*/ 0 60000 65536"/>
                <a:gd name="T23" fmla="*/ 0 60000 65536"/>
                <a:gd name="T24" fmla="*/ 0 w 1345"/>
                <a:gd name="T25" fmla="*/ 0 h 1441"/>
                <a:gd name="T26" fmla="*/ 1345 w 1345"/>
                <a:gd name="T27" fmla="*/ 1441 h 14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5" h="1441">
                  <a:moveTo>
                    <a:pt x="0" y="1440"/>
                  </a:moveTo>
                  <a:lnTo>
                    <a:pt x="624" y="672"/>
                  </a:lnTo>
                  <a:lnTo>
                    <a:pt x="240" y="624"/>
                  </a:lnTo>
                  <a:lnTo>
                    <a:pt x="1296" y="0"/>
                  </a:lnTo>
                  <a:lnTo>
                    <a:pt x="1344" y="1152"/>
                  </a:lnTo>
                  <a:lnTo>
                    <a:pt x="1056" y="864"/>
                  </a:lnTo>
                  <a:lnTo>
                    <a:pt x="864" y="1440"/>
                  </a:lnTo>
                  <a:lnTo>
                    <a:pt x="0" y="1440"/>
                  </a:lnTo>
                </a:path>
              </a:pathLst>
            </a:custGeom>
            <a:solidFill>
              <a:srgbClr val="FFFF99"/>
            </a:solidFill>
            <a:ln w="12700" cap="rnd" cmpd="sng">
              <a:solidFill>
                <a:schemeClr val="tx1"/>
              </a:solidFill>
              <a:prstDash val="solid"/>
              <a:round/>
              <a:headEnd/>
              <a:tailEnd/>
            </a:ln>
          </p:spPr>
          <p:txBody>
            <a:bodyPr/>
            <a:lstStyle/>
            <a:p>
              <a:endParaRPr lang="en-US"/>
            </a:p>
          </p:txBody>
        </p:sp>
        <p:sp>
          <p:nvSpPr>
            <p:cNvPr id="80906" name="AutoShape 27"/>
            <p:cNvSpPr>
              <a:spLocks noChangeArrowheads="1"/>
            </p:cNvSpPr>
            <p:nvPr/>
          </p:nvSpPr>
          <p:spPr bwMode="auto">
            <a:xfrm>
              <a:off x="4538" y="1594"/>
              <a:ext cx="690" cy="534"/>
            </a:xfrm>
            <a:prstGeom prst="star16">
              <a:avLst>
                <a:gd name="adj" fmla="val 3750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80907" name="Rectangle 28"/>
            <p:cNvSpPr>
              <a:spLocks noChangeArrowheads="1"/>
            </p:cNvSpPr>
            <p:nvPr/>
          </p:nvSpPr>
          <p:spPr bwMode="auto">
            <a:xfrm>
              <a:off x="4582" y="1618"/>
              <a:ext cx="601"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nSpc>
                  <a:spcPct val="80000"/>
                </a:lnSpc>
                <a:spcBef>
                  <a:spcPct val="0"/>
                </a:spcBef>
                <a:buFontTx/>
                <a:buNone/>
              </a:pPr>
              <a:r>
                <a:rPr lang="en-US" altLang="en-US" sz="2400" dirty="0">
                  <a:solidFill>
                    <a:schemeClr val="tx1"/>
                  </a:solidFill>
                </a:rPr>
                <a:t>NEW</a:t>
              </a:r>
            </a:p>
            <a:p>
              <a:pPr>
                <a:lnSpc>
                  <a:spcPct val="80000"/>
                </a:lnSpc>
                <a:spcBef>
                  <a:spcPct val="0"/>
                </a:spcBef>
                <a:buFontTx/>
                <a:buNone/>
              </a:pPr>
              <a:r>
                <a:rPr lang="en-US" altLang="en-US" sz="2400" dirty="0">
                  <a:solidFill>
                    <a:schemeClr val="tx1"/>
                  </a:solidFill>
                </a:rPr>
                <a:t>LIFE!</a:t>
              </a:r>
            </a:p>
          </p:txBody>
        </p:sp>
      </p:grpSp>
      <p:sp>
        <p:nvSpPr>
          <p:cNvPr id="26654" name="Rectangle 30"/>
          <p:cNvSpPr>
            <a:spLocks noChangeArrowheads="1"/>
          </p:cNvSpPr>
          <p:nvPr/>
        </p:nvSpPr>
        <p:spPr bwMode="auto">
          <a:xfrm>
            <a:off x="1195394" y="4095012"/>
            <a:ext cx="1474787" cy="19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a:solidFill>
                  <a:schemeClr val="tx1"/>
                </a:solidFill>
              </a:rPr>
              <a:t>Dead,</a:t>
            </a:r>
          </a:p>
          <a:p>
            <a:pPr algn="ctr">
              <a:spcBef>
                <a:spcPct val="0"/>
              </a:spcBef>
              <a:buFontTx/>
              <a:buNone/>
            </a:pPr>
            <a:r>
              <a:rPr lang="en-US" altLang="en-US" sz="2400">
                <a:solidFill>
                  <a:schemeClr val="tx1"/>
                </a:solidFill>
              </a:rPr>
              <a:t>Buried,</a:t>
            </a:r>
          </a:p>
          <a:p>
            <a:pPr algn="ctr">
              <a:spcBef>
                <a:spcPct val="0"/>
              </a:spcBef>
              <a:buFontTx/>
              <a:buNone/>
            </a:pPr>
            <a:r>
              <a:rPr lang="en-US" altLang="en-US" sz="2400">
                <a:solidFill>
                  <a:schemeClr val="tx1"/>
                </a:solidFill>
              </a:rPr>
              <a:t>and</a:t>
            </a:r>
            <a:br>
              <a:rPr lang="en-US" altLang="en-US" sz="2400">
                <a:solidFill>
                  <a:schemeClr val="tx1"/>
                </a:solidFill>
              </a:rPr>
            </a:br>
            <a:r>
              <a:rPr lang="en-US" altLang="en-US" sz="2400">
                <a:solidFill>
                  <a:schemeClr val="tx1"/>
                </a:solidFill>
              </a:rPr>
              <a:t>Alive</a:t>
            </a:r>
            <a:br>
              <a:rPr lang="en-US" altLang="en-US" sz="2400">
                <a:solidFill>
                  <a:schemeClr val="tx1"/>
                </a:solidFill>
              </a:rPr>
            </a:br>
            <a:r>
              <a:rPr lang="en-US" altLang="en-US" sz="2400">
                <a:solidFill>
                  <a:schemeClr val="tx1"/>
                </a:solidFill>
              </a:rPr>
              <a:t>again!</a:t>
            </a:r>
          </a:p>
        </p:txBody>
      </p:sp>
      <p:grpSp>
        <p:nvGrpSpPr>
          <p:cNvPr id="4" name="Group 25"/>
          <p:cNvGrpSpPr>
            <a:grpSpLocks/>
          </p:cNvGrpSpPr>
          <p:nvPr/>
        </p:nvGrpSpPr>
        <p:grpSpPr bwMode="auto">
          <a:xfrm>
            <a:off x="5376069" y="4158692"/>
            <a:ext cx="4976621" cy="1938898"/>
            <a:chOff x="2154" y="2706"/>
            <a:chExt cx="2815" cy="1009"/>
          </a:xfrm>
        </p:grpSpPr>
        <p:sp>
          <p:nvSpPr>
            <p:cNvPr id="80908" name="Freeform 18"/>
            <p:cNvSpPr>
              <a:spLocks/>
            </p:cNvSpPr>
            <p:nvPr/>
          </p:nvSpPr>
          <p:spPr bwMode="auto">
            <a:xfrm>
              <a:off x="2154" y="2766"/>
              <a:ext cx="2815" cy="949"/>
            </a:xfrm>
            <a:custGeom>
              <a:avLst/>
              <a:gdLst>
                <a:gd name="T0" fmla="*/ 630 w 2815"/>
                <a:gd name="T1" fmla="*/ 66 h 949"/>
                <a:gd name="T2" fmla="*/ 528 w 2815"/>
                <a:gd name="T3" fmla="*/ 192 h 949"/>
                <a:gd name="T4" fmla="*/ 516 w 2815"/>
                <a:gd name="T5" fmla="*/ 348 h 949"/>
                <a:gd name="T6" fmla="*/ 444 w 2815"/>
                <a:gd name="T7" fmla="*/ 384 h 949"/>
                <a:gd name="T8" fmla="*/ 342 w 2815"/>
                <a:gd name="T9" fmla="*/ 558 h 949"/>
                <a:gd name="T10" fmla="*/ 258 w 2815"/>
                <a:gd name="T11" fmla="*/ 588 h 949"/>
                <a:gd name="T12" fmla="*/ 252 w 2815"/>
                <a:gd name="T13" fmla="*/ 714 h 949"/>
                <a:gd name="T14" fmla="*/ 144 w 2815"/>
                <a:gd name="T15" fmla="*/ 726 h 949"/>
                <a:gd name="T16" fmla="*/ 126 w 2815"/>
                <a:gd name="T17" fmla="*/ 804 h 949"/>
                <a:gd name="T18" fmla="*/ 0 w 2815"/>
                <a:gd name="T19" fmla="*/ 882 h 949"/>
                <a:gd name="T20" fmla="*/ 0 w 2815"/>
                <a:gd name="T21" fmla="*/ 948 h 949"/>
                <a:gd name="T22" fmla="*/ 2814 w 2815"/>
                <a:gd name="T23" fmla="*/ 948 h 949"/>
                <a:gd name="T24" fmla="*/ 2730 w 2815"/>
                <a:gd name="T25" fmla="*/ 744 h 949"/>
                <a:gd name="T26" fmla="*/ 2616 w 2815"/>
                <a:gd name="T27" fmla="*/ 690 h 949"/>
                <a:gd name="T28" fmla="*/ 2616 w 2815"/>
                <a:gd name="T29" fmla="*/ 540 h 949"/>
                <a:gd name="T30" fmla="*/ 2496 w 2815"/>
                <a:gd name="T31" fmla="*/ 438 h 949"/>
                <a:gd name="T32" fmla="*/ 2496 w 2815"/>
                <a:gd name="T33" fmla="*/ 258 h 949"/>
                <a:gd name="T34" fmla="*/ 2418 w 2815"/>
                <a:gd name="T35" fmla="*/ 186 h 949"/>
                <a:gd name="T36" fmla="*/ 2370 w 2815"/>
                <a:gd name="T37" fmla="*/ 66 h 949"/>
                <a:gd name="T38" fmla="*/ 2298 w 2815"/>
                <a:gd name="T39" fmla="*/ 0 h 949"/>
                <a:gd name="T40" fmla="*/ 858 w 2815"/>
                <a:gd name="T41" fmla="*/ 6 h 949"/>
                <a:gd name="T42" fmla="*/ 630 w 2815"/>
                <a:gd name="T43" fmla="*/ 66 h 9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15"/>
                <a:gd name="T67" fmla="*/ 0 h 949"/>
                <a:gd name="T68" fmla="*/ 2815 w 2815"/>
                <a:gd name="T69" fmla="*/ 949 h 9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15" h="949">
                  <a:moveTo>
                    <a:pt x="630" y="66"/>
                  </a:moveTo>
                  <a:lnTo>
                    <a:pt x="528" y="192"/>
                  </a:lnTo>
                  <a:lnTo>
                    <a:pt x="516" y="348"/>
                  </a:lnTo>
                  <a:lnTo>
                    <a:pt x="444" y="384"/>
                  </a:lnTo>
                  <a:lnTo>
                    <a:pt x="342" y="558"/>
                  </a:lnTo>
                  <a:lnTo>
                    <a:pt x="258" y="588"/>
                  </a:lnTo>
                  <a:lnTo>
                    <a:pt x="252" y="714"/>
                  </a:lnTo>
                  <a:lnTo>
                    <a:pt x="144" y="726"/>
                  </a:lnTo>
                  <a:lnTo>
                    <a:pt x="126" y="804"/>
                  </a:lnTo>
                  <a:lnTo>
                    <a:pt x="0" y="882"/>
                  </a:lnTo>
                  <a:lnTo>
                    <a:pt x="0" y="948"/>
                  </a:lnTo>
                  <a:lnTo>
                    <a:pt x="2814" y="948"/>
                  </a:lnTo>
                  <a:lnTo>
                    <a:pt x="2730" y="744"/>
                  </a:lnTo>
                  <a:lnTo>
                    <a:pt x="2616" y="690"/>
                  </a:lnTo>
                  <a:lnTo>
                    <a:pt x="2616" y="540"/>
                  </a:lnTo>
                  <a:lnTo>
                    <a:pt x="2496" y="438"/>
                  </a:lnTo>
                  <a:lnTo>
                    <a:pt x="2496" y="258"/>
                  </a:lnTo>
                  <a:lnTo>
                    <a:pt x="2418" y="186"/>
                  </a:lnTo>
                  <a:lnTo>
                    <a:pt x="2370" y="66"/>
                  </a:lnTo>
                  <a:lnTo>
                    <a:pt x="2298" y="0"/>
                  </a:lnTo>
                  <a:lnTo>
                    <a:pt x="858" y="6"/>
                  </a:lnTo>
                  <a:lnTo>
                    <a:pt x="630" y="66"/>
                  </a:lnTo>
                </a:path>
              </a:pathLst>
            </a:custGeom>
            <a:solidFill>
              <a:srgbClr val="663300"/>
            </a:solidFill>
            <a:ln w="12700" cap="rnd" cmpd="sng">
              <a:solidFill>
                <a:schemeClr val="tx1"/>
              </a:solidFill>
              <a:prstDash val="solid"/>
              <a:round/>
              <a:headEnd/>
              <a:tailEnd/>
            </a:ln>
          </p:spPr>
          <p:txBody>
            <a:bodyPr/>
            <a:lstStyle/>
            <a:p>
              <a:endParaRPr lang="en-US"/>
            </a:p>
          </p:txBody>
        </p:sp>
        <p:sp>
          <p:nvSpPr>
            <p:cNvPr id="80909" name="Freeform 19"/>
            <p:cNvSpPr>
              <a:spLocks/>
            </p:cNvSpPr>
            <p:nvPr/>
          </p:nvSpPr>
          <p:spPr bwMode="auto">
            <a:xfrm>
              <a:off x="2880" y="2934"/>
              <a:ext cx="697" cy="763"/>
            </a:xfrm>
            <a:custGeom>
              <a:avLst/>
              <a:gdLst>
                <a:gd name="T0" fmla="*/ 168 w 697"/>
                <a:gd name="T1" fmla="*/ 0 h 763"/>
                <a:gd name="T2" fmla="*/ 0 w 697"/>
                <a:gd name="T3" fmla="*/ 762 h 763"/>
                <a:gd name="T4" fmla="*/ 696 w 697"/>
                <a:gd name="T5" fmla="*/ 762 h 763"/>
                <a:gd name="T6" fmla="*/ 630 w 697"/>
                <a:gd name="T7" fmla="*/ 12 h 763"/>
                <a:gd name="T8" fmla="*/ 168 w 697"/>
                <a:gd name="T9" fmla="*/ 0 h 763"/>
                <a:gd name="T10" fmla="*/ 0 60000 65536"/>
                <a:gd name="T11" fmla="*/ 0 60000 65536"/>
                <a:gd name="T12" fmla="*/ 0 60000 65536"/>
                <a:gd name="T13" fmla="*/ 0 60000 65536"/>
                <a:gd name="T14" fmla="*/ 0 60000 65536"/>
                <a:gd name="T15" fmla="*/ 0 w 697"/>
                <a:gd name="T16" fmla="*/ 0 h 763"/>
                <a:gd name="T17" fmla="*/ 697 w 697"/>
                <a:gd name="T18" fmla="*/ 763 h 763"/>
              </a:gdLst>
              <a:ahLst/>
              <a:cxnLst>
                <a:cxn ang="T10">
                  <a:pos x="T0" y="T1"/>
                </a:cxn>
                <a:cxn ang="T11">
                  <a:pos x="T2" y="T3"/>
                </a:cxn>
                <a:cxn ang="T12">
                  <a:pos x="T4" y="T5"/>
                </a:cxn>
                <a:cxn ang="T13">
                  <a:pos x="T6" y="T7"/>
                </a:cxn>
                <a:cxn ang="T14">
                  <a:pos x="T8" y="T9"/>
                </a:cxn>
              </a:cxnLst>
              <a:rect l="T15" t="T16" r="T17" b="T18"/>
              <a:pathLst>
                <a:path w="697" h="763">
                  <a:moveTo>
                    <a:pt x="168" y="0"/>
                  </a:moveTo>
                  <a:lnTo>
                    <a:pt x="0" y="762"/>
                  </a:lnTo>
                  <a:lnTo>
                    <a:pt x="696" y="762"/>
                  </a:lnTo>
                  <a:lnTo>
                    <a:pt x="630" y="12"/>
                  </a:lnTo>
                  <a:lnTo>
                    <a:pt x="168" y="0"/>
                  </a:lnTo>
                </a:path>
              </a:pathLst>
            </a:custGeom>
            <a:solidFill>
              <a:srgbClr val="996633"/>
            </a:solidFill>
            <a:ln w="12700" cap="rnd" cmpd="sng">
              <a:solidFill>
                <a:schemeClr val="tx1"/>
              </a:solidFill>
              <a:prstDash val="solid"/>
              <a:round/>
              <a:headEnd/>
              <a:tailEnd/>
            </a:ln>
          </p:spPr>
          <p:txBody>
            <a:bodyPr/>
            <a:lstStyle/>
            <a:p>
              <a:endParaRPr lang="en-US"/>
            </a:p>
          </p:txBody>
        </p:sp>
        <p:sp>
          <p:nvSpPr>
            <p:cNvPr id="80910" name="Freeform 20"/>
            <p:cNvSpPr>
              <a:spLocks/>
            </p:cNvSpPr>
            <p:nvPr/>
          </p:nvSpPr>
          <p:spPr bwMode="auto">
            <a:xfrm>
              <a:off x="2982" y="3018"/>
              <a:ext cx="493" cy="673"/>
            </a:xfrm>
            <a:custGeom>
              <a:avLst/>
              <a:gdLst>
                <a:gd name="T0" fmla="*/ 132 w 493"/>
                <a:gd name="T1" fmla="*/ 0 h 673"/>
                <a:gd name="T2" fmla="*/ 0 w 493"/>
                <a:gd name="T3" fmla="*/ 672 h 673"/>
                <a:gd name="T4" fmla="*/ 492 w 493"/>
                <a:gd name="T5" fmla="*/ 672 h 673"/>
                <a:gd name="T6" fmla="*/ 432 w 493"/>
                <a:gd name="T7" fmla="*/ 18 h 673"/>
                <a:gd name="T8" fmla="*/ 132 w 493"/>
                <a:gd name="T9" fmla="*/ 0 h 673"/>
                <a:gd name="T10" fmla="*/ 0 60000 65536"/>
                <a:gd name="T11" fmla="*/ 0 60000 65536"/>
                <a:gd name="T12" fmla="*/ 0 60000 65536"/>
                <a:gd name="T13" fmla="*/ 0 60000 65536"/>
                <a:gd name="T14" fmla="*/ 0 60000 65536"/>
                <a:gd name="T15" fmla="*/ 0 w 493"/>
                <a:gd name="T16" fmla="*/ 0 h 673"/>
                <a:gd name="T17" fmla="*/ 493 w 493"/>
                <a:gd name="T18" fmla="*/ 673 h 673"/>
              </a:gdLst>
              <a:ahLst/>
              <a:cxnLst>
                <a:cxn ang="T10">
                  <a:pos x="T0" y="T1"/>
                </a:cxn>
                <a:cxn ang="T11">
                  <a:pos x="T2" y="T3"/>
                </a:cxn>
                <a:cxn ang="T12">
                  <a:pos x="T4" y="T5"/>
                </a:cxn>
                <a:cxn ang="T13">
                  <a:pos x="T6" y="T7"/>
                </a:cxn>
                <a:cxn ang="T14">
                  <a:pos x="T8" y="T9"/>
                </a:cxn>
              </a:cxnLst>
              <a:rect l="T15" t="T16" r="T17" b="T18"/>
              <a:pathLst>
                <a:path w="493" h="673">
                  <a:moveTo>
                    <a:pt x="132" y="0"/>
                  </a:moveTo>
                  <a:lnTo>
                    <a:pt x="0" y="672"/>
                  </a:lnTo>
                  <a:lnTo>
                    <a:pt x="492" y="672"/>
                  </a:lnTo>
                  <a:lnTo>
                    <a:pt x="432" y="18"/>
                  </a:lnTo>
                  <a:lnTo>
                    <a:pt x="132" y="0"/>
                  </a:lnTo>
                </a:path>
              </a:pathLst>
            </a:custGeom>
            <a:solidFill>
              <a:srgbClr val="663300"/>
            </a:solidFill>
            <a:ln w="12700" cap="rnd" cmpd="sng">
              <a:solidFill>
                <a:schemeClr val="tx1"/>
              </a:solidFill>
              <a:prstDash val="solid"/>
              <a:round/>
              <a:headEnd/>
              <a:tailEnd/>
            </a:ln>
          </p:spPr>
          <p:txBody>
            <a:bodyPr/>
            <a:lstStyle/>
            <a:p>
              <a:endParaRPr lang="en-US"/>
            </a:p>
          </p:txBody>
        </p:sp>
        <p:sp>
          <p:nvSpPr>
            <p:cNvPr id="80911" name="Freeform 21"/>
            <p:cNvSpPr>
              <a:spLocks/>
            </p:cNvSpPr>
            <p:nvPr/>
          </p:nvSpPr>
          <p:spPr bwMode="auto">
            <a:xfrm>
              <a:off x="3054" y="3024"/>
              <a:ext cx="421" cy="667"/>
            </a:xfrm>
            <a:custGeom>
              <a:avLst/>
              <a:gdLst>
                <a:gd name="T0" fmla="*/ 114 w 421"/>
                <a:gd name="T1" fmla="*/ 0 h 667"/>
                <a:gd name="T2" fmla="*/ 0 w 421"/>
                <a:gd name="T3" fmla="*/ 666 h 667"/>
                <a:gd name="T4" fmla="*/ 420 w 421"/>
                <a:gd name="T5" fmla="*/ 666 h 667"/>
                <a:gd name="T6" fmla="*/ 360 w 421"/>
                <a:gd name="T7" fmla="*/ 18 h 667"/>
                <a:gd name="T8" fmla="*/ 114 w 421"/>
                <a:gd name="T9" fmla="*/ 0 h 667"/>
                <a:gd name="T10" fmla="*/ 0 60000 65536"/>
                <a:gd name="T11" fmla="*/ 0 60000 65536"/>
                <a:gd name="T12" fmla="*/ 0 60000 65536"/>
                <a:gd name="T13" fmla="*/ 0 60000 65536"/>
                <a:gd name="T14" fmla="*/ 0 60000 65536"/>
                <a:gd name="T15" fmla="*/ 0 w 421"/>
                <a:gd name="T16" fmla="*/ 0 h 667"/>
                <a:gd name="T17" fmla="*/ 421 w 421"/>
                <a:gd name="T18" fmla="*/ 667 h 667"/>
              </a:gdLst>
              <a:ahLst/>
              <a:cxnLst>
                <a:cxn ang="T10">
                  <a:pos x="T0" y="T1"/>
                </a:cxn>
                <a:cxn ang="T11">
                  <a:pos x="T2" y="T3"/>
                </a:cxn>
                <a:cxn ang="T12">
                  <a:pos x="T4" y="T5"/>
                </a:cxn>
                <a:cxn ang="T13">
                  <a:pos x="T6" y="T7"/>
                </a:cxn>
                <a:cxn ang="T14">
                  <a:pos x="T8" y="T9"/>
                </a:cxn>
              </a:cxnLst>
              <a:rect l="T15" t="T16" r="T17" b="T18"/>
              <a:pathLst>
                <a:path w="421" h="667">
                  <a:moveTo>
                    <a:pt x="114" y="0"/>
                  </a:moveTo>
                  <a:lnTo>
                    <a:pt x="0" y="666"/>
                  </a:lnTo>
                  <a:lnTo>
                    <a:pt x="420" y="666"/>
                  </a:lnTo>
                  <a:lnTo>
                    <a:pt x="360" y="18"/>
                  </a:lnTo>
                  <a:lnTo>
                    <a:pt x="114" y="0"/>
                  </a:lnTo>
                </a:path>
              </a:pathLst>
            </a:custGeom>
            <a:solidFill>
              <a:schemeClr val="tx1"/>
            </a:solidFill>
            <a:ln w="12700" cap="rnd" cmpd="sng">
              <a:solidFill>
                <a:schemeClr val="tx1"/>
              </a:solidFill>
              <a:prstDash val="solid"/>
              <a:round/>
              <a:headEnd/>
              <a:tailEnd/>
            </a:ln>
          </p:spPr>
          <p:txBody>
            <a:bodyPr/>
            <a:lstStyle/>
            <a:p>
              <a:endParaRPr lang="en-US"/>
            </a:p>
          </p:txBody>
        </p:sp>
        <p:sp>
          <p:nvSpPr>
            <p:cNvPr id="80912" name="Oval 22"/>
            <p:cNvSpPr>
              <a:spLocks noChangeArrowheads="1"/>
            </p:cNvSpPr>
            <p:nvPr/>
          </p:nvSpPr>
          <p:spPr bwMode="auto">
            <a:xfrm>
              <a:off x="3616" y="2962"/>
              <a:ext cx="700" cy="742"/>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80913" name="Freeform 23"/>
            <p:cNvSpPr>
              <a:spLocks/>
            </p:cNvSpPr>
            <p:nvPr/>
          </p:nvSpPr>
          <p:spPr bwMode="auto">
            <a:xfrm>
              <a:off x="3072" y="3420"/>
              <a:ext cx="391" cy="223"/>
            </a:xfrm>
            <a:custGeom>
              <a:avLst/>
              <a:gdLst>
                <a:gd name="T0" fmla="*/ 36 w 391"/>
                <a:gd name="T1" fmla="*/ 0 h 223"/>
                <a:gd name="T2" fmla="*/ 0 w 391"/>
                <a:gd name="T3" fmla="*/ 222 h 223"/>
                <a:gd name="T4" fmla="*/ 390 w 391"/>
                <a:gd name="T5" fmla="*/ 222 h 223"/>
                <a:gd name="T6" fmla="*/ 366 w 391"/>
                <a:gd name="T7" fmla="*/ 0 h 223"/>
                <a:gd name="T8" fmla="*/ 36 w 391"/>
                <a:gd name="T9" fmla="*/ 0 h 223"/>
                <a:gd name="T10" fmla="*/ 0 60000 65536"/>
                <a:gd name="T11" fmla="*/ 0 60000 65536"/>
                <a:gd name="T12" fmla="*/ 0 60000 65536"/>
                <a:gd name="T13" fmla="*/ 0 60000 65536"/>
                <a:gd name="T14" fmla="*/ 0 60000 65536"/>
                <a:gd name="T15" fmla="*/ 0 w 391"/>
                <a:gd name="T16" fmla="*/ 0 h 223"/>
                <a:gd name="T17" fmla="*/ 391 w 391"/>
                <a:gd name="T18" fmla="*/ 223 h 223"/>
              </a:gdLst>
              <a:ahLst/>
              <a:cxnLst>
                <a:cxn ang="T10">
                  <a:pos x="T0" y="T1"/>
                </a:cxn>
                <a:cxn ang="T11">
                  <a:pos x="T2" y="T3"/>
                </a:cxn>
                <a:cxn ang="T12">
                  <a:pos x="T4" y="T5"/>
                </a:cxn>
                <a:cxn ang="T13">
                  <a:pos x="T6" y="T7"/>
                </a:cxn>
                <a:cxn ang="T14">
                  <a:pos x="T8" y="T9"/>
                </a:cxn>
              </a:cxnLst>
              <a:rect l="T15" t="T16" r="T17" b="T18"/>
              <a:pathLst>
                <a:path w="391" h="223">
                  <a:moveTo>
                    <a:pt x="36" y="0"/>
                  </a:moveTo>
                  <a:lnTo>
                    <a:pt x="0" y="222"/>
                  </a:lnTo>
                  <a:lnTo>
                    <a:pt x="390" y="222"/>
                  </a:lnTo>
                  <a:lnTo>
                    <a:pt x="366" y="0"/>
                  </a:lnTo>
                  <a:lnTo>
                    <a:pt x="36" y="0"/>
                  </a:lnTo>
                </a:path>
              </a:pathLst>
            </a:custGeom>
            <a:solidFill>
              <a:srgbClr val="00CCCC"/>
            </a:solidFill>
            <a:ln w="12700" cap="rnd" cmpd="sng">
              <a:solidFill>
                <a:schemeClr val="tx1"/>
              </a:solidFill>
              <a:prstDash val="solid"/>
              <a:round/>
              <a:headEnd/>
              <a:tailEnd/>
            </a:ln>
          </p:spPr>
          <p:txBody>
            <a:bodyPr/>
            <a:lstStyle/>
            <a:p>
              <a:endParaRPr lang="en-US"/>
            </a:p>
          </p:txBody>
        </p:sp>
        <p:sp>
          <p:nvSpPr>
            <p:cNvPr id="80914" name="Freeform 24"/>
            <p:cNvSpPr>
              <a:spLocks/>
            </p:cNvSpPr>
            <p:nvPr/>
          </p:nvSpPr>
          <p:spPr bwMode="auto">
            <a:xfrm>
              <a:off x="2640" y="2706"/>
              <a:ext cx="1963" cy="199"/>
            </a:xfrm>
            <a:custGeom>
              <a:avLst/>
              <a:gdLst>
                <a:gd name="T0" fmla="*/ 30 w 1963"/>
                <a:gd name="T1" fmla="*/ 138 h 199"/>
                <a:gd name="T2" fmla="*/ 240 w 1963"/>
                <a:gd name="T3" fmla="*/ 126 h 199"/>
                <a:gd name="T4" fmla="*/ 240 w 1963"/>
                <a:gd name="T5" fmla="*/ 186 h 199"/>
                <a:gd name="T6" fmla="*/ 390 w 1963"/>
                <a:gd name="T7" fmla="*/ 102 h 199"/>
                <a:gd name="T8" fmla="*/ 462 w 1963"/>
                <a:gd name="T9" fmla="*/ 126 h 199"/>
                <a:gd name="T10" fmla="*/ 534 w 1963"/>
                <a:gd name="T11" fmla="*/ 90 h 199"/>
                <a:gd name="T12" fmla="*/ 660 w 1963"/>
                <a:gd name="T13" fmla="*/ 102 h 199"/>
                <a:gd name="T14" fmla="*/ 816 w 1963"/>
                <a:gd name="T15" fmla="*/ 102 h 199"/>
                <a:gd name="T16" fmla="*/ 876 w 1963"/>
                <a:gd name="T17" fmla="*/ 156 h 199"/>
                <a:gd name="T18" fmla="*/ 942 w 1963"/>
                <a:gd name="T19" fmla="*/ 150 h 199"/>
                <a:gd name="T20" fmla="*/ 1056 w 1963"/>
                <a:gd name="T21" fmla="*/ 192 h 199"/>
                <a:gd name="T22" fmla="*/ 1098 w 1963"/>
                <a:gd name="T23" fmla="*/ 120 h 199"/>
                <a:gd name="T24" fmla="*/ 1254 w 1963"/>
                <a:gd name="T25" fmla="*/ 126 h 199"/>
                <a:gd name="T26" fmla="*/ 1428 w 1963"/>
                <a:gd name="T27" fmla="*/ 96 h 199"/>
                <a:gd name="T28" fmla="*/ 1464 w 1963"/>
                <a:gd name="T29" fmla="*/ 144 h 199"/>
                <a:gd name="T30" fmla="*/ 1662 w 1963"/>
                <a:gd name="T31" fmla="*/ 198 h 199"/>
                <a:gd name="T32" fmla="*/ 1662 w 1963"/>
                <a:gd name="T33" fmla="*/ 114 h 199"/>
                <a:gd name="T34" fmla="*/ 1800 w 1963"/>
                <a:gd name="T35" fmla="*/ 144 h 199"/>
                <a:gd name="T36" fmla="*/ 1812 w 1963"/>
                <a:gd name="T37" fmla="*/ 108 h 199"/>
                <a:gd name="T38" fmla="*/ 1836 w 1963"/>
                <a:gd name="T39" fmla="*/ 114 h 199"/>
                <a:gd name="T40" fmla="*/ 1962 w 1963"/>
                <a:gd name="T41" fmla="*/ 132 h 199"/>
                <a:gd name="T42" fmla="*/ 1884 w 1963"/>
                <a:gd name="T43" fmla="*/ 36 h 199"/>
                <a:gd name="T44" fmla="*/ 1644 w 1963"/>
                <a:gd name="T45" fmla="*/ 18 h 199"/>
                <a:gd name="T46" fmla="*/ 1542 w 1963"/>
                <a:gd name="T47" fmla="*/ 30 h 199"/>
                <a:gd name="T48" fmla="*/ 1236 w 1963"/>
                <a:gd name="T49" fmla="*/ 30 h 199"/>
                <a:gd name="T50" fmla="*/ 1116 w 1963"/>
                <a:gd name="T51" fmla="*/ 36 h 199"/>
                <a:gd name="T52" fmla="*/ 846 w 1963"/>
                <a:gd name="T53" fmla="*/ 0 h 199"/>
                <a:gd name="T54" fmla="*/ 708 w 1963"/>
                <a:gd name="T55" fmla="*/ 12 h 199"/>
                <a:gd name="T56" fmla="*/ 450 w 1963"/>
                <a:gd name="T57" fmla="*/ 18 h 199"/>
                <a:gd name="T58" fmla="*/ 240 w 1963"/>
                <a:gd name="T59" fmla="*/ 66 h 199"/>
                <a:gd name="T60" fmla="*/ 132 w 1963"/>
                <a:gd name="T61" fmla="*/ 66 h 199"/>
                <a:gd name="T62" fmla="*/ 0 w 1963"/>
                <a:gd name="T63" fmla="*/ 138 h 199"/>
                <a:gd name="T64" fmla="*/ 108 w 1963"/>
                <a:gd name="T65" fmla="*/ 126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63"/>
                <a:gd name="T100" fmla="*/ 0 h 199"/>
                <a:gd name="T101" fmla="*/ 1963 w 1963"/>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63" h="199">
                  <a:moveTo>
                    <a:pt x="30" y="138"/>
                  </a:moveTo>
                  <a:lnTo>
                    <a:pt x="240" y="126"/>
                  </a:lnTo>
                  <a:lnTo>
                    <a:pt x="240" y="186"/>
                  </a:lnTo>
                  <a:lnTo>
                    <a:pt x="390" y="102"/>
                  </a:lnTo>
                  <a:lnTo>
                    <a:pt x="462" y="126"/>
                  </a:lnTo>
                  <a:lnTo>
                    <a:pt x="534" y="90"/>
                  </a:lnTo>
                  <a:lnTo>
                    <a:pt x="660" y="102"/>
                  </a:lnTo>
                  <a:lnTo>
                    <a:pt x="816" y="102"/>
                  </a:lnTo>
                  <a:lnTo>
                    <a:pt x="876" y="156"/>
                  </a:lnTo>
                  <a:lnTo>
                    <a:pt x="942" y="150"/>
                  </a:lnTo>
                  <a:lnTo>
                    <a:pt x="1056" y="192"/>
                  </a:lnTo>
                  <a:lnTo>
                    <a:pt x="1098" y="120"/>
                  </a:lnTo>
                  <a:lnTo>
                    <a:pt x="1254" y="126"/>
                  </a:lnTo>
                  <a:lnTo>
                    <a:pt x="1428" y="96"/>
                  </a:lnTo>
                  <a:lnTo>
                    <a:pt x="1464" y="144"/>
                  </a:lnTo>
                  <a:lnTo>
                    <a:pt x="1662" y="198"/>
                  </a:lnTo>
                  <a:lnTo>
                    <a:pt x="1662" y="114"/>
                  </a:lnTo>
                  <a:lnTo>
                    <a:pt x="1800" y="144"/>
                  </a:lnTo>
                  <a:lnTo>
                    <a:pt x="1812" y="108"/>
                  </a:lnTo>
                  <a:lnTo>
                    <a:pt x="1836" y="114"/>
                  </a:lnTo>
                  <a:lnTo>
                    <a:pt x="1962" y="132"/>
                  </a:lnTo>
                  <a:lnTo>
                    <a:pt x="1884" y="36"/>
                  </a:lnTo>
                  <a:lnTo>
                    <a:pt x="1644" y="18"/>
                  </a:lnTo>
                  <a:lnTo>
                    <a:pt x="1542" y="30"/>
                  </a:lnTo>
                  <a:lnTo>
                    <a:pt x="1236" y="30"/>
                  </a:lnTo>
                  <a:lnTo>
                    <a:pt x="1116" y="36"/>
                  </a:lnTo>
                  <a:lnTo>
                    <a:pt x="846" y="0"/>
                  </a:lnTo>
                  <a:lnTo>
                    <a:pt x="708" y="12"/>
                  </a:lnTo>
                  <a:lnTo>
                    <a:pt x="450" y="18"/>
                  </a:lnTo>
                  <a:lnTo>
                    <a:pt x="240" y="66"/>
                  </a:lnTo>
                  <a:lnTo>
                    <a:pt x="132" y="66"/>
                  </a:lnTo>
                  <a:lnTo>
                    <a:pt x="0" y="138"/>
                  </a:lnTo>
                  <a:lnTo>
                    <a:pt x="108" y="126"/>
                  </a:lnTo>
                </a:path>
              </a:pathLst>
            </a:custGeom>
            <a:solidFill>
              <a:srgbClr val="00CC00"/>
            </a:solidFill>
            <a:ln w="12700" cap="rnd" cmpd="sng">
              <a:solidFill>
                <a:schemeClr val="tx1"/>
              </a:solidFill>
              <a:prstDash val="solid"/>
              <a:round/>
              <a:headEnd type="none" w="sm" len="sm"/>
              <a:tailEnd type="none" w="sm" len="sm"/>
            </a:ln>
          </p:spPr>
          <p:txBody>
            <a:bodyPr/>
            <a:lstStyle/>
            <a:p>
              <a:endParaRPr lang="en-US"/>
            </a:p>
          </p:txBody>
        </p:sp>
      </p:grpSp>
    </p:spTree>
  </p:cSld>
  <p:clrMapOvr>
    <a:masterClrMapping/>
  </p:clrMapOvr>
  <p:transition>
    <p:dissolve/>
    <p:sndAc>
      <p:stSnd>
        <p:snd r:embed="rId3" name="Chime"/>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
                                        </p:tgtEl>
                                      </p:cMediaNode>
                                    </p:audio>
                                  </p:subTnLst>
                                </p:cTn>
                              </p:par>
                              <p:par>
                                <p:cTn id="8" presetID="1" presetClass="entr" presetSubtype="0" fill="hold" grpId="0" nodeType="withEffect">
                                  <p:stCondLst>
                                    <p:cond delay="0"/>
                                  </p:stCondLst>
                                  <p:childTnLst>
                                    <p:set>
                                      <p:cBhvr>
                                        <p:cTn id="9" dur="1" fill="hold">
                                          <p:stCondLst>
                                            <p:cond delay="499"/>
                                          </p:stCondLst>
                                        </p:cTn>
                                        <p:tgtEl>
                                          <p:spTgt spid="26654">
                                            <p:txEl>
                                              <p:pRg st="0" end="0"/>
                                            </p:txEl>
                                          </p:spTgt>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Chime"/>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
                                        </p:tgtEl>
                                      </p:cMediaNode>
                                    </p:audio>
                                  </p:subTnLst>
                                </p:cTn>
                              </p:par>
                              <p:par>
                                <p:cTn id="15" presetID="1" presetClass="entr" presetSubtype="0" fill="hold" grpId="0" nodeType="withEffect">
                                  <p:stCondLst>
                                    <p:cond delay="0"/>
                                  </p:stCondLst>
                                  <p:childTnLst>
                                    <p:set>
                                      <p:cBhvr>
                                        <p:cTn id="16" dur="1" fill="hold">
                                          <p:stCondLst>
                                            <p:cond delay="499"/>
                                          </p:stCondLst>
                                        </p:cTn>
                                        <p:tgtEl>
                                          <p:spTgt spid="26654">
                                            <p:txEl>
                                              <p:pRg st="1" end="1"/>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hime"/>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4" name="Whoosh"/>
                                        </p:tgtEl>
                                      </p:cMediaNode>
                                    </p:audio>
                                  </p:sub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26654">
                                            <p:txEl>
                                              <p:pRg st="2" end="2"/>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Chim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419601" y="609600"/>
            <a:ext cx="5656263" cy="609600"/>
          </a:xfrm>
        </p:spPr>
        <p:txBody>
          <a:bodyPr/>
          <a:lstStyle/>
          <a:p>
            <a:pPr>
              <a:defRPr/>
            </a:pPr>
            <a:r>
              <a:rPr lang="en-US" sz="4400" dirty="0"/>
              <a:t>Command of the Lord</a:t>
            </a:r>
          </a:p>
        </p:txBody>
      </p:sp>
      <p:sp>
        <p:nvSpPr>
          <p:cNvPr id="6150" name="Rectangle 6"/>
          <p:cNvSpPr>
            <a:spLocks noGrp="1" noChangeArrowheads="1"/>
          </p:cNvSpPr>
          <p:nvPr>
            <p:ph type="body" idx="1"/>
          </p:nvPr>
        </p:nvSpPr>
        <p:spPr/>
        <p:txBody>
          <a:bodyPr/>
          <a:lstStyle/>
          <a:p>
            <a:pPr marL="0" indent="0">
              <a:lnSpc>
                <a:spcPct val="90000"/>
              </a:lnSpc>
              <a:buNone/>
              <a:defRPr/>
            </a:pPr>
            <a:r>
              <a:rPr lang="en-US"/>
              <a:t> Matthew 28:19,20</a:t>
            </a:r>
          </a:p>
          <a:p>
            <a:pPr marL="114300" lvl="1" indent="0">
              <a:lnSpc>
                <a:spcPct val="90000"/>
              </a:lnSpc>
              <a:buNone/>
              <a:defRPr/>
            </a:pPr>
            <a:r>
              <a:rPr lang="en-US"/>
              <a:t>“Therefore go and make disciples of all nations, baptizing them in the name of the Father and of the Son and of the Holy Spirit, and teach-ing them to obey everything I have commanded you.  And surely, I am with you always, to the very end of the age.”</a:t>
            </a:r>
          </a:p>
        </p:txBody>
      </p:sp>
      <p:grpSp>
        <p:nvGrpSpPr>
          <p:cNvPr id="2" name="Group 8"/>
          <p:cNvGrpSpPr>
            <a:grpSpLocks/>
          </p:cNvGrpSpPr>
          <p:nvPr/>
        </p:nvGrpSpPr>
        <p:grpSpPr bwMode="auto">
          <a:xfrm>
            <a:off x="1145410" y="2126456"/>
            <a:ext cx="1725613" cy="3817937"/>
            <a:chOff x="364" y="1327"/>
            <a:chExt cx="1087" cy="2405"/>
          </a:xfrm>
        </p:grpSpPr>
        <p:sp>
          <p:nvSpPr>
            <p:cNvPr id="9221" name="Rectangle 3"/>
            <p:cNvSpPr>
              <a:spLocks noChangeArrowheads="1"/>
            </p:cNvSpPr>
            <p:nvPr/>
          </p:nvSpPr>
          <p:spPr bwMode="auto">
            <a:xfrm>
              <a:off x="364" y="2510"/>
              <a:ext cx="1087"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Baptism</a:t>
              </a:r>
            </a:p>
            <a:p>
              <a:pPr algn="ctr">
                <a:spcBef>
                  <a:spcPct val="0"/>
                </a:spcBef>
                <a:buFontTx/>
                <a:buNone/>
              </a:pPr>
              <a:r>
                <a:rPr lang="en-US" altLang="en-US" sz="2400" dirty="0">
                  <a:solidFill>
                    <a:schemeClr val="tx1"/>
                  </a:solidFill>
                </a:rPr>
                <a:t>is a </a:t>
              </a:r>
            </a:p>
            <a:p>
              <a:pPr algn="ctr">
                <a:spcBef>
                  <a:spcPct val="0"/>
                </a:spcBef>
                <a:buFontTx/>
                <a:buNone/>
              </a:pPr>
              <a:r>
                <a:rPr lang="en-US" altLang="en-US" sz="2400" dirty="0">
                  <a:solidFill>
                    <a:schemeClr val="tx1"/>
                  </a:solidFill>
                </a:rPr>
                <a:t>command </a:t>
              </a:r>
            </a:p>
            <a:p>
              <a:pPr algn="ctr">
                <a:spcBef>
                  <a:spcPct val="0"/>
                </a:spcBef>
                <a:buFontTx/>
                <a:buNone/>
              </a:pPr>
              <a:r>
                <a:rPr lang="en-US" altLang="en-US" sz="2400" dirty="0">
                  <a:solidFill>
                    <a:schemeClr val="tx1"/>
                  </a:solidFill>
                </a:rPr>
                <a:t>of the </a:t>
              </a:r>
            </a:p>
            <a:p>
              <a:pPr algn="ctr">
                <a:spcBef>
                  <a:spcPct val="0"/>
                </a:spcBef>
                <a:buFontTx/>
                <a:buNone/>
              </a:pPr>
              <a:r>
                <a:rPr lang="en-US" altLang="en-US" sz="2400" dirty="0">
                  <a:solidFill>
                    <a:schemeClr val="tx1"/>
                  </a:solidFill>
                </a:rPr>
                <a:t>LORD!</a:t>
              </a:r>
            </a:p>
          </p:txBody>
        </p:sp>
        <p:graphicFrame>
          <p:nvGraphicFramePr>
            <p:cNvPr id="9222" name="Object 7"/>
            <p:cNvGraphicFramePr>
              <a:graphicFrameLocks noChangeAspect="1"/>
            </p:cNvGraphicFramePr>
            <p:nvPr>
              <p:extLst>
                <p:ext uri="{D42A27DB-BD31-4B8C-83A1-F6EECF244321}">
                  <p14:modId xmlns:p14="http://schemas.microsoft.com/office/powerpoint/2010/main" val="1386709747"/>
                </p:ext>
              </p:extLst>
            </p:nvPr>
          </p:nvGraphicFramePr>
          <p:xfrm>
            <a:off x="470" y="1327"/>
            <a:ext cx="891" cy="1071"/>
          </p:xfrm>
          <a:graphic>
            <a:graphicData uri="http://schemas.openxmlformats.org/presentationml/2006/ole">
              <mc:AlternateContent xmlns:mc="http://schemas.openxmlformats.org/markup-compatibility/2006">
                <mc:Choice xmlns:v="urn:schemas-microsoft-com:vml" Requires="v">
                  <p:oleObj name="CorelDRAW!" r:id="rId5" imgW="3457797" imgH="4162523" progId="CDraw5">
                    <p:embed/>
                  </p:oleObj>
                </mc:Choice>
                <mc:Fallback>
                  <p:oleObj name="CorelDRAW!" r:id="rId5" imgW="3457797" imgH="4162523" progId="CDraw5">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 y="1327"/>
                          <a:ext cx="891" cy="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FF3300"/>
                                </a:outerShdw>
                              </a:effectLst>
                            </a14:hiddenEffects>
                          </a:ext>
                        </a:extLst>
                      </p:spPr>
                    </p:pic>
                  </p:oleObj>
                </mc:Fallback>
              </mc:AlternateContent>
            </a:graphicData>
          </a:graphic>
        </p:graphicFrame>
      </p:gr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wipe(up)">
                                      <p:cBhvr>
                                        <p:cTn id="12"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defRPr/>
            </a:pPr>
            <a:r>
              <a:rPr lang="en-US"/>
              <a:t>Baptism is a Picture</a:t>
            </a:r>
          </a:p>
        </p:txBody>
      </p:sp>
      <p:grpSp>
        <p:nvGrpSpPr>
          <p:cNvPr id="2" name="Group 7"/>
          <p:cNvGrpSpPr>
            <a:grpSpLocks/>
          </p:cNvGrpSpPr>
          <p:nvPr/>
        </p:nvGrpSpPr>
        <p:grpSpPr bwMode="auto">
          <a:xfrm>
            <a:off x="5540758" y="3465514"/>
            <a:ext cx="2605087" cy="2700337"/>
            <a:chOff x="2325" y="2183"/>
            <a:chExt cx="1641" cy="1701"/>
          </a:xfrm>
        </p:grpSpPr>
        <p:graphicFrame>
          <p:nvGraphicFramePr>
            <p:cNvPr id="82962" name="Object 5"/>
            <p:cNvGraphicFramePr>
              <a:graphicFrameLocks/>
            </p:cNvGraphicFramePr>
            <p:nvPr/>
          </p:nvGraphicFramePr>
          <p:xfrm>
            <a:off x="2325" y="2183"/>
            <a:ext cx="1641" cy="1701"/>
          </p:xfrm>
          <a:graphic>
            <a:graphicData uri="http://schemas.openxmlformats.org/presentationml/2006/ole">
              <mc:AlternateContent xmlns:mc="http://schemas.openxmlformats.org/markup-compatibility/2006">
                <mc:Choice xmlns:v="urn:schemas-microsoft-com:vml" Requires="v">
                  <p:oleObj name="CorelDRAW!" r:id="rId5" imgW="4276947" imgH="4438699" progId="CDraw5">
                    <p:embed/>
                  </p:oleObj>
                </mc:Choice>
                <mc:Fallback>
                  <p:oleObj name="CorelDRAW!" r:id="rId5" imgW="4276947" imgH="4438699" progId="CDraw5">
                    <p:embed/>
                    <p:pic>
                      <p:nvPicPr>
                        <p:cNvPr id="0" name="Objec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5" y="2183"/>
                          <a:ext cx="1641" cy="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63" name="Rectangle 6"/>
            <p:cNvSpPr>
              <a:spLocks noChangeArrowheads="1"/>
            </p:cNvSpPr>
            <p:nvPr/>
          </p:nvSpPr>
          <p:spPr bwMode="auto">
            <a:xfrm>
              <a:off x="2686" y="3446"/>
              <a:ext cx="726" cy="327"/>
            </a:xfrm>
            <a:prstGeom prst="rect">
              <a:avLst/>
            </a:prstGeom>
            <a:noFill/>
            <a:ln>
              <a:noFill/>
            </a:ln>
            <a:effectLst>
              <a:outerShdw dist="35921" dir="8100000" algn="ctr" rotWithShape="0">
                <a:srgbClr val="0033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2800">
                  <a:solidFill>
                    <a:schemeClr val="bg1"/>
                  </a:solidFill>
                  <a:latin typeface="Times New Roman" panose="02020603050405020304" pitchFamily="18" charset="0"/>
                </a:rPr>
                <a:t>Christ</a:t>
              </a:r>
            </a:p>
          </p:txBody>
        </p:sp>
      </p:grpSp>
      <p:grpSp>
        <p:nvGrpSpPr>
          <p:cNvPr id="3" name="Group 10"/>
          <p:cNvGrpSpPr>
            <a:grpSpLocks/>
          </p:cNvGrpSpPr>
          <p:nvPr/>
        </p:nvGrpSpPr>
        <p:grpSpPr bwMode="auto">
          <a:xfrm>
            <a:off x="7034595" y="3481389"/>
            <a:ext cx="2587625" cy="2682875"/>
            <a:chOff x="3266" y="2193"/>
            <a:chExt cx="1630" cy="1690"/>
          </a:xfrm>
        </p:grpSpPr>
        <p:graphicFrame>
          <p:nvGraphicFramePr>
            <p:cNvPr id="82960" name="Object 8"/>
            <p:cNvGraphicFramePr>
              <a:graphicFrameLocks/>
            </p:cNvGraphicFramePr>
            <p:nvPr/>
          </p:nvGraphicFramePr>
          <p:xfrm>
            <a:off x="3266" y="2193"/>
            <a:ext cx="1630" cy="1690"/>
          </p:xfrm>
          <a:graphic>
            <a:graphicData uri="http://schemas.openxmlformats.org/presentationml/2006/ole">
              <mc:AlternateContent xmlns:mc="http://schemas.openxmlformats.org/markup-compatibility/2006">
                <mc:Choice xmlns:v="urn:schemas-microsoft-com:vml" Requires="v">
                  <p:oleObj name="CorelDRAW!" r:id="rId7" imgW="4276947" imgH="4438699" progId="CDraw5">
                    <p:embed/>
                  </p:oleObj>
                </mc:Choice>
                <mc:Fallback>
                  <p:oleObj name="CorelDRAW!" r:id="rId7" imgW="4276947" imgH="4438699" progId="CDraw5">
                    <p:embed/>
                    <p:pic>
                      <p:nvPicPr>
                        <p:cNvPr id="0" name="Object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6" y="2193"/>
                          <a:ext cx="1630" cy="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61" name="Rectangle 9"/>
            <p:cNvSpPr>
              <a:spLocks noChangeArrowheads="1"/>
            </p:cNvSpPr>
            <p:nvPr/>
          </p:nvSpPr>
          <p:spPr bwMode="auto">
            <a:xfrm>
              <a:off x="3892" y="3464"/>
              <a:ext cx="427" cy="327"/>
            </a:xfrm>
            <a:prstGeom prst="rect">
              <a:avLst/>
            </a:prstGeom>
            <a:noFill/>
            <a:ln>
              <a:noFill/>
            </a:ln>
            <a:effectLst>
              <a:outerShdw dist="35921" dir="2700000" algn="ctr" rotWithShape="0">
                <a:srgbClr val="0033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2800">
                  <a:solidFill>
                    <a:schemeClr val="bg1"/>
                  </a:solidFill>
                  <a:latin typeface="Times New Roman" panose="02020603050405020304" pitchFamily="18" charset="0"/>
                </a:rPr>
                <a:t>Me</a:t>
              </a:r>
            </a:p>
          </p:txBody>
        </p:sp>
      </p:grpSp>
      <p:grpSp>
        <p:nvGrpSpPr>
          <p:cNvPr id="4" name="Group 13"/>
          <p:cNvGrpSpPr>
            <a:grpSpLocks/>
          </p:cNvGrpSpPr>
          <p:nvPr/>
        </p:nvGrpSpPr>
        <p:grpSpPr bwMode="auto">
          <a:xfrm>
            <a:off x="5504245" y="2332038"/>
            <a:ext cx="2181225" cy="1141412"/>
            <a:chOff x="2302" y="1469"/>
            <a:chExt cx="1374" cy="719"/>
          </a:xfrm>
        </p:grpSpPr>
        <p:graphicFrame>
          <p:nvGraphicFramePr>
            <p:cNvPr id="82958" name="Object 11"/>
            <p:cNvGraphicFramePr>
              <a:graphicFrameLocks/>
            </p:cNvGraphicFramePr>
            <p:nvPr/>
          </p:nvGraphicFramePr>
          <p:xfrm>
            <a:off x="2886" y="1469"/>
            <a:ext cx="790" cy="719"/>
          </p:xfrm>
          <a:graphic>
            <a:graphicData uri="http://schemas.openxmlformats.org/presentationml/2006/ole">
              <mc:AlternateContent xmlns:mc="http://schemas.openxmlformats.org/markup-compatibility/2006">
                <mc:Choice xmlns:v="urn:schemas-microsoft-com:vml" Requires="v">
                  <p:oleObj name="CorelDRAW!" r:id="rId9" imgW="1876647" imgH="1704779" progId="CDraw5">
                    <p:embed/>
                  </p:oleObj>
                </mc:Choice>
                <mc:Fallback>
                  <p:oleObj name="CorelDRAW!" r:id="rId9" imgW="1876647" imgH="1704779" progId="CDraw5">
                    <p:embed/>
                    <p:pic>
                      <p:nvPicPr>
                        <p:cNvPr id="0" name="Object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6" y="1469"/>
                          <a:ext cx="790" cy="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9" name="Rectangle 12"/>
            <p:cNvSpPr>
              <a:spLocks noChangeArrowheads="1"/>
            </p:cNvSpPr>
            <p:nvPr/>
          </p:nvSpPr>
          <p:spPr bwMode="auto">
            <a:xfrm>
              <a:off x="2302" y="1777"/>
              <a:ext cx="778" cy="3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a:solidFill>
                    <a:schemeClr val="bg1"/>
                  </a:solidFill>
                  <a:latin typeface="Times New Roman" panose="02020603050405020304" pitchFamily="18" charset="0"/>
                </a:rPr>
                <a:t>Death</a:t>
              </a:r>
            </a:p>
          </p:txBody>
        </p:sp>
      </p:grpSp>
      <p:grpSp>
        <p:nvGrpSpPr>
          <p:cNvPr id="5" name="Group 16"/>
          <p:cNvGrpSpPr>
            <a:grpSpLocks/>
          </p:cNvGrpSpPr>
          <p:nvPr/>
        </p:nvGrpSpPr>
        <p:grpSpPr bwMode="auto">
          <a:xfrm>
            <a:off x="7347332" y="2601914"/>
            <a:ext cx="2597150" cy="822325"/>
            <a:chOff x="3463" y="1639"/>
            <a:chExt cx="1636" cy="518"/>
          </a:xfrm>
        </p:grpSpPr>
        <p:graphicFrame>
          <p:nvGraphicFramePr>
            <p:cNvPr id="82956" name="Object 14"/>
            <p:cNvGraphicFramePr>
              <a:graphicFrameLocks/>
            </p:cNvGraphicFramePr>
            <p:nvPr/>
          </p:nvGraphicFramePr>
          <p:xfrm>
            <a:off x="3463" y="1639"/>
            <a:ext cx="1037" cy="518"/>
          </p:xfrm>
          <a:graphic>
            <a:graphicData uri="http://schemas.openxmlformats.org/presentationml/2006/ole">
              <mc:AlternateContent xmlns:mc="http://schemas.openxmlformats.org/markup-compatibility/2006">
                <mc:Choice xmlns:v="urn:schemas-microsoft-com:vml" Requires="v">
                  <p:oleObj name="CorelDRAW!" r:id="rId11" imgW="2514600" imgH="1247873" progId="CDraw5">
                    <p:embed/>
                  </p:oleObj>
                </mc:Choice>
                <mc:Fallback>
                  <p:oleObj name="CorelDRAW!" r:id="rId11" imgW="2514600" imgH="1247873" progId="CDraw5">
                    <p:embed/>
                    <p:pic>
                      <p:nvPicPr>
                        <p:cNvPr id="0" name="Object 14"/>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63" y="1639"/>
                          <a:ext cx="103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7" name="Rectangle 15"/>
            <p:cNvSpPr>
              <a:spLocks noChangeArrowheads="1"/>
            </p:cNvSpPr>
            <p:nvPr/>
          </p:nvSpPr>
          <p:spPr bwMode="auto">
            <a:xfrm>
              <a:off x="4278" y="1781"/>
              <a:ext cx="821" cy="3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a:solidFill>
                    <a:schemeClr val="bg1"/>
                  </a:solidFill>
                  <a:latin typeface="Times New Roman" panose="02020603050405020304" pitchFamily="18" charset="0"/>
                </a:rPr>
                <a:t>Burial</a:t>
              </a:r>
            </a:p>
          </p:txBody>
        </p:sp>
      </p:grpSp>
      <p:grpSp>
        <p:nvGrpSpPr>
          <p:cNvPr id="6" name="Group 19"/>
          <p:cNvGrpSpPr>
            <a:grpSpLocks/>
          </p:cNvGrpSpPr>
          <p:nvPr/>
        </p:nvGrpSpPr>
        <p:grpSpPr bwMode="auto">
          <a:xfrm>
            <a:off x="7423534" y="2062163"/>
            <a:ext cx="2697163" cy="1154112"/>
            <a:chOff x="3511" y="1299"/>
            <a:chExt cx="1699" cy="727"/>
          </a:xfrm>
        </p:grpSpPr>
        <p:graphicFrame>
          <p:nvGraphicFramePr>
            <p:cNvPr id="82954" name="Object 17"/>
            <p:cNvGraphicFramePr>
              <a:graphicFrameLocks/>
            </p:cNvGraphicFramePr>
            <p:nvPr/>
          </p:nvGraphicFramePr>
          <p:xfrm>
            <a:off x="3511" y="1504"/>
            <a:ext cx="457" cy="522"/>
          </p:xfrm>
          <a:graphic>
            <a:graphicData uri="http://schemas.openxmlformats.org/presentationml/2006/ole">
              <mc:AlternateContent xmlns:mc="http://schemas.openxmlformats.org/markup-compatibility/2006">
                <mc:Choice xmlns:v="urn:schemas-microsoft-com:vml" Requires="v">
                  <p:oleObj name="CorelDRAW!" r:id="rId13" imgW="56753" imgH="64796" progId="CDraw5">
                    <p:embed/>
                  </p:oleObj>
                </mc:Choice>
                <mc:Fallback>
                  <p:oleObj name="CorelDRAW!" r:id="rId13" imgW="56753" imgH="64796" progId="CDraw5">
                    <p:embed/>
                    <p:pic>
                      <p:nvPicPr>
                        <p:cNvPr id="0" name="Object 17"/>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11" y="1504"/>
                          <a:ext cx="457"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55" name="Rectangle 18"/>
            <p:cNvSpPr>
              <a:spLocks noChangeArrowheads="1"/>
            </p:cNvSpPr>
            <p:nvPr/>
          </p:nvSpPr>
          <p:spPr bwMode="auto">
            <a:xfrm>
              <a:off x="3661" y="1299"/>
              <a:ext cx="1549" cy="36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a:solidFill>
                    <a:schemeClr val="bg1"/>
                  </a:solidFill>
                  <a:latin typeface="Times New Roman" panose="02020603050405020304" pitchFamily="18" charset="0"/>
                </a:rPr>
                <a:t>Resurrection</a:t>
              </a:r>
            </a:p>
          </p:txBody>
        </p:sp>
      </p:grpSp>
      <p:sp>
        <p:nvSpPr>
          <p:cNvPr id="22" name="Rectangle 8">
            <a:extLst>
              <a:ext uri="{FF2B5EF4-FFF2-40B4-BE49-F238E27FC236}">
                <a16:creationId xmlns:a16="http://schemas.microsoft.com/office/drawing/2014/main" id="{2516BAA9-963D-432C-B513-12F6FD13398D}"/>
              </a:ext>
            </a:extLst>
          </p:cNvPr>
          <p:cNvSpPr>
            <a:spLocks noChangeArrowheads="1"/>
          </p:cNvSpPr>
          <p:nvPr/>
        </p:nvSpPr>
        <p:spPr bwMode="auto">
          <a:xfrm>
            <a:off x="1082681" y="2099524"/>
            <a:ext cx="18018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800" dirty="0">
                <a:solidFill>
                  <a:schemeClr val="tx1"/>
                </a:solidFill>
              </a:rPr>
              <a:t>What does baptism picture?</a:t>
            </a:r>
          </a:p>
        </p:txBody>
      </p:sp>
      <p:sp>
        <p:nvSpPr>
          <p:cNvPr id="23" name="Rectangle 30">
            <a:extLst>
              <a:ext uri="{FF2B5EF4-FFF2-40B4-BE49-F238E27FC236}">
                <a16:creationId xmlns:a16="http://schemas.microsoft.com/office/drawing/2014/main" id="{AA5A647E-43BA-4411-8275-EA55E797E84C}"/>
              </a:ext>
            </a:extLst>
          </p:cNvPr>
          <p:cNvSpPr>
            <a:spLocks noChangeArrowheads="1"/>
          </p:cNvSpPr>
          <p:nvPr/>
        </p:nvSpPr>
        <p:spPr bwMode="auto">
          <a:xfrm>
            <a:off x="1195394" y="4095012"/>
            <a:ext cx="1474787" cy="19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a:solidFill>
                  <a:schemeClr val="tx1"/>
                </a:solidFill>
              </a:rPr>
              <a:t>Dead,</a:t>
            </a:r>
          </a:p>
          <a:p>
            <a:pPr algn="ctr">
              <a:spcBef>
                <a:spcPct val="0"/>
              </a:spcBef>
              <a:buFontTx/>
              <a:buNone/>
            </a:pPr>
            <a:r>
              <a:rPr lang="en-US" altLang="en-US" sz="2400">
                <a:solidFill>
                  <a:schemeClr val="tx1"/>
                </a:solidFill>
              </a:rPr>
              <a:t>Buried,</a:t>
            </a:r>
          </a:p>
          <a:p>
            <a:pPr algn="ctr">
              <a:spcBef>
                <a:spcPct val="0"/>
              </a:spcBef>
              <a:buFontTx/>
              <a:buNone/>
            </a:pPr>
            <a:r>
              <a:rPr lang="en-US" altLang="en-US" sz="2400">
                <a:solidFill>
                  <a:schemeClr val="tx1"/>
                </a:solidFill>
              </a:rPr>
              <a:t>and</a:t>
            </a:r>
            <a:br>
              <a:rPr lang="en-US" altLang="en-US" sz="2400">
                <a:solidFill>
                  <a:schemeClr val="tx1"/>
                </a:solidFill>
              </a:rPr>
            </a:br>
            <a:r>
              <a:rPr lang="en-US" altLang="en-US" sz="2400">
                <a:solidFill>
                  <a:schemeClr val="tx1"/>
                </a:solidFill>
              </a:rPr>
              <a:t>Alive</a:t>
            </a:r>
            <a:br>
              <a:rPr lang="en-US" altLang="en-US" sz="2400">
                <a:solidFill>
                  <a:schemeClr val="tx1"/>
                </a:solidFill>
              </a:rPr>
            </a:br>
            <a:r>
              <a:rPr lang="en-US" altLang="en-US" sz="2400">
                <a:solidFill>
                  <a:schemeClr val="tx1"/>
                </a:solidFill>
              </a:rPr>
              <a:t>again!</a:t>
            </a:r>
          </a:p>
        </p:txBody>
      </p:sp>
    </p:spTree>
  </p:cSld>
  <p:clrMapOvr>
    <a:masterClrMapping/>
  </p:clrMapOvr>
  <p:transition>
    <p:dissolve/>
    <p:sndAc>
      <p:stSnd>
        <p:snd r:embed="rId3" name="Chime"/>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vertical)">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
                                        </p:tgtEl>
                                      </p:cMediaNode>
                                    </p:audio>
                                  </p:subTnLst>
                                </p:cTn>
                              </p:par>
                              <p:par>
                                <p:cTn id="28" presetID="1" presetClass="entr" presetSubtype="0" fill="hold" grpId="0" nodeType="withEffect">
                                  <p:stCondLst>
                                    <p:cond delay="0"/>
                                  </p:stCondLst>
                                  <p:childTnLst>
                                    <p:set>
                                      <p:cBhvr>
                                        <p:cTn id="29" dur="1" fill="hold">
                                          <p:stCondLst>
                                            <p:cond delay="499"/>
                                          </p:stCondLst>
                                        </p:cTn>
                                        <p:tgtEl>
                                          <p:spTgt spid="23">
                                            <p:txEl>
                                              <p:pRg st="0" end="0"/>
                                            </p:txEl>
                                          </p:spTgt>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Chime"/>
                                        </p:tgtEl>
                                      </p:cMediaNode>
                                    </p:audio>
                                  </p:subTnLst>
                                </p:cTn>
                              </p:par>
                              <p:par>
                                <p:cTn id="30" presetID="1" presetClass="entr" presetSubtype="0" fill="hold" grpId="0" nodeType="withEffect">
                                  <p:stCondLst>
                                    <p:cond delay="0"/>
                                  </p:stCondLst>
                                  <p:childTnLst>
                                    <p:set>
                                      <p:cBhvr>
                                        <p:cTn id="31" dur="1" fill="hold">
                                          <p:stCondLst>
                                            <p:cond delay="499"/>
                                          </p:stCondLst>
                                        </p:cTn>
                                        <p:tgtEl>
                                          <p:spTgt spid="23">
                                            <p:txEl>
                                              <p:pRg st="1" end="1"/>
                                            </p:txEl>
                                          </p:spTgt>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hime"/>
                                        </p:tgtEl>
                                      </p:cMediaNode>
                                    </p:audio>
                                  </p:sub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499"/>
                                          </p:stCondLst>
                                        </p:cTn>
                                        <p:tgtEl>
                                          <p:spTgt spid="23">
                                            <p:txEl>
                                              <p:pRg st="2" end="2"/>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Chim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defRPr/>
            </a:pPr>
            <a:r>
              <a:rPr lang="en-US"/>
              <a:t>Let’s Review</a:t>
            </a:r>
          </a:p>
        </p:txBody>
      </p:sp>
      <p:graphicFrame>
        <p:nvGraphicFramePr>
          <p:cNvPr id="28677" name="Object 5"/>
          <p:cNvGraphicFramePr>
            <a:graphicFrameLocks noChangeAspect="1"/>
          </p:cNvGraphicFramePr>
          <p:nvPr/>
        </p:nvGraphicFramePr>
        <p:xfrm>
          <a:off x="5638800" y="2247901"/>
          <a:ext cx="3189288" cy="3832225"/>
        </p:xfrm>
        <a:graphic>
          <a:graphicData uri="http://schemas.openxmlformats.org/presentationml/2006/ole">
            <mc:AlternateContent xmlns:mc="http://schemas.openxmlformats.org/markup-compatibility/2006">
              <mc:Choice xmlns:v="urn:schemas-microsoft-com:vml" Requires="v">
                <p:oleObj name="CorelDRAW!" r:id="rId5" imgW="3457797" imgH="4162523" progId="CDraw5">
                  <p:embed/>
                </p:oleObj>
              </mc:Choice>
              <mc:Fallback>
                <p:oleObj name="CorelDRAW!" r:id="rId5" imgW="3457797" imgH="4162523" progId="CDraw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247901"/>
                        <a:ext cx="3189288"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FF3300"/>
                              </a:outerShdw>
                            </a:effectLst>
                          </a14:hiddenEffects>
                        </a:ext>
                      </a:extLst>
                    </p:spPr>
                  </p:pic>
                </p:oleObj>
              </mc:Fallback>
            </mc:AlternateContent>
          </a:graphicData>
        </a:graphic>
      </p:graphicFrame>
      <p:sp>
        <p:nvSpPr>
          <p:cNvPr id="7" name="Rectangle 3">
            <a:extLst>
              <a:ext uri="{FF2B5EF4-FFF2-40B4-BE49-F238E27FC236}">
                <a16:creationId xmlns:a16="http://schemas.microsoft.com/office/drawing/2014/main" id="{0DB0DBE3-9F65-41DA-92BD-92B20C95BE87}"/>
              </a:ext>
            </a:extLst>
          </p:cNvPr>
          <p:cNvSpPr>
            <a:spLocks noChangeArrowheads="1"/>
          </p:cNvSpPr>
          <p:nvPr/>
        </p:nvSpPr>
        <p:spPr bwMode="auto">
          <a:xfrm>
            <a:off x="946726" y="2092031"/>
            <a:ext cx="2102068" cy="109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nSpc>
                <a:spcPct val="90000"/>
              </a:lnSpc>
              <a:spcBef>
                <a:spcPct val="0"/>
              </a:spcBef>
              <a:buFontTx/>
              <a:buNone/>
            </a:pPr>
            <a:r>
              <a:rPr lang="en-US" altLang="en-US" sz="2400" dirty="0">
                <a:solidFill>
                  <a:schemeClr val="tx1"/>
                </a:solidFill>
              </a:rPr>
              <a:t>Baptism is a command of the Lord</a:t>
            </a: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box(out)">
                                      <p:cBhvr>
                                        <p:cTn id="11" dur="500"/>
                                        <p:tgtEl>
                                          <p:spTgt spid="28677"/>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defRPr/>
            </a:pPr>
            <a:r>
              <a:rPr lang="en-US"/>
              <a:t>Let’s Review</a:t>
            </a:r>
          </a:p>
        </p:txBody>
      </p:sp>
      <p:sp>
        <p:nvSpPr>
          <p:cNvPr id="29699" name="Rectangle 3"/>
          <p:cNvSpPr>
            <a:spLocks noGrp="1" noChangeArrowheads="1"/>
          </p:cNvSpPr>
          <p:nvPr>
            <p:ph type="body" idx="1"/>
          </p:nvPr>
        </p:nvSpPr>
        <p:spPr/>
        <p:txBody>
          <a:bodyPr/>
          <a:lstStyle/>
          <a:p>
            <a:pPr>
              <a:defRPr/>
            </a:pPr>
            <a:endParaRPr lang="en-US"/>
          </a:p>
        </p:txBody>
      </p:sp>
      <p:grpSp>
        <p:nvGrpSpPr>
          <p:cNvPr id="2" name="Group 7"/>
          <p:cNvGrpSpPr>
            <a:grpSpLocks/>
          </p:cNvGrpSpPr>
          <p:nvPr/>
        </p:nvGrpSpPr>
        <p:grpSpPr bwMode="auto">
          <a:xfrm>
            <a:off x="4013200" y="1938339"/>
            <a:ext cx="7323136" cy="4281487"/>
            <a:chOff x="1826" y="1221"/>
            <a:chExt cx="3511" cy="2697"/>
          </a:xfrm>
        </p:grpSpPr>
        <p:graphicFrame>
          <p:nvGraphicFramePr>
            <p:cNvPr id="87046" name="Object 5"/>
            <p:cNvGraphicFramePr>
              <a:graphicFrameLocks/>
            </p:cNvGraphicFramePr>
            <p:nvPr/>
          </p:nvGraphicFramePr>
          <p:xfrm>
            <a:off x="1826" y="1221"/>
            <a:ext cx="3511" cy="2697"/>
          </p:xfrm>
          <a:graphic>
            <a:graphicData uri="http://schemas.openxmlformats.org/presentationml/2006/ole">
              <mc:AlternateContent xmlns:mc="http://schemas.openxmlformats.org/markup-compatibility/2006">
                <mc:Choice xmlns:v="urn:schemas-microsoft-com:vml" Requires="v">
                  <p:oleObj name="CorelDRAW!" r:id="rId5" imgW="824132" imgH="635545" progId="CDraw5">
                    <p:embed/>
                  </p:oleObj>
                </mc:Choice>
                <mc:Fallback>
                  <p:oleObj name="CorelDRAW!" r:id="rId5" imgW="824132" imgH="635545" progId="CDraw5">
                    <p:embed/>
                    <p:pic>
                      <p:nvPicPr>
                        <p:cNvPr id="0" name="Objec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6" y="1221"/>
                          <a:ext cx="3511" cy="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7" name="Rectangle 6"/>
            <p:cNvSpPr>
              <a:spLocks noChangeArrowheads="1"/>
            </p:cNvSpPr>
            <p:nvPr/>
          </p:nvSpPr>
          <p:spPr bwMode="auto">
            <a:xfrm>
              <a:off x="2060" y="1692"/>
              <a:ext cx="209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3600" b="0">
                  <a:solidFill>
                    <a:schemeClr val="tx1"/>
                  </a:solidFill>
                  <a:latin typeface="Times New Roman" panose="02020603050405020304" pitchFamily="18" charset="0"/>
                </a:rPr>
                <a:t>always Believers</a:t>
              </a:r>
            </a:p>
          </p:txBody>
        </p:sp>
      </p:grpSp>
      <p:sp>
        <p:nvSpPr>
          <p:cNvPr id="11" name="Rectangle 3">
            <a:extLst>
              <a:ext uri="{FF2B5EF4-FFF2-40B4-BE49-F238E27FC236}">
                <a16:creationId xmlns:a16="http://schemas.microsoft.com/office/drawing/2014/main" id="{EDCD7C0F-E474-4A34-9946-E45EF5CD155C}"/>
              </a:ext>
            </a:extLst>
          </p:cNvPr>
          <p:cNvSpPr>
            <a:spLocks noChangeArrowheads="1"/>
          </p:cNvSpPr>
          <p:nvPr/>
        </p:nvSpPr>
        <p:spPr bwMode="auto">
          <a:xfrm>
            <a:off x="946726" y="2092031"/>
            <a:ext cx="2102068" cy="142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nSpc>
                <a:spcPct val="90000"/>
              </a:lnSpc>
              <a:spcBef>
                <a:spcPct val="0"/>
              </a:spcBef>
              <a:buFontTx/>
              <a:buNone/>
            </a:pPr>
            <a:r>
              <a:rPr lang="en-US" altLang="en-US" sz="2400" dirty="0">
                <a:solidFill>
                  <a:schemeClr val="tx1"/>
                </a:solidFill>
              </a:rPr>
              <a:t>Baptism is a command of the Lord for believers</a:t>
            </a:r>
          </a:p>
        </p:txBody>
      </p:sp>
    </p:spTree>
  </p:cSld>
  <p:clrMapOvr>
    <a:masterClrMapping/>
  </p:clrMapOvr>
  <p:transition>
    <p:wipe dir="d"/>
    <p:sndAc>
      <p:stSnd>
        <p:snd r:embed="rId3" name="Chime"/>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defRPr/>
            </a:pPr>
            <a:r>
              <a:rPr lang="en-US"/>
              <a:t>Let’s Review</a:t>
            </a:r>
          </a:p>
        </p:txBody>
      </p:sp>
      <p:grpSp>
        <p:nvGrpSpPr>
          <p:cNvPr id="2" name="Group 7"/>
          <p:cNvGrpSpPr>
            <a:grpSpLocks/>
          </p:cNvGrpSpPr>
          <p:nvPr/>
        </p:nvGrpSpPr>
        <p:grpSpPr bwMode="auto">
          <a:xfrm>
            <a:off x="3941379" y="2017713"/>
            <a:ext cx="7303895" cy="4146550"/>
            <a:chOff x="1844" y="1271"/>
            <a:chExt cx="3499" cy="2612"/>
          </a:xfrm>
        </p:grpSpPr>
        <p:graphicFrame>
          <p:nvGraphicFramePr>
            <p:cNvPr id="89093" name="Object 4"/>
            <p:cNvGraphicFramePr>
              <a:graphicFrameLocks/>
            </p:cNvGraphicFramePr>
            <p:nvPr/>
          </p:nvGraphicFramePr>
          <p:xfrm>
            <a:off x="1844" y="1290"/>
            <a:ext cx="3499" cy="2593"/>
          </p:xfrm>
          <a:graphic>
            <a:graphicData uri="http://schemas.openxmlformats.org/presentationml/2006/ole">
              <mc:AlternateContent xmlns:mc="http://schemas.openxmlformats.org/markup-compatibility/2006">
                <mc:Choice xmlns:v="urn:schemas-microsoft-com:vml" Requires="v">
                  <p:oleObj name="CorelDRAW!" r:id="rId5" imgW="697587" imgH="517361" progId="CDraw5">
                    <p:embed/>
                  </p:oleObj>
                </mc:Choice>
                <mc:Fallback>
                  <p:oleObj name="CorelDRAW!" r:id="rId5" imgW="697587" imgH="517361" progId="CDraw5">
                    <p:embed/>
                    <p:pic>
                      <p:nvPicPr>
                        <p:cNvPr id="0" name="Object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4" y="1290"/>
                          <a:ext cx="3499" cy="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094" name="Rectangle 5"/>
            <p:cNvSpPr>
              <a:spLocks noChangeArrowheads="1"/>
            </p:cNvSpPr>
            <p:nvPr/>
          </p:nvSpPr>
          <p:spPr bwMode="auto">
            <a:xfrm>
              <a:off x="1951" y="1271"/>
              <a:ext cx="3292" cy="25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buFontTx/>
                <a:buNone/>
              </a:pPr>
              <a:r>
                <a:rPr lang="en-US" altLang="en-US" sz="4000">
                  <a:latin typeface="Symbol" panose="05050102010706020507" pitchFamily="18" charset="2"/>
                </a:rPr>
                <a:t>Baptizein</a:t>
              </a:r>
              <a:endParaRPr lang="en-US" altLang="en-US">
                <a:latin typeface="Symbol" panose="05050102010706020507" pitchFamily="18" charset="2"/>
              </a:endParaRPr>
            </a:p>
            <a:p>
              <a:pPr algn="ctr">
                <a:buFontTx/>
                <a:buNone/>
              </a:pPr>
              <a:r>
                <a:rPr lang="en-US" altLang="en-US"/>
                <a:t>Transliterated </a:t>
              </a:r>
            </a:p>
            <a:p>
              <a:pPr algn="ctr">
                <a:buFontTx/>
                <a:buNone/>
              </a:pPr>
              <a:r>
                <a:rPr lang="en-US" altLang="en-US"/>
                <a:t>= baptizein</a:t>
              </a:r>
              <a:endParaRPr lang="en-US" altLang="en-US" sz="3000"/>
            </a:p>
            <a:p>
              <a:pPr algn="ctr">
                <a:buFontTx/>
                <a:buNone/>
              </a:pPr>
              <a:endParaRPr lang="en-US" altLang="en-US" sz="3000"/>
            </a:p>
            <a:p>
              <a:pPr algn="ctr">
                <a:buFontTx/>
                <a:buNone/>
              </a:pPr>
              <a:endParaRPr lang="en-US" altLang="en-US" sz="3000"/>
            </a:p>
            <a:p>
              <a:pPr algn="ctr">
                <a:buFontTx/>
                <a:buNone/>
              </a:pPr>
              <a:endParaRPr lang="en-US" altLang="en-US" sz="3000"/>
            </a:p>
            <a:p>
              <a:pPr algn="ctr">
                <a:buFontTx/>
                <a:buNone/>
              </a:pPr>
              <a:r>
                <a:rPr lang="en-US" altLang="en-US"/>
                <a:t>But means “immerse”</a:t>
              </a:r>
              <a:endParaRPr lang="en-US" altLang="en-US">
                <a:latin typeface="Times New Roman" panose="02020603050405020304" pitchFamily="18" charset="0"/>
              </a:endParaRPr>
            </a:p>
          </p:txBody>
        </p:sp>
      </p:grpSp>
      <p:sp>
        <p:nvSpPr>
          <p:cNvPr id="10" name="Rectangle 3">
            <a:extLst>
              <a:ext uri="{FF2B5EF4-FFF2-40B4-BE49-F238E27FC236}">
                <a16:creationId xmlns:a16="http://schemas.microsoft.com/office/drawing/2014/main" id="{F59B3D1A-6AF5-45C4-9E45-6A34D65FA63F}"/>
              </a:ext>
            </a:extLst>
          </p:cNvPr>
          <p:cNvSpPr>
            <a:spLocks noChangeArrowheads="1"/>
          </p:cNvSpPr>
          <p:nvPr/>
        </p:nvSpPr>
        <p:spPr bwMode="auto">
          <a:xfrm>
            <a:off x="946726" y="2092031"/>
            <a:ext cx="2102068" cy="208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nSpc>
                <a:spcPct val="90000"/>
              </a:lnSpc>
              <a:spcBef>
                <a:spcPct val="0"/>
              </a:spcBef>
              <a:buFontTx/>
              <a:buNone/>
            </a:pPr>
            <a:r>
              <a:rPr lang="en-US" altLang="en-US" sz="2400" dirty="0">
                <a:solidFill>
                  <a:schemeClr val="tx1"/>
                </a:solidFill>
              </a:rPr>
              <a:t>Baptism is a command of the Lord for believers to be immersed in water</a:t>
            </a:r>
          </a:p>
        </p:txBody>
      </p:sp>
    </p:spTree>
  </p:cSld>
  <p:clrMapOvr>
    <a:masterClrMapping/>
  </p:clrMapOvr>
  <p:transition>
    <p:wipe dir="d"/>
    <p:sndAc>
      <p:stSnd>
        <p:snd r:embed="rId3" name="Chime"/>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defRPr/>
            </a:pPr>
            <a:r>
              <a:rPr lang="en-US"/>
              <a:t>Let’s Review</a:t>
            </a:r>
          </a:p>
        </p:txBody>
      </p:sp>
      <p:sp>
        <p:nvSpPr>
          <p:cNvPr id="31747" name="Rectangle 3"/>
          <p:cNvSpPr>
            <a:spLocks noGrp="1" noChangeArrowheads="1"/>
          </p:cNvSpPr>
          <p:nvPr>
            <p:ph type="body" idx="1"/>
          </p:nvPr>
        </p:nvSpPr>
        <p:spPr/>
        <p:txBody>
          <a:bodyPr/>
          <a:lstStyle/>
          <a:p>
            <a:pPr>
              <a:defRPr/>
            </a:pPr>
            <a:endParaRPr lang="en-US"/>
          </a:p>
        </p:txBody>
      </p:sp>
      <p:grpSp>
        <p:nvGrpSpPr>
          <p:cNvPr id="2" name="Group 31"/>
          <p:cNvGrpSpPr>
            <a:grpSpLocks/>
          </p:cNvGrpSpPr>
          <p:nvPr/>
        </p:nvGrpSpPr>
        <p:grpSpPr bwMode="auto">
          <a:xfrm>
            <a:off x="4013200" y="1979614"/>
            <a:ext cx="7316952" cy="4194175"/>
            <a:chOff x="1824" y="1247"/>
            <a:chExt cx="3505" cy="2642"/>
          </a:xfrm>
        </p:grpSpPr>
        <p:grpSp>
          <p:nvGrpSpPr>
            <p:cNvPr id="91142" name="Group 9"/>
            <p:cNvGrpSpPr>
              <a:grpSpLocks/>
            </p:cNvGrpSpPr>
            <p:nvPr/>
          </p:nvGrpSpPr>
          <p:grpSpPr bwMode="auto">
            <a:xfrm>
              <a:off x="1824" y="1247"/>
              <a:ext cx="3505" cy="2642"/>
              <a:chOff x="1824" y="1247"/>
              <a:chExt cx="3505" cy="2642"/>
            </a:xfrm>
          </p:grpSpPr>
          <p:sp>
            <p:nvSpPr>
              <p:cNvPr id="91164" name="Rectangle 5"/>
              <p:cNvSpPr>
                <a:spLocks noChangeArrowheads="1"/>
              </p:cNvSpPr>
              <p:nvPr/>
            </p:nvSpPr>
            <p:spPr bwMode="auto">
              <a:xfrm>
                <a:off x="1842" y="1247"/>
                <a:ext cx="3480" cy="2618"/>
              </a:xfrm>
              <a:prstGeom prst="rect">
                <a:avLst/>
              </a:prstGeom>
              <a:solidFill>
                <a:schemeClr val="hlink"/>
              </a:solidFill>
              <a:ln w="12700">
                <a:solidFill>
                  <a:schemeClr val="tx1"/>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91165" name="Freeform 6"/>
              <p:cNvSpPr>
                <a:spLocks/>
              </p:cNvSpPr>
              <p:nvPr/>
            </p:nvSpPr>
            <p:spPr bwMode="auto">
              <a:xfrm>
                <a:off x="1824" y="2400"/>
                <a:ext cx="3505" cy="1489"/>
              </a:xfrm>
              <a:custGeom>
                <a:avLst/>
                <a:gdLst>
                  <a:gd name="T0" fmla="*/ 0 w 3505"/>
                  <a:gd name="T1" fmla="*/ 0 h 1489"/>
                  <a:gd name="T2" fmla="*/ 96 w 3505"/>
                  <a:gd name="T3" fmla="*/ 96 h 1489"/>
                  <a:gd name="T4" fmla="*/ 240 w 3505"/>
                  <a:gd name="T5" fmla="*/ 48 h 1489"/>
                  <a:gd name="T6" fmla="*/ 384 w 3505"/>
                  <a:gd name="T7" fmla="*/ 96 h 1489"/>
                  <a:gd name="T8" fmla="*/ 528 w 3505"/>
                  <a:gd name="T9" fmla="*/ 48 h 1489"/>
                  <a:gd name="T10" fmla="*/ 672 w 3505"/>
                  <a:gd name="T11" fmla="*/ 96 h 1489"/>
                  <a:gd name="T12" fmla="*/ 648 w 3505"/>
                  <a:gd name="T13" fmla="*/ 122 h 1489"/>
                  <a:gd name="T14" fmla="*/ 816 w 3505"/>
                  <a:gd name="T15" fmla="*/ 48 h 1489"/>
                  <a:gd name="T16" fmla="*/ 960 w 3505"/>
                  <a:gd name="T17" fmla="*/ 96 h 1489"/>
                  <a:gd name="T18" fmla="*/ 1152 w 3505"/>
                  <a:gd name="T19" fmla="*/ 48 h 1489"/>
                  <a:gd name="T20" fmla="*/ 1344 w 3505"/>
                  <a:gd name="T21" fmla="*/ 96 h 1489"/>
                  <a:gd name="T22" fmla="*/ 1584 w 3505"/>
                  <a:gd name="T23" fmla="*/ 48 h 1489"/>
                  <a:gd name="T24" fmla="*/ 1824 w 3505"/>
                  <a:gd name="T25" fmla="*/ 96 h 1489"/>
                  <a:gd name="T26" fmla="*/ 1968 w 3505"/>
                  <a:gd name="T27" fmla="*/ 48 h 1489"/>
                  <a:gd name="T28" fmla="*/ 2208 w 3505"/>
                  <a:gd name="T29" fmla="*/ 96 h 1489"/>
                  <a:gd name="T30" fmla="*/ 2400 w 3505"/>
                  <a:gd name="T31" fmla="*/ 48 h 1489"/>
                  <a:gd name="T32" fmla="*/ 2640 w 3505"/>
                  <a:gd name="T33" fmla="*/ 96 h 1489"/>
                  <a:gd name="T34" fmla="*/ 2784 w 3505"/>
                  <a:gd name="T35" fmla="*/ 48 h 1489"/>
                  <a:gd name="T36" fmla="*/ 2928 w 3505"/>
                  <a:gd name="T37" fmla="*/ 96 h 1489"/>
                  <a:gd name="T38" fmla="*/ 3168 w 3505"/>
                  <a:gd name="T39" fmla="*/ 48 h 1489"/>
                  <a:gd name="T40" fmla="*/ 3360 w 3505"/>
                  <a:gd name="T41" fmla="*/ 96 h 1489"/>
                  <a:gd name="T42" fmla="*/ 3504 w 3505"/>
                  <a:gd name="T43" fmla="*/ 48 h 1489"/>
                  <a:gd name="T44" fmla="*/ 3504 w 3505"/>
                  <a:gd name="T45" fmla="*/ 1488 h 1489"/>
                  <a:gd name="T46" fmla="*/ 0 w 3505"/>
                  <a:gd name="T47" fmla="*/ 1488 h 1489"/>
                  <a:gd name="T48" fmla="*/ 0 w 3505"/>
                  <a:gd name="T49" fmla="*/ 0 h 14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05"/>
                  <a:gd name="T76" fmla="*/ 0 h 1489"/>
                  <a:gd name="T77" fmla="*/ 3505 w 3505"/>
                  <a:gd name="T78" fmla="*/ 1489 h 14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05" h="1489">
                    <a:moveTo>
                      <a:pt x="0" y="0"/>
                    </a:moveTo>
                    <a:lnTo>
                      <a:pt x="96" y="96"/>
                    </a:lnTo>
                    <a:lnTo>
                      <a:pt x="240" y="48"/>
                    </a:lnTo>
                    <a:lnTo>
                      <a:pt x="384" y="96"/>
                    </a:lnTo>
                    <a:lnTo>
                      <a:pt x="528" y="48"/>
                    </a:lnTo>
                    <a:lnTo>
                      <a:pt x="672" y="96"/>
                    </a:lnTo>
                    <a:lnTo>
                      <a:pt x="648" y="122"/>
                    </a:lnTo>
                    <a:lnTo>
                      <a:pt x="816" y="48"/>
                    </a:lnTo>
                    <a:lnTo>
                      <a:pt x="960" y="96"/>
                    </a:lnTo>
                    <a:lnTo>
                      <a:pt x="1152" y="48"/>
                    </a:lnTo>
                    <a:lnTo>
                      <a:pt x="1344" y="96"/>
                    </a:lnTo>
                    <a:lnTo>
                      <a:pt x="1584" y="48"/>
                    </a:lnTo>
                    <a:lnTo>
                      <a:pt x="1824" y="96"/>
                    </a:lnTo>
                    <a:lnTo>
                      <a:pt x="1968" y="48"/>
                    </a:lnTo>
                    <a:lnTo>
                      <a:pt x="2208" y="96"/>
                    </a:lnTo>
                    <a:lnTo>
                      <a:pt x="2400" y="48"/>
                    </a:lnTo>
                    <a:lnTo>
                      <a:pt x="2640" y="96"/>
                    </a:lnTo>
                    <a:lnTo>
                      <a:pt x="2784" y="48"/>
                    </a:lnTo>
                    <a:lnTo>
                      <a:pt x="2928" y="96"/>
                    </a:lnTo>
                    <a:lnTo>
                      <a:pt x="3168" y="48"/>
                    </a:lnTo>
                    <a:lnTo>
                      <a:pt x="3360" y="96"/>
                    </a:lnTo>
                    <a:lnTo>
                      <a:pt x="3504" y="48"/>
                    </a:lnTo>
                    <a:lnTo>
                      <a:pt x="3504" y="1488"/>
                    </a:lnTo>
                    <a:lnTo>
                      <a:pt x="0" y="1488"/>
                    </a:lnTo>
                    <a:lnTo>
                      <a:pt x="0" y="0"/>
                    </a:lnTo>
                  </a:path>
                </a:pathLst>
              </a:custGeom>
              <a:solidFill>
                <a:schemeClr val="accent2"/>
              </a:solidFill>
              <a:ln w="12700" cap="rnd" cmpd="sng">
                <a:solidFill>
                  <a:schemeClr val="tx1"/>
                </a:solidFill>
                <a:prstDash val="solid"/>
                <a:round/>
                <a:headEnd/>
                <a:tailEnd/>
              </a:ln>
            </p:spPr>
            <p:txBody>
              <a:bodyPr/>
              <a:lstStyle/>
              <a:p>
                <a:endParaRPr lang="en-US"/>
              </a:p>
            </p:txBody>
          </p:sp>
          <p:sp>
            <p:nvSpPr>
              <p:cNvPr id="91166" name="Freeform 7"/>
              <p:cNvSpPr>
                <a:spLocks/>
              </p:cNvSpPr>
              <p:nvPr/>
            </p:nvSpPr>
            <p:spPr bwMode="auto">
              <a:xfrm>
                <a:off x="1824" y="1248"/>
                <a:ext cx="3505" cy="1249"/>
              </a:xfrm>
              <a:custGeom>
                <a:avLst/>
                <a:gdLst>
                  <a:gd name="T0" fmla="*/ 3504 w 3505"/>
                  <a:gd name="T1" fmla="*/ 0 h 1249"/>
                  <a:gd name="T2" fmla="*/ 3504 w 3505"/>
                  <a:gd name="T3" fmla="*/ 96 h 1249"/>
                  <a:gd name="T4" fmla="*/ 96 w 3505"/>
                  <a:gd name="T5" fmla="*/ 96 h 1249"/>
                  <a:gd name="T6" fmla="*/ 96 w 3505"/>
                  <a:gd name="T7" fmla="*/ 1248 h 1249"/>
                  <a:gd name="T8" fmla="*/ 0 w 3505"/>
                  <a:gd name="T9" fmla="*/ 1152 h 1249"/>
                  <a:gd name="T10" fmla="*/ 0 w 3505"/>
                  <a:gd name="T11" fmla="*/ 0 h 1249"/>
                  <a:gd name="T12" fmla="*/ 3504 w 3505"/>
                  <a:gd name="T13" fmla="*/ 0 h 1249"/>
                  <a:gd name="T14" fmla="*/ 0 60000 65536"/>
                  <a:gd name="T15" fmla="*/ 0 60000 65536"/>
                  <a:gd name="T16" fmla="*/ 0 60000 65536"/>
                  <a:gd name="T17" fmla="*/ 0 60000 65536"/>
                  <a:gd name="T18" fmla="*/ 0 60000 65536"/>
                  <a:gd name="T19" fmla="*/ 0 60000 65536"/>
                  <a:gd name="T20" fmla="*/ 0 60000 65536"/>
                  <a:gd name="T21" fmla="*/ 0 w 3505"/>
                  <a:gd name="T22" fmla="*/ 0 h 1249"/>
                  <a:gd name="T23" fmla="*/ 3505 w 3505"/>
                  <a:gd name="T24" fmla="*/ 1249 h 1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5" h="1249">
                    <a:moveTo>
                      <a:pt x="3504" y="0"/>
                    </a:moveTo>
                    <a:lnTo>
                      <a:pt x="3504" y="96"/>
                    </a:lnTo>
                    <a:lnTo>
                      <a:pt x="96" y="96"/>
                    </a:lnTo>
                    <a:lnTo>
                      <a:pt x="96" y="1248"/>
                    </a:lnTo>
                    <a:lnTo>
                      <a:pt x="0" y="1152"/>
                    </a:lnTo>
                    <a:lnTo>
                      <a:pt x="0" y="0"/>
                    </a:lnTo>
                    <a:lnTo>
                      <a:pt x="3504" y="0"/>
                    </a:lnTo>
                  </a:path>
                </a:pathLst>
              </a:custGeom>
              <a:solidFill>
                <a:srgbClr val="B0B0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91167" name="Freeform 8"/>
              <p:cNvSpPr>
                <a:spLocks/>
              </p:cNvSpPr>
              <p:nvPr/>
            </p:nvSpPr>
            <p:spPr bwMode="auto">
              <a:xfrm>
                <a:off x="1824" y="2400"/>
                <a:ext cx="97" cy="1489"/>
              </a:xfrm>
              <a:custGeom>
                <a:avLst/>
                <a:gdLst>
                  <a:gd name="T0" fmla="*/ 0 w 97"/>
                  <a:gd name="T1" fmla="*/ 0 h 1489"/>
                  <a:gd name="T2" fmla="*/ 96 w 97"/>
                  <a:gd name="T3" fmla="*/ 96 h 1489"/>
                  <a:gd name="T4" fmla="*/ 96 w 97"/>
                  <a:gd name="T5" fmla="*/ 1488 h 1489"/>
                  <a:gd name="T6" fmla="*/ 0 w 97"/>
                  <a:gd name="T7" fmla="*/ 1488 h 1489"/>
                  <a:gd name="T8" fmla="*/ 0 w 97"/>
                  <a:gd name="T9" fmla="*/ 0 h 1489"/>
                  <a:gd name="T10" fmla="*/ 0 60000 65536"/>
                  <a:gd name="T11" fmla="*/ 0 60000 65536"/>
                  <a:gd name="T12" fmla="*/ 0 60000 65536"/>
                  <a:gd name="T13" fmla="*/ 0 60000 65536"/>
                  <a:gd name="T14" fmla="*/ 0 60000 65536"/>
                  <a:gd name="T15" fmla="*/ 0 w 97"/>
                  <a:gd name="T16" fmla="*/ 0 h 1489"/>
                  <a:gd name="T17" fmla="*/ 97 w 97"/>
                  <a:gd name="T18" fmla="*/ 1489 h 1489"/>
                </a:gdLst>
                <a:ahLst/>
                <a:cxnLst>
                  <a:cxn ang="T10">
                    <a:pos x="T0" y="T1"/>
                  </a:cxn>
                  <a:cxn ang="T11">
                    <a:pos x="T2" y="T3"/>
                  </a:cxn>
                  <a:cxn ang="T12">
                    <a:pos x="T4" y="T5"/>
                  </a:cxn>
                  <a:cxn ang="T13">
                    <a:pos x="T6" y="T7"/>
                  </a:cxn>
                  <a:cxn ang="T14">
                    <a:pos x="T8" y="T9"/>
                  </a:cxn>
                </a:cxnLst>
                <a:rect l="T15" t="T16" r="T17" b="T18"/>
                <a:pathLst>
                  <a:path w="97" h="1489">
                    <a:moveTo>
                      <a:pt x="0" y="0"/>
                    </a:moveTo>
                    <a:lnTo>
                      <a:pt x="96" y="96"/>
                    </a:lnTo>
                    <a:lnTo>
                      <a:pt x="96" y="1488"/>
                    </a:lnTo>
                    <a:lnTo>
                      <a:pt x="0" y="1488"/>
                    </a:lnTo>
                    <a:lnTo>
                      <a:pt x="0" y="0"/>
                    </a:lnTo>
                  </a:path>
                </a:pathLst>
              </a:custGeom>
              <a:solidFill>
                <a:srgbClr val="2C2CA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91143" name="Group 18"/>
            <p:cNvGrpSpPr>
              <a:grpSpLocks/>
            </p:cNvGrpSpPr>
            <p:nvPr/>
          </p:nvGrpSpPr>
          <p:grpSpPr bwMode="auto">
            <a:xfrm>
              <a:off x="1824" y="1248"/>
              <a:ext cx="1345" cy="1345"/>
              <a:chOff x="1824" y="1248"/>
              <a:chExt cx="1345" cy="1345"/>
            </a:xfrm>
          </p:grpSpPr>
          <p:sp>
            <p:nvSpPr>
              <p:cNvPr id="91156" name="Freeform 10"/>
              <p:cNvSpPr>
                <a:spLocks/>
              </p:cNvSpPr>
              <p:nvPr/>
            </p:nvSpPr>
            <p:spPr bwMode="auto">
              <a:xfrm>
                <a:off x="1824" y="1248"/>
                <a:ext cx="1345" cy="1345"/>
              </a:xfrm>
              <a:custGeom>
                <a:avLst/>
                <a:gdLst>
                  <a:gd name="T0" fmla="*/ 0 w 1345"/>
                  <a:gd name="T1" fmla="*/ 0 h 1345"/>
                  <a:gd name="T2" fmla="*/ 816 w 1345"/>
                  <a:gd name="T3" fmla="*/ 0 h 1345"/>
                  <a:gd name="T4" fmla="*/ 1104 w 1345"/>
                  <a:gd name="T5" fmla="*/ 624 h 1345"/>
                  <a:gd name="T6" fmla="*/ 1248 w 1345"/>
                  <a:gd name="T7" fmla="*/ 336 h 1345"/>
                  <a:gd name="T8" fmla="*/ 1344 w 1345"/>
                  <a:gd name="T9" fmla="*/ 1344 h 1345"/>
                  <a:gd name="T10" fmla="*/ 336 w 1345"/>
                  <a:gd name="T11" fmla="*/ 1056 h 1345"/>
                  <a:gd name="T12" fmla="*/ 672 w 1345"/>
                  <a:gd name="T13" fmla="*/ 960 h 1345"/>
                  <a:gd name="T14" fmla="*/ 0 w 1345"/>
                  <a:gd name="T15" fmla="*/ 528 h 1345"/>
                  <a:gd name="T16" fmla="*/ 0 w 1345"/>
                  <a:gd name="T17" fmla="*/ 0 h 13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5"/>
                  <a:gd name="T28" fmla="*/ 0 h 1345"/>
                  <a:gd name="T29" fmla="*/ 1345 w 1345"/>
                  <a:gd name="T30" fmla="*/ 1345 h 13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5" h="1345">
                    <a:moveTo>
                      <a:pt x="0" y="0"/>
                    </a:moveTo>
                    <a:lnTo>
                      <a:pt x="816" y="0"/>
                    </a:lnTo>
                    <a:lnTo>
                      <a:pt x="1104" y="624"/>
                    </a:lnTo>
                    <a:lnTo>
                      <a:pt x="1248" y="336"/>
                    </a:lnTo>
                    <a:lnTo>
                      <a:pt x="1344" y="1344"/>
                    </a:lnTo>
                    <a:lnTo>
                      <a:pt x="336" y="1056"/>
                    </a:lnTo>
                    <a:lnTo>
                      <a:pt x="672" y="960"/>
                    </a:lnTo>
                    <a:lnTo>
                      <a:pt x="0" y="528"/>
                    </a:lnTo>
                    <a:lnTo>
                      <a:pt x="0" y="0"/>
                    </a:lnTo>
                  </a:path>
                </a:pathLst>
              </a:custGeom>
              <a:solidFill>
                <a:srgbClr val="00FFFF"/>
              </a:solidFill>
              <a:ln w="12700" cap="rnd" cmpd="sng">
                <a:solidFill>
                  <a:schemeClr val="tx1"/>
                </a:solidFill>
                <a:prstDash val="solid"/>
                <a:round/>
                <a:headEnd/>
                <a:tailEnd/>
              </a:ln>
            </p:spPr>
            <p:txBody>
              <a:bodyPr/>
              <a:lstStyle/>
              <a:p>
                <a:endParaRPr lang="en-US"/>
              </a:p>
            </p:txBody>
          </p:sp>
          <p:sp>
            <p:nvSpPr>
              <p:cNvPr id="91157" name="Rectangle 11"/>
              <p:cNvSpPr>
                <a:spLocks noChangeArrowheads="1"/>
              </p:cNvSpPr>
              <p:nvPr/>
            </p:nvSpPr>
            <p:spPr bwMode="auto">
              <a:xfrm>
                <a:off x="2294" y="1636"/>
                <a:ext cx="328" cy="40"/>
              </a:xfrm>
              <a:prstGeom prst="rect">
                <a:avLst/>
              </a:prstGeom>
              <a:solidFill>
                <a:srgbClr val="663300"/>
              </a:solidFill>
              <a:ln w="12700">
                <a:solidFill>
                  <a:schemeClr val="tx1"/>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91158" name="Freeform 12"/>
              <p:cNvSpPr>
                <a:spLocks/>
              </p:cNvSpPr>
              <p:nvPr/>
            </p:nvSpPr>
            <p:spPr bwMode="auto">
              <a:xfrm>
                <a:off x="1824" y="1248"/>
                <a:ext cx="865" cy="577"/>
              </a:xfrm>
              <a:custGeom>
                <a:avLst/>
                <a:gdLst>
                  <a:gd name="T0" fmla="*/ 816 w 865"/>
                  <a:gd name="T1" fmla="*/ 0 h 577"/>
                  <a:gd name="T2" fmla="*/ 864 w 865"/>
                  <a:gd name="T3" fmla="*/ 96 h 577"/>
                  <a:gd name="T4" fmla="*/ 96 w 865"/>
                  <a:gd name="T5" fmla="*/ 96 h 577"/>
                  <a:gd name="T6" fmla="*/ 96 w 865"/>
                  <a:gd name="T7" fmla="*/ 576 h 577"/>
                  <a:gd name="T8" fmla="*/ 0 w 865"/>
                  <a:gd name="T9" fmla="*/ 528 h 577"/>
                  <a:gd name="T10" fmla="*/ 0 w 865"/>
                  <a:gd name="T11" fmla="*/ 0 h 577"/>
                  <a:gd name="T12" fmla="*/ 0 60000 65536"/>
                  <a:gd name="T13" fmla="*/ 0 60000 65536"/>
                  <a:gd name="T14" fmla="*/ 0 60000 65536"/>
                  <a:gd name="T15" fmla="*/ 0 60000 65536"/>
                  <a:gd name="T16" fmla="*/ 0 60000 65536"/>
                  <a:gd name="T17" fmla="*/ 0 60000 65536"/>
                  <a:gd name="T18" fmla="*/ 0 w 865"/>
                  <a:gd name="T19" fmla="*/ 0 h 577"/>
                  <a:gd name="T20" fmla="*/ 865 w 865"/>
                  <a:gd name="T21" fmla="*/ 577 h 577"/>
                </a:gdLst>
                <a:ahLst/>
                <a:cxnLst>
                  <a:cxn ang="T12">
                    <a:pos x="T0" y="T1"/>
                  </a:cxn>
                  <a:cxn ang="T13">
                    <a:pos x="T2" y="T3"/>
                  </a:cxn>
                  <a:cxn ang="T14">
                    <a:pos x="T4" y="T5"/>
                  </a:cxn>
                  <a:cxn ang="T15">
                    <a:pos x="T6" y="T7"/>
                  </a:cxn>
                  <a:cxn ang="T16">
                    <a:pos x="T8" y="T9"/>
                  </a:cxn>
                  <a:cxn ang="T17">
                    <a:pos x="T10" y="T11"/>
                  </a:cxn>
                </a:cxnLst>
                <a:rect l="T18" t="T19" r="T20" b="T21"/>
                <a:pathLst>
                  <a:path w="865" h="577">
                    <a:moveTo>
                      <a:pt x="816" y="0"/>
                    </a:moveTo>
                    <a:lnTo>
                      <a:pt x="864" y="96"/>
                    </a:lnTo>
                    <a:lnTo>
                      <a:pt x="96" y="96"/>
                    </a:lnTo>
                    <a:lnTo>
                      <a:pt x="96" y="576"/>
                    </a:lnTo>
                    <a:lnTo>
                      <a:pt x="0" y="528"/>
                    </a:lnTo>
                    <a:lnTo>
                      <a:pt x="0" y="0"/>
                    </a:lnTo>
                  </a:path>
                </a:pathLst>
              </a:custGeom>
              <a:solidFill>
                <a:srgbClr val="00CCCC"/>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91159" name="Freeform 13"/>
              <p:cNvSpPr>
                <a:spLocks/>
              </p:cNvSpPr>
              <p:nvPr/>
            </p:nvSpPr>
            <p:spPr bwMode="auto">
              <a:xfrm>
                <a:off x="2304" y="1440"/>
                <a:ext cx="529" cy="721"/>
              </a:xfrm>
              <a:custGeom>
                <a:avLst/>
                <a:gdLst>
                  <a:gd name="T0" fmla="*/ 0 w 529"/>
                  <a:gd name="T1" fmla="*/ 0 h 721"/>
                  <a:gd name="T2" fmla="*/ 48 w 529"/>
                  <a:gd name="T3" fmla="*/ 0 h 721"/>
                  <a:gd name="T4" fmla="*/ 528 w 529"/>
                  <a:gd name="T5" fmla="*/ 720 h 721"/>
                  <a:gd name="T6" fmla="*/ 480 w 529"/>
                  <a:gd name="T7" fmla="*/ 720 h 721"/>
                  <a:gd name="T8" fmla="*/ 0 w 529"/>
                  <a:gd name="T9" fmla="*/ 0 h 721"/>
                  <a:gd name="T10" fmla="*/ 0 60000 65536"/>
                  <a:gd name="T11" fmla="*/ 0 60000 65536"/>
                  <a:gd name="T12" fmla="*/ 0 60000 65536"/>
                  <a:gd name="T13" fmla="*/ 0 60000 65536"/>
                  <a:gd name="T14" fmla="*/ 0 60000 65536"/>
                  <a:gd name="T15" fmla="*/ 0 w 529"/>
                  <a:gd name="T16" fmla="*/ 0 h 721"/>
                  <a:gd name="T17" fmla="*/ 529 w 529"/>
                  <a:gd name="T18" fmla="*/ 721 h 721"/>
                </a:gdLst>
                <a:ahLst/>
                <a:cxnLst>
                  <a:cxn ang="T10">
                    <a:pos x="T0" y="T1"/>
                  </a:cxn>
                  <a:cxn ang="T11">
                    <a:pos x="T2" y="T3"/>
                  </a:cxn>
                  <a:cxn ang="T12">
                    <a:pos x="T4" y="T5"/>
                  </a:cxn>
                  <a:cxn ang="T13">
                    <a:pos x="T6" y="T7"/>
                  </a:cxn>
                  <a:cxn ang="T14">
                    <a:pos x="T8" y="T9"/>
                  </a:cxn>
                </a:cxnLst>
                <a:rect l="T15" t="T16" r="T17" b="T18"/>
                <a:pathLst>
                  <a:path w="529" h="721">
                    <a:moveTo>
                      <a:pt x="0" y="0"/>
                    </a:moveTo>
                    <a:lnTo>
                      <a:pt x="48" y="0"/>
                    </a:lnTo>
                    <a:lnTo>
                      <a:pt x="528" y="720"/>
                    </a:lnTo>
                    <a:lnTo>
                      <a:pt x="480" y="720"/>
                    </a:lnTo>
                    <a:lnTo>
                      <a:pt x="0" y="0"/>
                    </a:lnTo>
                  </a:path>
                </a:pathLst>
              </a:custGeom>
              <a:solidFill>
                <a:srgbClr val="996633"/>
              </a:solidFill>
              <a:ln w="12700" cap="rnd" cmpd="sng">
                <a:solidFill>
                  <a:schemeClr val="tx1"/>
                </a:solidFill>
                <a:prstDash val="solid"/>
                <a:round/>
                <a:headEnd/>
                <a:tailEnd/>
              </a:ln>
            </p:spPr>
            <p:txBody>
              <a:bodyPr/>
              <a:lstStyle/>
              <a:p>
                <a:endParaRPr lang="en-US"/>
              </a:p>
            </p:txBody>
          </p:sp>
          <p:sp>
            <p:nvSpPr>
              <p:cNvPr id="91160" name="Freeform 14"/>
              <p:cNvSpPr>
                <a:spLocks/>
              </p:cNvSpPr>
              <p:nvPr/>
            </p:nvSpPr>
            <p:spPr bwMode="auto">
              <a:xfrm>
                <a:off x="2304" y="1440"/>
                <a:ext cx="481" cy="721"/>
              </a:xfrm>
              <a:custGeom>
                <a:avLst/>
                <a:gdLst>
                  <a:gd name="T0" fmla="*/ 0 w 481"/>
                  <a:gd name="T1" fmla="*/ 0 h 721"/>
                  <a:gd name="T2" fmla="*/ 0 w 481"/>
                  <a:gd name="T3" fmla="*/ 96 h 721"/>
                  <a:gd name="T4" fmla="*/ 432 w 481"/>
                  <a:gd name="T5" fmla="*/ 720 h 721"/>
                  <a:gd name="T6" fmla="*/ 480 w 481"/>
                  <a:gd name="T7" fmla="*/ 720 h 721"/>
                  <a:gd name="T8" fmla="*/ 0 w 481"/>
                  <a:gd name="T9" fmla="*/ 0 h 721"/>
                  <a:gd name="T10" fmla="*/ 0 60000 65536"/>
                  <a:gd name="T11" fmla="*/ 0 60000 65536"/>
                  <a:gd name="T12" fmla="*/ 0 60000 65536"/>
                  <a:gd name="T13" fmla="*/ 0 60000 65536"/>
                  <a:gd name="T14" fmla="*/ 0 60000 65536"/>
                  <a:gd name="T15" fmla="*/ 0 w 481"/>
                  <a:gd name="T16" fmla="*/ 0 h 721"/>
                  <a:gd name="T17" fmla="*/ 481 w 481"/>
                  <a:gd name="T18" fmla="*/ 721 h 721"/>
                </a:gdLst>
                <a:ahLst/>
                <a:cxnLst>
                  <a:cxn ang="T10">
                    <a:pos x="T0" y="T1"/>
                  </a:cxn>
                  <a:cxn ang="T11">
                    <a:pos x="T2" y="T3"/>
                  </a:cxn>
                  <a:cxn ang="T12">
                    <a:pos x="T4" y="T5"/>
                  </a:cxn>
                  <a:cxn ang="T13">
                    <a:pos x="T6" y="T7"/>
                  </a:cxn>
                  <a:cxn ang="T14">
                    <a:pos x="T8" y="T9"/>
                  </a:cxn>
                </a:cxnLst>
                <a:rect l="T15" t="T16" r="T17" b="T18"/>
                <a:pathLst>
                  <a:path w="481" h="721">
                    <a:moveTo>
                      <a:pt x="0" y="0"/>
                    </a:moveTo>
                    <a:lnTo>
                      <a:pt x="0" y="96"/>
                    </a:lnTo>
                    <a:lnTo>
                      <a:pt x="432" y="720"/>
                    </a:lnTo>
                    <a:lnTo>
                      <a:pt x="480" y="720"/>
                    </a:lnTo>
                    <a:lnTo>
                      <a:pt x="0" y="0"/>
                    </a:lnTo>
                  </a:path>
                </a:pathLst>
              </a:custGeom>
              <a:solidFill>
                <a:srgbClr val="663300"/>
              </a:solidFill>
              <a:ln w="12700" cap="rnd" cmpd="sng">
                <a:solidFill>
                  <a:schemeClr val="tx1"/>
                </a:solidFill>
                <a:prstDash val="solid"/>
                <a:round/>
                <a:headEnd/>
                <a:tailEnd/>
              </a:ln>
            </p:spPr>
            <p:txBody>
              <a:bodyPr/>
              <a:lstStyle/>
              <a:p>
                <a:endParaRPr lang="en-US"/>
              </a:p>
            </p:txBody>
          </p:sp>
          <p:sp>
            <p:nvSpPr>
              <p:cNvPr id="91161" name="Freeform 15"/>
              <p:cNvSpPr>
                <a:spLocks/>
              </p:cNvSpPr>
              <p:nvPr/>
            </p:nvSpPr>
            <p:spPr bwMode="auto">
              <a:xfrm>
                <a:off x="2242" y="1584"/>
                <a:ext cx="385" cy="49"/>
              </a:xfrm>
              <a:custGeom>
                <a:avLst/>
                <a:gdLst>
                  <a:gd name="T0" fmla="*/ 0 w 385"/>
                  <a:gd name="T1" fmla="*/ 0 h 49"/>
                  <a:gd name="T2" fmla="*/ 336 w 385"/>
                  <a:gd name="T3" fmla="*/ 0 h 49"/>
                  <a:gd name="T4" fmla="*/ 384 w 385"/>
                  <a:gd name="T5" fmla="*/ 48 h 49"/>
                  <a:gd name="T6" fmla="*/ 48 w 385"/>
                  <a:gd name="T7" fmla="*/ 48 h 49"/>
                  <a:gd name="T8" fmla="*/ 0 w 385"/>
                  <a:gd name="T9" fmla="*/ 0 h 49"/>
                  <a:gd name="T10" fmla="*/ 0 60000 65536"/>
                  <a:gd name="T11" fmla="*/ 0 60000 65536"/>
                  <a:gd name="T12" fmla="*/ 0 60000 65536"/>
                  <a:gd name="T13" fmla="*/ 0 60000 65536"/>
                  <a:gd name="T14" fmla="*/ 0 60000 65536"/>
                  <a:gd name="T15" fmla="*/ 0 w 385"/>
                  <a:gd name="T16" fmla="*/ 0 h 49"/>
                  <a:gd name="T17" fmla="*/ 385 w 385"/>
                  <a:gd name="T18" fmla="*/ 49 h 49"/>
                </a:gdLst>
                <a:ahLst/>
                <a:cxnLst>
                  <a:cxn ang="T10">
                    <a:pos x="T0" y="T1"/>
                  </a:cxn>
                  <a:cxn ang="T11">
                    <a:pos x="T2" y="T3"/>
                  </a:cxn>
                  <a:cxn ang="T12">
                    <a:pos x="T4" y="T5"/>
                  </a:cxn>
                  <a:cxn ang="T13">
                    <a:pos x="T6" y="T7"/>
                  </a:cxn>
                  <a:cxn ang="T14">
                    <a:pos x="T8" y="T9"/>
                  </a:cxn>
                </a:cxnLst>
                <a:rect l="T15" t="T16" r="T17" b="T18"/>
                <a:pathLst>
                  <a:path w="385" h="49">
                    <a:moveTo>
                      <a:pt x="0" y="0"/>
                    </a:moveTo>
                    <a:lnTo>
                      <a:pt x="336" y="0"/>
                    </a:lnTo>
                    <a:lnTo>
                      <a:pt x="384" y="48"/>
                    </a:lnTo>
                    <a:lnTo>
                      <a:pt x="48" y="48"/>
                    </a:lnTo>
                    <a:lnTo>
                      <a:pt x="0" y="0"/>
                    </a:lnTo>
                  </a:path>
                </a:pathLst>
              </a:custGeom>
              <a:solidFill>
                <a:srgbClr val="996633"/>
              </a:solidFill>
              <a:ln w="12700" cap="rnd" cmpd="sng">
                <a:solidFill>
                  <a:schemeClr val="tx1"/>
                </a:solidFill>
                <a:prstDash val="solid"/>
                <a:round/>
                <a:headEnd/>
                <a:tailEnd/>
              </a:ln>
            </p:spPr>
            <p:txBody>
              <a:bodyPr/>
              <a:lstStyle/>
              <a:p>
                <a:endParaRPr lang="en-US"/>
              </a:p>
            </p:txBody>
          </p:sp>
          <p:sp>
            <p:nvSpPr>
              <p:cNvPr id="91162" name="Freeform 16"/>
              <p:cNvSpPr>
                <a:spLocks/>
              </p:cNvSpPr>
              <p:nvPr/>
            </p:nvSpPr>
            <p:spPr bwMode="auto">
              <a:xfrm>
                <a:off x="2242" y="1584"/>
                <a:ext cx="49" cy="97"/>
              </a:xfrm>
              <a:custGeom>
                <a:avLst/>
                <a:gdLst>
                  <a:gd name="T0" fmla="*/ 0 w 49"/>
                  <a:gd name="T1" fmla="*/ 0 h 97"/>
                  <a:gd name="T2" fmla="*/ 0 w 49"/>
                  <a:gd name="T3" fmla="*/ 48 h 97"/>
                  <a:gd name="T4" fmla="*/ 48 w 49"/>
                  <a:gd name="T5" fmla="*/ 96 h 97"/>
                  <a:gd name="T6" fmla="*/ 48 w 49"/>
                  <a:gd name="T7" fmla="*/ 48 h 97"/>
                  <a:gd name="T8" fmla="*/ 0 w 49"/>
                  <a:gd name="T9" fmla="*/ 0 h 97"/>
                  <a:gd name="T10" fmla="*/ 0 60000 65536"/>
                  <a:gd name="T11" fmla="*/ 0 60000 65536"/>
                  <a:gd name="T12" fmla="*/ 0 60000 65536"/>
                  <a:gd name="T13" fmla="*/ 0 60000 65536"/>
                  <a:gd name="T14" fmla="*/ 0 60000 65536"/>
                  <a:gd name="T15" fmla="*/ 0 w 49"/>
                  <a:gd name="T16" fmla="*/ 0 h 97"/>
                  <a:gd name="T17" fmla="*/ 49 w 49"/>
                  <a:gd name="T18" fmla="*/ 97 h 97"/>
                </a:gdLst>
                <a:ahLst/>
                <a:cxnLst>
                  <a:cxn ang="T10">
                    <a:pos x="T0" y="T1"/>
                  </a:cxn>
                  <a:cxn ang="T11">
                    <a:pos x="T2" y="T3"/>
                  </a:cxn>
                  <a:cxn ang="T12">
                    <a:pos x="T4" y="T5"/>
                  </a:cxn>
                  <a:cxn ang="T13">
                    <a:pos x="T6" y="T7"/>
                  </a:cxn>
                  <a:cxn ang="T14">
                    <a:pos x="T8" y="T9"/>
                  </a:cxn>
                </a:cxnLst>
                <a:rect l="T15" t="T16" r="T17" b="T18"/>
                <a:pathLst>
                  <a:path w="49" h="97">
                    <a:moveTo>
                      <a:pt x="0" y="0"/>
                    </a:moveTo>
                    <a:lnTo>
                      <a:pt x="0" y="48"/>
                    </a:lnTo>
                    <a:lnTo>
                      <a:pt x="48" y="96"/>
                    </a:lnTo>
                    <a:lnTo>
                      <a:pt x="48" y="48"/>
                    </a:lnTo>
                    <a:lnTo>
                      <a:pt x="0" y="0"/>
                    </a:lnTo>
                  </a:path>
                </a:pathLst>
              </a:custGeom>
              <a:solidFill>
                <a:srgbClr val="663300"/>
              </a:solidFill>
              <a:ln w="12700" cap="rnd" cmpd="sng">
                <a:solidFill>
                  <a:schemeClr val="tx1"/>
                </a:solidFill>
                <a:prstDash val="solid"/>
                <a:round/>
                <a:headEnd/>
                <a:tailEnd/>
              </a:ln>
            </p:spPr>
            <p:txBody>
              <a:bodyPr/>
              <a:lstStyle/>
              <a:p>
                <a:endParaRPr lang="en-US"/>
              </a:p>
            </p:txBody>
          </p:sp>
          <p:sp>
            <p:nvSpPr>
              <p:cNvPr id="91163" name="Freeform 17"/>
              <p:cNvSpPr>
                <a:spLocks/>
              </p:cNvSpPr>
              <p:nvPr/>
            </p:nvSpPr>
            <p:spPr bwMode="auto">
              <a:xfrm>
                <a:off x="2550" y="2160"/>
                <a:ext cx="469" cy="157"/>
              </a:xfrm>
              <a:custGeom>
                <a:avLst/>
                <a:gdLst>
                  <a:gd name="T0" fmla="*/ 0 w 469"/>
                  <a:gd name="T1" fmla="*/ 90 h 157"/>
                  <a:gd name="T2" fmla="*/ 78 w 469"/>
                  <a:gd name="T3" fmla="*/ 54 h 157"/>
                  <a:gd name="T4" fmla="*/ 180 w 469"/>
                  <a:gd name="T5" fmla="*/ 0 h 157"/>
                  <a:gd name="T6" fmla="*/ 282 w 469"/>
                  <a:gd name="T7" fmla="*/ 0 h 157"/>
                  <a:gd name="T8" fmla="*/ 330 w 469"/>
                  <a:gd name="T9" fmla="*/ 0 h 157"/>
                  <a:gd name="T10" fmla="*/ 408 w 469"/>
                  <a:gd name="T11" fmla="*/ 66 h 157"/>
                  <a:gd name="T12" fmla="*/ 468 w 469"/>
                  <a:gd name="T13" fmla="*/ 120 h 157"/>
                  <a:gd name="T14" fmla="*/ 330 w 469"/>
                  <a:gd name="T15" fmla="*/ 102 h 157"/>
                  <a:gd name="T16" fmla="*/ 330 w 469"/>
                  <a:gd name="T17" fmla="*/ 150 h 157"/>
                  <a:gd name="T18" fmla="*/ 222 w 469"/>
                  <a:gd name="T19" fmla="*/ 102 h 157"/>
                  <a:gd name="T20" fmla="*/ 72 w 469"/>
                  <a:gd name="T21" fmla="*/ 156 h 157"/>
                  <a:gd name="T22" fmla="*/ 120 w 469"/>
                  <a:gd name="T23" fmla="*/ 96 h 157"/>
                  <a:gd name="T24" fmla="*/ 0 w 469"/>
                  <a:gd name="T25" fmla="*/ 90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9"/>
                  <a:gd name="T40" fmla="*/ 0 h 157"/>
                  <a:gd name="T41" fmla="*/ 469 w 469"/>
                  <a:gd name="T42" fmla="*/ 157 h 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9" h="157">
                    <a:moveTo>
                      <a:pt x="0" y="90"/>
                    </a:moveTo>
                    <a:lnTo>
                      <a:pt x="78" y="54"/>
                    </a:lnTo>
                    <a:lnTo>
                      <a:pt x="180" y="0"/>
                    </a:lnTo>
                    <a:lnTo>
                      <a:pt x="282" y="0"/>
                    </a:lnTo>
                    <a:lnTo>
                      <a:pt x="330" y="0"/>
                    </a:lnTo>
                    <a:lnTo>
                      <a:pt x="408" y="66"/>
                    </a:lnTo>
                    <a:lnTo>
                      <a:pt x="468" y="120"/>
                    </a:lnTo>
                    <a:lnTo>
                      <a:pt x="330" y="102"/>
                    </a:lnTo>
                    <a:lnTo>
                      <a:pt x="330" y="150"/>
                    </a:lnTo>
                    <a:lnTo>
                      <a:pt x="222" y="102"/>
                    </a:lnTo>
                    <a:lnTo>
                      <a:pt x="72" y="156"/>
                    </a:lnTo>
                    <a:lnTo>
                      <a:pt x="120" y="96"/>
                    </a:lnTo>
                    <a:lnTo>
                      <a:pt x="0" y="90"/>
                    </a:lnTo>
                  </a:path>
                </a:pathLst>
              </a:custGeom>
              <a:solidFill>
                <a:schemeClr val="accent1"/>
              </a:solidFill>
              <a:ln w="12700" cap="rnd" cmpd="sng">
                <a:solidFill>
                  <a:schemeClr val="tx1"/>
                </a:solidFill>
                <a:prstDash val="solid"/>
                <a:round/>
                <a:headEnd/>
                <a:tailEnd/>
              </a:ln>
            </p:spPr>
            <p:txBody>
              <a:bodyPr/>
              <a:lstStyle/>
              <a:p>
                <a:endParaRPr lang="en-US"/>
              </a:p>
            </p:txBody>
          </p:sp>
        </p:grpSp>
        <p:grpSp>
          <p:nvGrpSpPr>
            <p:cNvPr id="91144" name="Group 26"/>
            <p:cNvGrpSpPr>
              <a:grpSpLocks/>
            </p:cNvGrpSpPr>
            <p:nvPr/>
          </p:nvGrpSpPr>
          <p:grpSpPr bwMode="auto">
            <a:xfrm>
              <a:off x="2154" y="2706"/>
              <a:ext cx="2815" cy="1009"/>
              <a:chOff x="2154" y="2706"/>
              <a:chExt cx="2815" cy="1009"/>
            </a:xfrm>
          </p:grpSpPr>
          <p:sp>
            <p:nvSpPr>
              <p:cNvPr id="91149" name="Freeform 19"/>
              <p:cNvSpPr>
                <a:spLocks/>
              </p:cNvSpPr>
              <p:nvPr/>
            </p:nvSpPr>
            <p:spPr bwMode="auto">
              <a:xfrm>
                <a:off x="2154" y="2766"/>
                <a:ext cx="2815" cy="949"/>
              </a:xfrm>
              <a:custGeom>
                <a:avLst/>
                <a:gdLst>
                  <a:gd name="T0" fmla="*/ 630 w 2815"/>
                  <a:gd name="T1" fmla="*/ 66 h 949"/>
                  <a:gd name="T2" fmla="*/ 528 w 2815"/>
                  <a:gd name="T3" fmla="*/ 192 h 949"/>
                  <a:gd name="T4" fmla="*/ 516 w 2815"/>
                  <a:gd name="T5" fmla="*/ 348 h 949"/>
                  <a:gd name="T6" fmla="*/ 444 w 2815"/>
                  <a:gd name="T7" fmla="*/ 384 h 949"/>
                  <a:gd name="T8" fmla="*/ 342 w 2815"/>
                  <a:gd name="T9" fmla="*/ 558 h 949"/>
                  <a:gd name="T10" fmla="*/ 258 w 2815"/>
                  <a:gd name="T11" fmla="*/ 588 h 949"/>
                  <a:gd name="T12" fmla="*/ 252 w 2815"/>
                  <a:gd name="T13" fmla="*/ 714 h 949"/>
                  <a:gd name="T14" fmla="*/ 144 w 2815"/>
                  <a:gd name="T15" fmla="*/ 726 h 949"/>
                  <a:gd name="T16" fmla="*/ 126 w 2815"/>
                  <a:gd name="T17" fmla="*/ 804 h 949"/>
                  <a:gd name="T18" fmla="*/ 0 w 2815"/>
                  <a:gd name="T19" fmla="*/ 882 h 949"/>
                  <a:gd name="T20" fmla="*/ 0 w 2815"/>
                  <a:gd name="T21" fmla="*/ 948 h 949"/>
                  <a:gd name="T22" fmla="*/ 2814 w 2815"/>
                  <a:gd name="T23" fmla="*/ 948 h 949"/>
                  <a:gd name="T24" fmla="*/ 2730 w 2815"/>
                  <a:gd name="T25" fmla="*/ 744 h 949"/>
                  <a:gd name="T26" fmla="*/ 2616 w 2815"/>
                  <a:gd name="T27" fmla="*/ 690 h 949"/>
                  <a:gd name="T28" fmla="*/ 2616 w 2815"/>
                  <a:gd name="T29" fmla="*/ 540 h 949"/>
                  <a:gd name="T30" fmla="*/ 2496 w 2815"/>
                  <a:gd name="T31" fmla="*/ 438 h 949"/>
                  <a:gd name="T32" fmla="*/ 2496 w 2815"/>
                  <a:gd name="T33" fmla="*/ 258 h 949"/>
                  <a:gd name="T34" fmla="*/ 2418 w 2815"/>
                  <a:gd name="T35" fmla="*/ 186 h 949"/>
                  <a:gd name="T36" fmla="*/ 2370 w 2815"/>
                  <a:gd name="T37" fmla="*/ 66 h 949"/>
                  <a:gd name="T38" fmla="*/ 2298 w 2815"/>
                  <a:gd name="T39" fmla="*/ 0 h 949"/>
                  <a:gd name="T40" fmla="*/ 858 w 2815"/>
                  <a:gd name="T41" fmla="*/ 6 h 949"/>
                  <a:gd name="T42" fmla="*/ 630 w 2815"/>
                  <a:gd name="T43" fmla="*/ 66 h 9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15"/>
                  <a:gd name="T67" fmla="*/ 0 h 949"/>
                  <a:gd name="T68" fmla="*/ 2815 w 2815"/>
                  <a:gd name="T69" fmla="*/ 949 h 9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15" h="949">
                    <a:moveTo>
                      <a:pt x="630" y="66"/>
                    </a:moveTo>
                    <a:lnTo>
                      <a:pt x="528" y="192"/>
                    </a:lnTo>
                    <a:lnTo>
                      <a:pt x="516" y="348"/>
                    </a:lnTo>
                    <a:lnTo>
                      <a:pt x="444" y="384"/>
                    </a:lnTo>
                    <a:lnTo>
                      <a:pt x="342" y="558"/>
                    </a:lnTo>
                    <a:lnTo>
                      <a:pt x="258" y="588"/>
                    </a:lnTo>
                    <a:lnTo>
                      <a:pt x="252" y="714"/>
                    </a:lnTo>
                    <a:lnTo>
                      <a:pt x="144" y="726"/>
                    </a:lnTo>
                    <a:lnTo>
                      <a:pt x="126" y="804"/>
                    </a:lnTo>
                    <a:lnTo>
                      <a:pt x="0" y="882"/>
                    </a:lnTo>
                    <a:lnTo>
                      <a:pt x="0" y="948"/>
                    </a:lnTo>
                    <a:lnTo>
                      <a:pt x="2814" y="948"/>
                    </a:lnTo>
                    <a:lnTo>
                      <a:pt x="2730" y="744"/>
                    </a:lnTo>
                    <a:lnTo>
                      <a:pt x="2616" y="690"/>
                    </a:lnTo>
                    <a:lnTo>
                      <a:pt x="2616" y="540"/>
                    </a:lnTo>
                    <a:lnTo>
                      <a:pt x="2496" y="438"/>
                    </a:lnTo>
                    <a:lnTo>
                      <a:pt x="2496" y="258"/>
                    </a:lnTo>
                    <a:lnTo>
                      <a:pt x="2418" y="186"/>
                    </a:lnTo>
                    <a:lnTo>
                      <a:pt x="2370" y="66"/>
                    </a:lnTo>
                    <a:lnTo>
                      <a:pt x="2298" y="0"/>
                    </a:lnTo>
                    <a:lnTo>
                      <a:pt x="858" y="6"/>
                    </a:lnTo>
                    <a:lnTo>
                      <a:pt x="630" y="66"/>
                    </a:lnTo>
                  </a:path>
                </a:pathLst>
              </a:custGeom>
              <a:solidFill>
                <a:srgbClr val="663300"/>
              </a:solidFill>
              <a:ln w="12700" cap="rnd" cmpd="sng">
                <a:solidFill>
                  <a:schemeClr val="tx1"/>
                </a:solidFill>
                <a:prstDash val="solid"/>
                <a:round/>
                <a:headEnd/>
                <a:tailEnd/>
              </a:ln>
            </p:spPr>
            <p:txBody>
              <a:bodyPr/>
              <a:lstStyle/>
              <a:p>
                <a:endParaRPr lang="en-US"/>
              </a:p>
            </p:txBody>
          </p:sp>
          <p:sp>
            <p:nvSpPr>
              <p:cNvPr id="91150" name="Freeform 20"/>
              <p:cNvSpPr>
                <a:spLocks/>
              </p:cNvSpPr>
              <p:nvPr/>
            </p:nvSpPr>
            <p:spPr bwMode="auto">
              <a:xfrm>
                <a:off x="2880" y="2934"/>
                <a:ext cx="697" cy="763"/>
              </a:xfrm>
              <a:custGeom>
                <a:avLst/>
                <a:gdLst>
                  <a:gd name="T0" fmla="*/ 168 w 697"/>
                  <a:gd name="T1" fmla="*/ 0 h 763"/>
                  <a:gd name="T2" fmla="*/ 0 w 697"/>
                  <a:gd name="T3" fmla="*/ 762 h 763"/>
                  <a:gd name="T4" fmla="*/ 696 w 697"/>
                  <a:gd name="T5" fmla="*/ 762 h 763"/>
                  <a:gd name="T6" fmla="*/ 630 w 697"/>
                  <a:gd name="T7" fmla="*/ 12 h 763"/>
                  <a:gd name="T8" fmla="*/ 168 w 697"/>
                  <a:gd name="T9" fmla="*/ 0 h 763"/>
                  <a:gd name="T10" fmla="*/ 0 60000 65536"/>
                  <a:gd name="T11" fmla="*/ 0 60000 65536"/>
                  <a:gd name="T12" fmla="*/ 0 60000 65536"/>
                  <a:gd name="T13" fmla="*/ 0 60000 65536"/>
                  <a:gd name="T14" fmla="*/ 0 60000 65536"/>
                  <a:gd name="T15" fmla="*/ 0 w 697"/>
                  <a:gd name="T16" fmla="*/ 0 h 763"/>
                  <a:gd name="T17" fmla="*/ 697 w 697"/>
                  <a:gd name="T18" fmla="*/ 763 h 763"/>
                </a:gdLst>
                <a:ahLst/>
                <a:cxnLst>
                  <a:cxn ang="T10">
                    <a:pos x="T0" y="T1"/>
                  </a:cxn>
                  <a:cxn ang="T11">
                    <a:pos x="T2" y="T3"/>
                  </a:cxn>
                  <a:cxn ang="T12">
                    <a:pos x="T4" y="T5"/>
                  </a:cxn>
                  <a:cxn ang="T13">
                    <a:pos x="T6" y="T7"/>
                  </a:cxn>
                  <a:cxn ang="T14">
                    <a:pos x="T8" y="T9"/>
                  </a:cxn>
                </a:cxnLst>
                <a:rect l="T15" t="T16" r="T17" b="T18"/>
                <a:pathLst>
                  <a:path w="697" h="763">
                    <a:moveTo>
                      <a:pt x="168" y="0"/>
                    </a:moveTo>
                    <a:lnTo>
                      <a:pt x="0" y="762"/>
                    </a:lnTo>
                    <a:lnTo>
                      <a:pt x="696" y="762"/>
                    </a:lnTo>
                    <a:lnTo>
                      <a:pt x="630" y="12"/>
                    </a:lnTo>
                    <a:lnTo>
                      <a:pt x="168" y="0"/>
                    </a:lnTo>
                  </a:path>
                </a:pathLst>
              </a:custGeom>
              <a:solidFill>
                <a:srgbClr val="996633"/>
              </a:solidFill>
              <a:ln w="12700" cap="rnd" cmpd="sng">
                <a:solidFill>
                  <a:schemeClr val="tx1"/>
                </a:solidFill>
                <a:prstDash val="solid"/>
                <a:round/>
                <a:headEnd/>
                <a:tailEnd/>
              </a:ln>
            </p:spPr>
            <p:txBody>
              <a:bodyPr/>
              <a:lstStyle/>
              <a:p>
                <a:endParaRPr lang="en-US"/>
              </a:p>
            </p:txBody>
          </p:sp>
          <p:sp>
            <p:nvSpPr>
              <p:cNvPr id="91151" name="Freeform 21"/>
              <p:cNvSpPr>
                <a:spLocks/>
              </p:cNvSpPr>
              <p:nvPr/>
            </p:nvSpPr>
            <p:spPr bwMode="auto">
              <a:xfrm>
                <a:off x="2982" y="3018"/>
                <a:ext cx="493" cy="673"/>
              </a:xfrm>
              <a:custGeom>
                <a:avLst/>
                <a:gdLst>
                  <a:gd name="T0" fmla="*/ 132 w 493"/>
                  <a:gd name="T1" fmla="*/ 0 h 673"/>
                  <a:gd name="T2" fmla="*/ 0 w 493"/>
                  <a:gd name="T3" fmla="*/ 672 h 673"/>
                  <a:gd name="T4" fmla="*/ 492 w 493"/>
                  <a:gd name="T5" fmla="*/ 672 h 673"/>
                  <a:gd name="T6" fmla="*/ 432 w 493"/>
                  <a:gd name="T7" fmla="*/ 18 h 673"/>
                  <a:gd name="T8" fmla="*/ 132 w 493"/>
                  <a:gd name="T9" fmla="*/ 0 h 673"/>
                  <a:gd name="T10" fmla="*/ 0 60000 65536"/>
                  <a:gd name="T11" fmla="*/ 0 60000 65536"/>
                  <a:gd name="T12" fmla="*/ 0 60000 65536"/>
                  <a:gd name="T13" fmla="*/ 0 60000 65536"/>
                  <a:gd name="T14" fmla="*/ 0 60000 65536"/>
                  <a:gd name="T15" fmla="*/ 0 w 493"/>
                  <a:gd name="T16" fmla="*/ 0 h 673"/>
                  <a:gd name="T17" fmla="*/ 493 w 493"/>
                  <a:gd name="T18" fmla="*/ 673 h 673"/>
                </a:gdLst>
                <a:ahLst/>
                <a:cxnLst>
                  <a:cxn ang="T10">
                    <a:pos x="T0" y="T1"/>
                  </a:cxn>
                  <a:cxn ang="T11">
                    <a:pos x="T2" y="T3"/>
                  </a:cxn>
                  <a:cxn ang="T12">
                    <a:pos x="T4" y="T5"/>
                  </a:cxn>
                  <a:cxn ang="T13">
                    <a:pos x="T6" y="T7"/>
                  </a:cxn>
                  <a:cxn ang="T14">
                    <a:pos x="T8" y="T9"/>
                  </a:cxn>
                </a:cxnLst>
                <a:rect l="T15" t="T16" r="T17" b="T18"/>
                <a:pathLst>
                  <a:path w="493" h="673">
                    <a:moveTo>
                      <a:pt x="132" y="0"/>
                    </a:moveTo>
                    <a:lnTo>
                      <a:pt x="0" y="672"/>
                    </a:lnTo>
                    <a:lnTo>
                      <a:pt x="492" y="672"/>
                    </a:lnTo>
                    <a:lnTo>
                      <a:pt x="432" y="18"/>
                    </a:lnTo>
                    <a:lnTo>
                      <a:pt x="132" y="0"/>
                    </a:lnTo>
                  </a:path>
                </a:pathLst>
              </a:custGeom>
              <a:solidFill>
                <a:srgbClr val="663300"/>
              </a:solidFill>
              <a:ln w="12700" cap="rnd" cmpd="sng">
                <a:solidFill>
                  <a:schemeClr val="tx1"/>
                </a:solidFill>
                <a:prstDash val="solid"/>
                <a:round/>
                <a:headEnd/>
                <a:tailEnd/>
              </a:ln>
            </p:spPr>
            <p:txBody>
              <a:bodyPr/>
              <a:lstStyle/>
              <a:p>
                <a:endParaRPr lang="en-US"/>
              </a:p>
            </p:txBody>
          </p:sp>
          <p:sp>
            <p:nvSpPr>
              <p:cNvPr id="91152" name="Freeform 22"/>
              <p:cNvSpPr>
                <a:spLocks/>
              </p:cNvSpPr>
              <p:nvPr/>
            </p:nvSpPr>
            <p:spPr bwMode="auto">
              <a:xfrm>
                <a:off x="3054" y="3024"/>
                <a:ext cx="421" cy="667"/>
              </a:xfrm>
              <a:custGeom>
                <a:avLst/>
                <a:gdLst>
                  <a:gd name="T0" fmla="*/ 114 w 421"/>
                  <a:gd name="T1" fmla="*/ 0 h 667"/>
                  <a:gd name="T2" fmla="*/ 0 w 421"/>
                  <a:gd name="T3" fmla="*/ 666 h 667"/>
                  <a:gd name="T4" fmla="*/ 420 w 421"/>
                  <a:gd name="T5" fmla="*/ 666 h 667"/>
                  <a:gd name="T6" fmla="*/ 360 w 421"/>
                  <a:gd name="T7" fmla="*/ 18 h 667"/>
                  <a:gd name="T8" fmla="*/ 114 w 421"/>
                  <a:gd name="T9" fmla="*/ 0 h 667"/>
                  <a:gd name="T10" fmla="*/ 0 60000 65536"/>
                  <a:gd name="T11" fmla="*/ 0 60000 65536"/>
                  <a:gd name="T12" fmla="*/ 0 60000 65536"/>
                  <a:gd name="T13" fmla="*/ 0 60000 65536"/>
                  <a:gd name="T14" fmla="*/ 0 60000 65536"/>
                  <a:gd name="T15" fmla="*/ 0 w 421"/>
                  <a:gd name="T16" fmla="*/ 0 h 667"/>
                  <a:gd name="T17" fmla="*/ 421 w 421"/>
                  <a:gd name="T18" fmla="*/ 667 h 667"/>
                </a:gdLst>
                <a:ahLst/>
                <a:cxnLst>
                  <a:cxn ang="T10">
                    <a:pos x="T0" y="T1"/>
                  </a:cxn>
                  <a:cxn ang="T11">
                    <a:pos x="T2" y="T3"/>
                  </a:cxn>
                  <a:cxn ang="T12">
                    <a:pos x="T4" y="T5"/>
                  </a:cxn>
                  <a:cxn ang="T13">
                    <a:pos x="T6" y="T7"/>
                  </a:cxn>
                  <a:cxn ang="T14">
                    <a:pos x="T8" y="T9"/>
                  </a:cxn>
                </a:cxnLst>
                <a:rect l="T15" t="T16" r="T17" b="T18"/>
                <a:pathLst>
                  <a:path w="421" h="667">
                    <a:moveTo>
                      <a:pt x="114" y="0"/>
                    </a:moveTo>
                    <a:lnTo>
                      <a:pt x="0" y="666"/>
                    </a:lnTo>
                    <a:lnTo>
                      <a:pt x="420" y="666"/>
                    </a:lnTo>
                    <a:lnTo>
                      <a:pt x="360" y="18"/>
                    </a:lnTo>
                    <a:lnTo>
                      <a:pt x="114" y="0"/>
                    </a:lnTo>
                  </a:path>
                </a:pathLst>
              </a:custGeom>
              <a:solidFill>
                <a:schemeClr val="tx1"/>
              </a:solidFill>
              <a:ln w="12700" cap="rnd" cmpd="sng">
                <a:solidFill>
                  <a:schemeClr val="tx1"/>
                </a:solidFill>
                <a:prstDash val="solid"/>
                <a:round/>
                <a:headEnd/>
                <a:tailEnd/>
              </a:ln>
            </p:spPr>
            <p:txBody>
              <a:bodyPr/>
              <a:lstStyle/>
              <a:p>
                <a:endParaRPr lang="en-US"/>
              </a:p>
            </p:txBody>
          </p:sp>
          <p:sp>
            <p:nvSpPr>
              <p:cNvPr id="91153" name="Oval 23"/>
              <p:cNvSpPr>
                <a:spLocks noChangeArrowheads="1"/>
              </p:cNvSpPr>
              <p:nvPr/>
            </p:nvSpPr>
            <p:spPr bwMode="auto">
              <a:xfrm>
                <a:off x="3616" y="2962"/>
                <a:ext cx="700" cy="742"/>
              </a:xfrm>
              <a:prstGeom prst="ellipse">
                <a:avLst/>
              </a:prstGeom>
              <a:solidFill>
                <a:schemeClr val="bg2"/>
              </a:solidFill>
              <a:ln w="12700">
                <a:solidFill>
                  <a:schemeClr val="tx1"/>
                </a:solidFill>
                <a:round/>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91154" name="Freeform 24"/>
              <p:cNvSpPr>
                <a:spLocks/>
              </p:cNvSpPr>
              <p:nvPr/>
            </p:nvSpPr>
            <p:spPr bwMode="auto">
              <a:xfrm>
                <a:off x="3072" y="3420"/>
                <a:ext cx="391" cy="223"/>
              </a:xfrm>
              <a:custGeom>
                <a:avLst/>
                <a:gdLst>
                  <a:gd name="T0" fmla="*/ 36 w 391"/>
                  <a:gd name="T1" fmla="*/ 0 h 223"/>
                  <a:gd name="T2" fmla="*/ 0 w 391"/>
                  <a:gd name="T3" fmla="*/ 222 h 223"/>
                  <a:gd name="T4" fmla="*/ 390 w 391"/>
                  <a:gd name="T5" fmla="*/ 222 h 223"/>
                  <a:gd name="T6" fmla="*/ 366 w 391"/>
                  <a:gd name="T7" fmla="*/ 0 h 223"/>
                  <a:gd name="T8" fmla="*/ 36 w 391"/>
                  <a:gd name="T9" fmla="*/ 0 h 223"/>
                  <a:gd name="T10" fmla="*/ 0 60000 65536"/>
                  <a:gd name="T11" fmla="*/ 0 60000 65536"/>
                  <a:gd name="T12" fmla="*/ 0 60000 65536"/>
                  <a:gd name="T13" fmla="*/ 0 60000 65536"/>
                  <a:gd name="T14" fmla="*/ 0 60000 65536"/>
                  <a:gd name="T15" fmla="*/ 0 w 391"/>
                  <a:gd name="T16" fmla="*/ 0 h 223"/>
                  <a:gd name="T17" fmla="*/ 391 w 391"/>
                  <a:gd name="T18" fmla="*/ 223 h 223"/>
                </a:gdLst>
                <a:ahLst/>
                <a:cxnLst>
                  <a:cxn ang="T10">
                    <a:pos x="T0" y="T1"/>
                  </a:cxn>
                  <a:cxn ang="T11">
                    <a:pos x="T2" y="T3"/>
                  </a:cxn>
                  <a:cxn ang="T12">
                    <a:pos x="T4" y="T5"/>
                  </a:cxn>
                  <a:cxn ang="T13">
                    <a:pos x="T6" y="T7"/>
                  </a:cxn>
                  <a:cxn ang="T14">
                    <a:pos x="T8" y="T9"/>
                  </a:cxn>
                </a:cxnLst>
                <a:rect l="T15" t="T16" r="T17" b="T18"/>
                <a:pathLst>
                  <a:path w="391" h="223">
                    <a:moveTo>
                      <a:pt x="36" y="0"/>
                    </a:moveTo>
                    <a:lnTo>
                      <a:pt x="0" y="222"/>
                    </a:lnTo>
                    <a:lnTo>
                      <a:pt x="390" y="222"/>
                    </a:lnTo>
                    <a:lnTo>
                      <a:pt x="366" y="0"/>
                    </a:lnTo>
                    <a:lnTo>
                      <a:pt x="36" y="0"/>
                    </a:lnTo>
                  </a:path>
                </a:pathLst>
              </a:custGeom>
              <a:solidFill>
                <a:srgbClr val="00CCCC"/>
              </a:solidFill>
              <a:ln w="12700" cap="rnd" cmpd="sng">
                <a:solidFill>
                  <a:schemeClr val="tx1"/>
                </a:solidFill>
                <a:prstDash val="solid"/>
                <a:round/>
                <a:headEnd/>
                <a:tailEnd/>
              </a:ln>
            </p:spPr>
            <p:txBody>
              <a:bodyPr/>
              <a:lstStyle/>
              <a:p>
                <a:endParaRPr lang="en-US"/>
              </a:p>
            </p:txBody>
          </p:sp>
          <p:sp>
            <p:nvSpPr>
              <p:cNvPr id="91155" name="Freeform 25"/>
              <p:cNvSpPr>
                <a:spLocks/>
              </p:cNvSpPr>
              <p:nvPr/>
            </p:nvSpPr>
            <p:spPr bwMode="auto">
              <a:xfrm>
                <a:off x="2640" y="2706"/>
                <a:ext cx="1963" cy="199"/>
              </a:xfrm>
              <a:custGeom>
                <a:avLst/>
                <a:gdLst>
                  <a:gd name="T0" fmla="*/ 30 w 1963"/>
                  <a:gd name="T1" fmla="*/ 138 h 199"/>
                  <a:gd name="T2" fmla="*/ 240 w 1963"/>
                  <a:gd name="T3" fmla="*/ 126 h 199"/>
                  <a:gd name="T4" fmla="*/ 240 w 1963"/>
                  <a:gd name="T5" fmla="*/ 186 h 199"/>
                  <a:gd name="T6" fmla="*/ 390 w 1963"/>
                  <a:gd name="T7" fmla="*/ 102 h 199"/>
                  <a:gd name="T8" fmla="*/ 462 w 1963"/>
                  <a:gd name="T9" fmla="*/ 126 h 199"/>
                  <a:gd name="T10" fmla="*/ 534 w 1963"/>
                  <a:gd name="T11" fmla="*/ 90 h 199"/>
                  <a:gd name="T12" fmla="*/ 660 w 1963"/>
                  <a:gd name="T13" fmla="*/ 102 h 199"/>
                  <a:gd name="T14" fmla="*/ 816 w 1963"/>
                  <a:gd name="T15" fmla="*/ 102 h 199"/>
                  <a:gd name="T16" fmla="*/ 876 w 1963"/>
                  <a:gd name="T17" fmla="*/ 156 h 199"/>
                  <a:gd name="T18" fmla="*/ 942 w 1963"/>
                  <a:gd name="T19" fmla="*/ 150 h 199"/>
                  <a:gd name="T20" fmla="*/ 1056 w 1963"/>
                  <a:gd name="T21" fmla="*/ 192 h 199"/>
                  <a:gd name="T22" fmla="*/ 1098 w 1963"/>
                  <a:gd name="T23" fmla="*/ 120 h 199"/>
                  <a:gd name="T24" fmla="*/ 1254 w 1963"/>
                  <a:gd name="T25" fmla="*/ 126 h 199"/>
                  <a:gd name="T26" fmla="*/ 1428 w 1963"/>
                  <a:gd name="T27" fmla="*/ 96 h 199"/>
                  <a:gd name="T28" fmla="*/ 1464 w 1963"/>
                  <a:gd name="T29" fmla="*/ 144 h 199"/>
                  <a:gd name="T30" fmla="*/ 1662 w 1963"/>
                  <a:gd name="T31" fmla="*/ 198 h 199"/>
                  <a:gd name="T32" fmla="*/ 1662 w 1963"/>
                  <a:gd name="T33" fmla="*/ 114 h 199"/>
                  <a:gd name="T34" fmla="*/ 1800 w 1963"/>
                  <a:gd name="T35" fmla="*/ 144 h 199"/>
                  <a:gd name="T36" fmla="*/ 1812 w 1963"/>
                  <a:gd name="T37" fmla="*/ 108 h 199"/>
                  <a:gd name="T38" fmla="*/ 1836 w 1963"/>
                  <a:gd name="T39" fmla="*/ 114 h 199"/>
                  <a:gd name="T40" fmla="*/ 1962 w 1963"/>
                  <a:gd name="T41" fmla="*/ 132 h 199"/>
                  <a:gd name="T42" fmla="*/ 1884 w 1963"/>
                  <a:gd name="T43" fmla="*/ 36 h 199"/>
                  <a:gd name="T44" fmla="*/ 1644 w 1963"/>
                  <a:gd name="T45" fmla="*/ 18 h 199"/>
                  <a:gd name="T46" fmla="*/ 1542 w 1963"/>
                  <a:gd name="T47" fmla="*/ 30 h 199"/>
                  <a:gd name="T48" fmla="*/ 1236 w 1963"/>
                  <a:gd name="T49" fmla="*/ 30 h 199"/>
                  <a:gd name="T50" fmla="*/ 1116 w 1963"/>
                  <a:gd name="T51" fmla="*/ 36 h 199"/>
                  <a:gd name="T52" fmla="*/ 846 w 1963"/>
                  <a:gd name="T53" fmla="*/ 0 h 199"/>
                  <a:gd name="T54" fmla="*/ 708 w 1963"/>
                  <a:gd name="T55" fmla="*/ 12 h 199"/>
                  <a:gd name="T56" fmla="*/ 450 w 1963"/>
                  <a:gd name="T57" fmla="*/ 18 h 199"/>
                  <a:gd name="T58" fmla="*/ 240 w 1963"/>
                  <a:gd name="T59" fmla="*/ 66 h 199"/>
                  <a:gd name="T60" fmla="*/ 132 w 1963"/>
                  <a:gd name="T61" fmla="*/ 66 h 199"/>
                  <a:gd name="T62" fmla="*/ 0 w 1963"/>
                  <a:gd name="T63" fmla="*/ 138 h 199"/>
                  <a:gd name="T64" fmla="*/ 108 w 1963"/>
                  <a:gd name="T65" fmla="*/ 126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63"/>
                  <a:gd name="T100" fmla="*/ 0 h 199"/>
                  <a:gd name="T101" fmla="*/ 1963 w 1963"/>
                  <a:gd name="T102" fmla="*/ 199 h 1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63" h="199">
                    <a:moveTo>
                      <a:pt x="30" y="138"/>
                    </a:moveTo>
                    <a:lnTo>
                      <a:pt x="240" y="126"/>
                    </a:lnTo>
                    <a:lnTo>
                      <a:pt x="240" y="186"/>
                    </a:lnTo>
                    <a:lnTo>
                      <a:pt x="390" y="102"/>
                    </a:lnTo>
                    <a:lnTo>
                      <a:pt x="462" y="126"/>
                    </a:lnTo>
                    <a:lnTo>
                      <a:pt x="534" y="90"/>
                    </a:lnTo>
                    <a:lnTo>
                      <a:pt x="660" y="102"/>
                    </a:lnTo>
                    <a:lnTo>
                      <a:pt x="816" y="102"/>
                    </a:lnTo>
                    <a:lnTo>
                      <a:pt x="876" y="156"/>
                    </a:lnTo>
                    <a:lnTo>
                      <a:pt x="942" y="150"/>
                    </a:lnTo>
                    <a:lnTo>
                      <a:pt x="1056" y="192"/>
                    </a:lnTo>
                    <a:lnTo>
                      <a:pt x="1098" y="120"/>
                    </a:lnTo>
                    <a:lnTo>
                      <a:pt x="1254" y="126"/>
                    </a:lnTo>
                    <a:lnTo>
                      <a:pt x="1428" y="96"/>
                    </a:lnTo>
                    <a:lnTo>
                      <a:pt x="1464" y="144"/>
                    </a:lnTo>
                    <a:lnTo>
                      <a:pt x="1662" y="198"/>
                    </a:lnTo>
                    <a:lnTo>
                      <a:pt x="1662" y="114"/>
                    </a:lnTo>
                    <a:lnTo>
                      <a:pt x="1800" y="144"/>
                    </a:lnTo>
                    <a:lnTo>
                      <a:pt x="1812" y="108"/>
                    </a:lnTo>
                    <a:lnTo>
                      <a:pt x="1836" y="114"/>
                    </a:lnTo>
                    <a:lnTo>
                      <a:pt x="1962" y="132"/>
                    </a:lnTo>
                    <a:lnTo>
                      <a:pt x="1884" y="36"/>
                    </a:lnTo>
                    <a:lnTo>
                      <a:pt x="1644" y="18"/>
                    </a:lnTo>
                    <a:lnTo>
                      <a:pt x="1542" y="30"/>
                    </a:lnTo>
                    <a:lnTo>
                      <a:pt x="1236" y="30"/>
                    </a:lnTo>
                    <a:lnTo>
                      <a:pt x="1116" y="36"/>
                    </a:lnTo>
                    <a:lnTo>
                      <a:pt x="846" y="0"/>
                    </a:lnTo>
                    <a:lnTo>
                      <a:pt x="708" y="12"/>
                    </a:lnTo>
                    <a:lnTo>
                      <a:pt x="450" y="18"/>
                    </a:lnTo>
                    <a:lnTo>
                      <a:pt x="240" y="66"/>
                    </a:lnTo>
                    <a:lnTo>
                      <a:pt x="132" y="66"/>
                    </a:lnTo>
                    <a:lnTo>
                      <a:pt x="0" y="138"/>
                    </a:lnTo>
                    <a:lnTo>
                      <a:pt x="108" y="126"/>
                    </a:lnTo>
                  </a:path>
                </a:pathLst>
              </a:custGeom>
              <a:solidFill>
                <a:srgbClr val="00CC00"/>
              </a:solidFill>
              <a:ln w="12700" cap="rnd" cmpd="sng">
                <a:solidFill>
                  <a:schemeClr val="tx1"/>
                </a:solidFill>
                <a:prstDash val="solid"/>
                <a:round/>
                <a:headEnd type="none" w="sm" len="sm"/>
                <a:tailEnd type="none" w="sm" len="sm"/>
              </a:ln>
            </p:spPr>
            <p:txBody>
              <a:bodyPr/>
              <a:lstStyle/>
              <a:p>
                <a:endParaRPr lang="en-US"/>
              </a:p>
            </p:txBody>
          </p:sp>
        </p:grpSp>
        <p:grpSp>
          <p:nvGrpSpPr>
            <p:cNvPr id="91145" name="Group 30"/>
            <p:cNvGrpSpPr>
              <a:grpSpLocks/>
            </p:cNvGrpSpPr>
            <p:nvPr/>
          </p:nvGrpSpPr>
          <p:grpSpPr bwMode="auto">
            <a:xfrm>
              <a:off x="3648" y="1300"/>
              <a:ext cx="1345" cy="1441"/>
              <a:chOff x="3648" y="1300"/>
              <a:chExt cx="1345" cy="1441"/>
            </a:xfrm>
          </p:grpSpPr>
          <p:sp>
            <p:nvSpPr>
              <p:cNvPr id="91146" name="Freeform 27"/>
              <p:cNvSpPr>
                <a:spLocks/>
              </p:cNvSpPr>
              <p:nvPr/>
            </p:nvSpPr>
            <p:spPr bwMode="auto">
              <a:xfrm>
                <a:off x="3648" y="1300"/>
                <a:ext cx="1345" cy="1441"/>
              </a:xfrm>
              <a:custGeom>
                <a:avLst/>
                <a:gdLst>
                  <a:gd name="T0" fmla="*/ 0 w 1345"/>
                  <a:gd name="T1" fmla="*/ 1440 h 1441"/>
                  <a:gd name="T2" fmla="*/ 624 w 1345"/>
                  <a:gd name="T3" fmla="*/ 672 h 1441"/>
                  <a:gd name="T4" fmla="*/ 240 w 1345"/>
                  <a:gd name="T5" fmla="*/ 624 h 1441"/>
                  <a:gd name="T6" fmla="*/ 1296 w 1345"/>
                  <a:gd name="T7" fmla="*/ 0 h 1441"/>
                  <a:gd name="T8" fmla="*/ 1344 w 1345"/>
                  <a:gd name="T9" fmla="*/ 1152 h 1441"/>
                  <a:gd name="T10" fmla="*/ 1056 w 1345"/>
                  <a:gd name="T11" fmla="*/ 864 h 1441"/>
                  <a:gd name="T12" fmla="*/ 864 w 1345"/>
                  <a:gd name="T13" fmla="*/ 1440 h 1441"/>
                  <a:gd name="T14" fmla="*/ 0 w 1345"/>
                  <a:gd name="T15" fmla="*/ 1440 h 1441"/>
                  <a:gd name="T16" fmla="*/ 0 60000 65536"/>
                  <a:gd name="T17" fmla="*/ 0 60000 65536"/>
                  <a:gd name="T18" fmla="*/ 0 60000 65536"/>
                  <a:gd name="T19" fmla="*/ 0 60000 65536"/>
                  <a:gd name="T20" fmla="*/ 0 60000 65536"/>
                  <a:gd name="T21" fmla="*/ 0 60000 65536"/>
                  <a:gd name="T22" fmla="*/ 0 60000 65536"/>
                  <a:gd name="T23" fmla="*/ 0 60000 65536"/>
                  <a:gd name="T24" fmla="*/ 0 w 1345"/>
                  <a:gd name="T25" fmla="*/ 0 h 1441"/>
                  <a:gd name="T26" fmla="*/ 1345 w 1345"/>
                  <a:gd name="T27" fmla="*/ 1441 h 14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45" h="1441">
                    <a:moveTo>
                      <a:pt x="0" y="1440"/>
                    </a:moveTo>
                    <a:lnTo>
                      <a:pt x="624" y="672"/>
                    </a:lnTo>
                    <a:lnTo>
                      <a:pt x="240" y="624"/>
                    </a:lnTo>
                    <a:lnTo>
                      <a:pt x="1296" y="0"/>
                    </a:lnTo>
                    <a:lnTo>
                      <a:pt x="1344" y="1152"/>
                    </a:lnTo>
                    <a:lnTo>
                      <a:pt x="1056" y="864"/>
                    </a:lnTo>
                    <a:lnTo>
                      <a:pt x="864" y="1440"/>
                    </a:lnTo>
                    <a:lnTo>
                      <a:pt x="0" y="1440"/>
                    </a:lnTo>
                  </a:path>
                </a:pathLst>
              </a:custGeom>
              <a:solidFill>
                <a:srgbClr val="FFFF99"/>
              </a:solidFill>
              <a:ln w="12700" cap="rnd" cmpd="sng">
                <a:solidFill>
                  <a:schemeClr val="tx1"/>
                </a:solidFill>
                <a:prstDash val="solid"/>
                <a:round/>
                <a:headEnd/>
                <a:tailEnd/>
              </a:ln>
            </p:spPr>
            <p:txBody>
              <a:bodyPr/>
              <a:lstStyle/>
              <a:p>
                <a:endParaRPr lang="en-US"/>
              </a:p>
            </p:txBody>
          </p:sp>
          <p:sp>
            <p:nvSpPr>
              <p:cNvPr id="91147" name="AutoShape 28"/>
              <p:cNvSpPr>
                <a:spLocks noChangeArrowheads="1"/>
              </p:cNvSpPr>
              <p:nvPr/>
            </p:nvSpPr>
            <p:spPr bwMode="auto">
              <a:xfrm>
                <a:off x="4278" y="1582"/>
                <a:ext cx="690" cy="534"/>
              </a:xfrm>
              <a:prstGeom prst="star16">
                <a:avLst>
                  <a:gd name="adj" fmla="val 3750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91148" name="Rectangle 29"/>
              <p:cNvSpPr>
                <a:spLocks noChangeArrowheads="1"/>
              </p:cNvSpPr>
              <p:nvPr/>
            </p:nvSpPr>
            <p:spPr bwMode="auto">
              <a:xfrm>
                <a:off x="4334" y="1633"/>
                <a:ext cx="601"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nSpc>
                    <a:spcPct val="80000"/>
                  </a:lnSpc>
                  <a:spcBef>
                    <a:spcPct val="0"/>
                  </a:spcBef>
                  <a:buFontTx/>
                  <a:buNone/>
                </a:pPr>
                <a:r>
                  <a:rPr lang="en-US" altLang="en-US" sz="2400">
                    <a:solidFill>
                      <a:schemeClr val="tx1"/>
                    </a:solidFill>
                  </a:rPr>
                  <a:t>NEW</a:t>
                </a:r>
              </a:p>
              <a:p>
                <a:pPr>
                  <a:lnSpc>
                    <a:spcPct val="80000"/>
                  </a:lnSpc>
                  <a:spcBef>
                    <a:spcPct val="0"/>
                  </a:spcBef>
                  <a:buFontTx/>
                  <a:buNone/>
                </a:pPr>
                <a:r>
                  <a:rPr lang="en-US" altLang="en-US" sz="2400">
                    <a:solidFill>
                      <a:schemeClr val="tx1"/>
                    </a:solidFill>
                  </a:rPr>
                  <a:t>LIFE!</a:t>
                </a:r>
              </a:p>
            </p:txBody>
          </p:sp>
        </p:grpSp>
      </p:grpSp>
      <p:sp>
        <p:nvSpPr>
          <p:cNvPr id="32" name="Rectangle 3">
            <a:extLst>
              <a:ext uri="{FF2B5EF4-FFF2-40B4-BE49-F238E27FC236}">
                <a16:creationId xmlns:a16="http://schemas.microsoft.com/office/drawing/2014/main" id="{3AF2A1A8-30B1-46D6-8E53-6A29C07A9296}"/>
              </a:ext>
            </a:extLst>
          </p:cNvPr>
          <p:cNvSpPr>
            <a:spLocks noChangeArrowheads="1"/>
          </p:cNvSpPr>
          <p:nvPr/>
        </p:nvSpPr>
        <p:spPr bwMode="auto">
          <a:xfrm>
            <a:off x="946726" y="2092031"/>
            <a:ext cx="2102068" cy="408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nSpc>
                <a:spcPct val="90000"/>
              </a:lnSpc>
              <a:spcBef>
                <a:spcPct val="0"/>
              </a:spcBef>
              <a:buFontTx/>
              <a:buNone/>
            </a:pPr>
            <a:r>
              <a:rPr lang="en-US" altLang="en-US" sz="2400" dirty="0">
                <a:solidFill>
                  <a:schemeClr val="tx1"/>
                </a:solidFill>
              </a:rPr>
              <a:t>Baptism is a command of the Lord for believers to be immersed in water as a picture of the </a:t>
            </a:r>
            <a:r>
              <a:rPr lang="en-US" altLang="en-US" sz="2400" dirty="0" err="1">
                <a:solidFill>
                  <a:schemeClr val="tx1"/>
                </a:solidFill>
              </a:rPr>
              <a:t>believ-er’s</a:t>
            </a:r>
            <a:r>
              <a:rPr lang="en-US" altLang="en-US" sz="2400" dirty="0">
                <a:solidFill>
                  <a:schemeClr val="tx1"/>
                </a:solidFill>
              </a:rPr>
              <a:t> death, burial, and resurrection with Christ.</a:t>
            </a:r>
          </a:p>
        </p:txBody>
      </p:sp>
    </p:spTree>
  </p:cSld>
  <p:clrMapOvr>
    <a:masterClrMapping/>
  </p:clrMapOvr>
  <p:transition>
    <p:wipe dir="d"/>
    <p:sndAc>
      <p:stSnd>
        <p:snd r:embed="rId3" name="Chime"/>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defRPr/>
            </a:pPr>
            <a:r>
              <a:rPr lang="en-US"/>
              <a:t>Quick Quiz</a:t>
            </a:r>
          </a:p>
        </p:txBody>
      </p:sp>
      <p:grpSp>
        <p:nvGrpSpPr>
          <p:cNvPr id="2" name="Group 7"/>
          <p:cNvGrpSpPr>
            <a:grpSpLocks/>
          </p:cNvGrpSpPr>
          <p:nvPr/>
        </p:nvGrpSpPr>
        <p:grpSpPr bwMode="auto">
          <a:xfrm>
            <a:off x="1156195" y="1903412"/>
            <a:ext cx="1431925" cy="4281488"/>
            <a:chOff x="437" y="1275"/>
            <a:chExt cx="902" cy="2697"/>
          </a:xfrm>
        </p:grpSpPr>
        <p:sp>
          <p:nvSpPr>
            <p:cNvPr id="93189" name="Rectangle 3"/>
            <p:cNvSpPr>
              <a:spLocks noChangeArrowheads="1"/>
            </p:cNvSpPr>
            <p:nvPr/>
          </p:nvSpPr>
          <p:spPr bwMode="auto">
            <a:xfrm>
              <a:off x="862" y="2983"/>
              <a:ext cx="477"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9600" b="0">
                  <a:solidFill>
                    <a:schemeClr val="tx1"/>
                  </a:solidFill>
                  <a:latin typeface="OverdraftSSK" pitchFamily="2" charset="0"/>
                </a:rPr>
                <a:t>?</a:t>
              </a:r>
            </a:p>
          </p:txBody>
        </p:sp>
        <p:sp>
          <p:nvSpPr>
            <p:cNvPr id="93190" name="Rectangle 4"/>
            <p:cNvSpPr>
              <a:spLocks noChangeArrowheads="1"/>
            </p:cNvSpPr>
            <p:nvPr/>
          </p:nvSpPr>
          <p:spPr bwMode="auto">
            <a:xfrm>
              <a:off x="437" y="1275"/>
              <a:ext cx="477"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9600" b="0" dirty="0">
                  <a:solidFill>
                    <a:schemeClr val="tx1"/>
                  </a:solidFill>
                  <a:latin typeface="OverdraftSSK" pitchFamily="2" charset="0"/>
                </a:rPr>
                <a:t>?</a:t>
              </a:r>
            </a:p>
          </p:txBody>
        </p:sp>
        <p:sp>
          <p:nvSpPr>
            <p:cNvPr id="93191" name="Rectangle 5"/>
            <p:cNvSpPr>
              <a:spLocks noChangeArrowheads="1"/>
            </p:cNvSpPr>
            <p:nvPr/>
          </p:nvSpPr>
          <p:spPr bwMode="auto">
            <a:xfrm>
              <a:off x="872" y="1704"/>
              <a:ext cx="457"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9600" b="0">
                  <a:solidFill>
                    <a:schemeClr val="tx1"/>
                  </a:solidFill>
                  <a:latin typeface="Times New Roman" panose="02020603050405020304" pitchFamily="18" charset="0"/>
                </a:rPr>
                <a:t>?</a:t>
              </a:r>
            </a:p>
          </p:txBody>
        </p:sp>
        <p:sp>
          <p:nvSpPr>
            <p:cNvPr id="93192" name="Rectangle 6"/>
            <p:cNvSpPr>
              <a:spLocks noChangeArrowheads="1"/>
            </p:cNvSpPr>
            <p:nvPr/>
          </p:nvSpPr>
          <p:spPr bwMode="auto">
            <a:xfrm>
              <a:off x="480" y="2260"/>
              <a:ext cx="543" cy="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9600" b="0">
                  <a:solidFill>
                    <a:schemeClr val="tx1"/>
                  </a:solidFill>
                </a:rPr>
                <a:t>?</a:t>
              </a:r>
            </a:p>
          </p:txBody>
        </p:sp>
      </p:grpSp>
      <p:sp>
        <p:nvSpPr>
          <p:cNvPr id="32776" name="Rectangle 8"/>
          <p:cNvSpPr>
            <a:spLocks noGrp="1" noChangeArrowheads="1"/>
          </p:cNvSpPr>
          <p:nvPr>
            <p:ph type="body" idx="1"/>
          </p:nvPr>
        </p:nvSpPr>
        <p:spPr>
          <a:xfrm>
            <a:off x="4595813" y="2070100"/>
            <a:ext cx="5410200" cy="4114800"/>
          </a:xfrm>
        </p:spPr>
        <p:txBody>
          <a:bodyPr/>
          <a:lstStyle/>
          <a:p>
            <a:pPr>
              <a:buFontTx/>
              <a:buNone/>
              <a:defRPr/>
            </a:pPr>
            <a:r>
              <a:rPr lang="en-US" dirty="0"/>
              <a:t>Four Questions:</a:t>
            </a:r>
          </a:p>
          <a:p>
            <a:pPr>
              <a:defRPr/>
            </a:pPr>
            <a:r>
              <a:rPr lang="en-US" dirty="0"/>
              <a:t>Does baptism save?</a:t>
            </a:r>
          </a:p>
          <a:p>
            <a:pPr>
              <a:defRPr/>
            </a:pPr>
            <a:r>
              <a:rPr lang="en-US" dirty="0"/>
              <a:t>Why do you want to be baptized?</a:t>
            </a:r>
          </a:p>
          <a:p>
            <a:pPr>
              <a:defRPr/>
            </a:pPr>
            <a:r>
              <a:rPr lang="en-US" dirty="0"/>
              <a:t>Why be immersed?</a:t>
            </a:r>
          </a:p>
          <a:p>
            <a:pPr>
              <a:defRPr/>
            </a:pPr>
            <a:r>
              <a:rPr lang="en-US" dirty="0"/>
              <a:t>What does baptism picture?</a:t>
            </a: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776">
                                            <p:txEl>
                                              <p:pRg st="0" end="0"/>
                                            </p:txEl>
                                          </p:spTgt>
                                        </p:tgtEl>
                                        <p:attrNameLst>
                                          <p:attrName>style.visibility</p:attrName>
                                        </p:attrNameLst>
                                      </p:cBhvr>
                                      <p:to>
                                        <p:strVal val="visible"/>
                                      </p:to>
                                    </p:set>
                                    <p:animEffect transition="in" filter="wipe(left)">
                                      <p:cBhvr>
                                        <p:cTn id="12" dur="500"/>
                                        <p:tgtEl>
                                          <p:spTgt spid="3277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776">
                                            <p:txEl>
                                              <p:pRg st="1" end="1"/>
                                            </p:txEl>
                                          </p:spTgt>
                                        </p:tgtEl>
                                        <p:attrNameLst>
                                          <p:attrName>style.visibility</p:attrName>
                                        </p:attrNameLst>
                                      </p:cBhvr>
                                      <p:to>
                                        <p:strVal val="visible"/>
                                      </p:to>
                                    </p:set>
                                    <p:animEffect transition="in" filter="wipe(left)">
                                      <p:cBhvr>
                                        <p:cTn id="17" dur="500"/>
                                        <p:tgtEl>
                                          <p:spTgt spid="32776">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776">
                                            <p:txEl>
                                              <p:pRg st="2" end="2"/>
                                            </p:txEl>
                                          </p:spTgt>
                                        </p:tgtEl>
                                        <p:attrNameLst>
                                          <p:attrName>style.visibility</p:attrName>
                                        </p:attrNameLst>
                                      </p:cBhvr>
                                      <p:to>
                                        <p:strVal val="visible"/>
                                      </p:to>
                                    </p:set>
                                    <p:animEffect transition="in" filter="wipe(left)">
                                      <p:cBhvr>
                                        <p:cTn id="22" dur="500"/>
                                        <p:tgtEl>
                                          <p:spTgt spid="32776">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Whoosh"/>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776">
                                            <p:txEl>
                                              <p:pRg st="3" end="3"/>
                                            </p:txEl>
                                          </p:spTgt>
                                        </p:tgtEl>
                                        <p:attrNameLst>
                                          <p:attrName>style.visibility</p:attrName>
                                        </p:attrNameLst>
                                      </p:cBhvr>
                                      <p:to>
                                        <p:strVal val="visible"/>
                                      </p:to>
                                    </p:set>
                                    <p:animEffect transition="in" filter="wipe(left)">
                                      <p:cBhvr>
                                        <p:cTn id="27" dur="500"/>
                                        <p:tgtEl>
                                          <p:spTgt spid="32776">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5" name="Whoosh"/>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776">
                                            <p:txEl>
                                              <p:pRg st="4" end="4"/>
                                            </p:txEl>
                                          </p:spTgt>
                                        </p:tgtEl>
                                        <p:attrNameLst>
                                          <p:attrName>style.visibility</p:attrName>
                                        </p:attrNameLst>
                                      </p:cBhvr>
                                      <p:to>
                                        <p:strVal val="visible"/>
                                      </p:to>
                                    </p:set>
                                    <p:animEffect transition="in" filter="wipe(left)">
                                      <p:cBhvr>
                                        <p:cTn id="32" dur="500"/>
                                        <p:tgtEl>
                                          <p:spTgt spid="32776">
                                            <p:txEl>
                                              <p:pRg st="4" end="4"/>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5"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defRPr/>
            </a:pPr>
            <a:r>
              <a:rPr lang="en-US"/>
              <a:t>The End</a:t>
            </a:r>
          </a:p>
        </p:txBody>
      </p:sp>
    </p:spTree>
  </p:cSld>
  <p:clrMapOvr>
    <a:masterClrMapping/>
  </p:clrMapOvr>
  <p:transition>
    <p:dissolve/>
    <p:sndAc>
      <p:stSnd>
        <p:snd r:embed="rId3" name="computer.wav"/>
      </p:stSnd>
    </p:sndAc>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endParaRPr lang="en-US"/>
          </a:p>
        </p:txBody>
      </p:sp>
      <p:sp>
        <p:nvSpPr>
          <p:cNvPr id="34819" name="Rectangle 3"/>
          <p:cNvSpPr>
            <a:spLocks noChangeArrowheads="1"/>
          </p:cNvSpPr>
          <p:nvPr/>
        </p:nvSpPr>
        <p:spPr bwMode="auto">
          <a:xfrm>
            <a:off x="3909850" y="1925639"/>
            <a:ext cx="7442307" cy="4232275"/>
          </a:xfrm>
          <a:prstGeom prst="rect">
            <a:avLst/>
          </a:prstGeom>
          <a:solidFill>
            <a:srgbClr val="0000FF"/>
          </a:solidFill>
          <a:ln w="25400">
            <a:solidFill>
              <a:srgbClr val="000080"/>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
        <p:nvSpPr>
          <p:cNvPr id="34820" name="Rectangle 4"/>
          <p:cNvSpPr>
            <a:spLocks noChangeArrowheads="1"/>
          </p:cNvSpPr>
          <p:nvPr/>
        </p:nvSpPr>
        <p:spPr bwMode="auto">
          <a:xfrm>
            <a:off x="829332" y="1925639"/>
            <a:ext cx="2229177" cy="4271963"/>
          </a:xfrm>
          <a:prstGeom prst="rect">
            <a:avLst/>
          </a:prstGeom>
          <a:solidFill>
            <a:srgbClr val="0000FF"/>
          </a:solidFill>
          <a:ln w="25400">
            <a:solidFill>
              <a:srgbClr val="000080"/>
            </a:solidFill>
            <a:miter lim="800000"/>
            <a:headEnd/>
            <a:tailEnd/>
          </a:ln>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spTree>
  </p:cSld>
  <p:clrMapOvr>
    <a:masterClrMapping/>
  </p:clrMapOvr>
  <p:transition>
    <p:dissolve/>
    <p:sndAc>
      <p:stSnd>
        <p:snd r:embed="rId2"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up)">
                                      <p:cBhvr>
                                        <p:cTn id="7" dur="500"/>
                                        <p:tgtEl>
                                          <p:spTgt spid="34819"/>
                                        </p:tgtEl>
                                      </p:cBhvr>
                                    </p:animEffect>
                                  </p:childTnLst>
                                  <p:subTnLst>
                                    <p:audio>
                                      <p:cMediaNode>
                                        <p:cTn display="0" masterRel="sameClick">
                                          <p:stCondLst>
                                            <p:cond evt="begin" delay="0">
                                              <p:tn val="5"/>
                                            </p:cond>
                                          </p:stCondLst>
                                          <p:endCondLst>
                                            <p:cond evt="onStopAudio" delay="0">
                                              <p:tgtEl>
                                                <p:sldTgt/>
                                              </p:tgtEl>
                                            </p:cond>
                                          </p:endCondLst>
                                        </p:cTn>
                                        <p:tgtEl>
                                          <p:sndTgt r:embed="rId3" name="SOFSLIDE.WAV"/>
                                        </p:tgtEl>
                                      </p:cMediaNode>
                                    </p:audio>
                                  </p:sub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4820"/>
                                        </p:tgtEl>
                                        <p:attrNameLst>
                                          <p:attrName>style.visibility</p:attrName>
                                        </p:attrNameLst>
                                      </p:cBhvr>
                                      <p:to>
                                        <p:strVal val="visible"/>
                                      </p:to>
                                    </p:set>
                                    <p:animEffect transition="in" filter="wipe(up)">
                                      <p:cBhvr>
                                        <p:cTn id="11" dur="500"/>
                                        <p:tgtEl>
                                          <p:spTgt spid="34820"/>
                                        </p:tgtEl>
                                      </p:cBhvr>
                                    </p:animEffect>
                                  </p:childTnLst>
                                  <p:subTnLst>
                                    <p:audio>
                                      <p:cMediaNode>
                                        <p:cTn display="0" masterRel="sameClick">
                                          <p:stCondLst>
                                            <p:cond evt="begin" delay="0">
                                              <p:tn val="9"/>
                                            </p:cond>
                                          </p:stCondLst>
                                          <p:endCondLst>
                                            <p:cond evt="onStopAudio" delay="0">
                                              <p:tgtEl>
                                                <p:sldTgt/>
                                              </p:tgtEl>
                                            </p:cond>
                                          </p:endCondLst>
                                        </p:cTn>
                                        <p:tgtEl>
                                          <p:sndTgt r:embed="rId3" name="SOFSLI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437064" y="609600"/>
            <a:ext cx="5603875" cy="609600"/>
          </a:xfrm>
        </p:spPr>
        <p:txBody>
          <a:bodyPr/>
          <a:lstStyle/>
          <a:p>
            <a:pPr>
              <a:defRPr/>
            </a:pPr>
            <a:r>
              <a:rPr lang="en-US" sz="4400" dirty="0"/>
              <a:t>Command of the Lord</a:t>
            </a:r>
          </a:p>
        </p:txBody>
      </p:sp>
      <p:sp>
        <p:nvSpPr>
          <p:cNvPr id="7171" name="Rectangle 3"/>
          <p:cNvSpPr>
            <a:spLocks noGrp="1" noChangeArrowheads="1"/>
          </p:cNvSpPr>
          <p:nvPr>
            <p:ph type="body" idx="1"/>
          </p:nvPr>
        </p:nvSpPr>
        <p:spPr/>
        <p:txBody>
          <a:bodyPr/>
          <a:lstStyle/>
          <a:p>
            <a:pPr>
              <a:buFontTx/>
              <a:buNone/>
              <a:defRPr/>
            </a:pPr>
            <a:r>
              <a:rPr lang="en-US"/>
              <a:t>When you “go”</a:t>
            </a:r>
          </a:p>
          <a:p>
            <a:pPr>
              <a:buFontTx/>
              <a:buNone/>
              <a:defRPr/>
            </a:pPr>
            <a:r>
              <a:rPr lang="en-US"/>
              <a:t>	1-“Make Disciples”</a:t>
            </a:r>
          </a:p>
          <a:p>
            <a:pPr>
              <a:buFontTx/>
              <a:buNone/>
              <a:defRPr/>
            </a:pPr>
            <a:r>
              <a:rPr lang="en-US"/>
              <a:t>	2-“Baptizing” them </a:t>
            </a:r>
          </a:p>
          <a:p>
            <a:pPr lvl="1">
              <a:buFontTx/>
              <a:buNone/>
              <a:defRPr/>
            </a:pPr>
            <a:r>
              <a:rPr lang="en-US"/>
              <a:t>	in Father’s Name</a:t>
            </a:r>
          </a:p>
          <a:p>
            <a:pPr lvl="1">
              <a:buFontTx/>
              <a:buNone/>
              <a:defRPr/>
            </a:pPr>
            <a:r>
              <a:rPr lang="en-US"/>
              <a:t>	in Son’s Name</a:t>
            </a:r>
          </a:p>
          <a:p>
            <a:pPr lvl="1">
              <a:buFontTx/>
              <a:buNone/>
              <a:defRPr/>
            </a:pPr>
            <a:r>
              <a:rPr lang="en-US"/>
              <a:t>	in Holy Spirit’s Name</a:t>
            </a:r>
          </a:p>
          <a:p>
            <a:pPr>
              <a:buFontTx/>
              <a:buNone/>
              <a:defRPr/>
            </a:pPr>
            <a:r>
              <a:rPr lang="en-US"/>
              <a:t>	3-“Teaching” them</a:t>
            </a:r>
            <a:endParaRPr lang="en-US" b="0"/>
          </a:p>
        </p:txBody>
      </p:sp>
      <p:sp>
        <p:nvSpPr>
          <p:cNvPr id="11268" name="Rectangle 4"/>
          <p:cNvSpPr>
            <a:spLocks noChangeArrowheads="1"/>
          </p:cNvSpPr>
          <p:nvPr/>
        </p:nvSpPr>
        <p:spPr bwMode="auto">
          <a:xfrm>
            <a:off x="1249036" y="3227608"/>
            <a:ext cx="14700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800">
                <a:solidFill>
                  <a:schemeClr val="tx1"/>
                </a:solidFill>
              </a:rPr>
              <a:t>What </a:t>
            </a:r>
          </a:p>
          <a:p>
            <a:pPr algn="ctr">
              <a:spcBef>
                <a:spcPct val="0"/>
              </a:spcBef>
              <a:buFontTx/>
              <a:buNone/>
            </a:pPr>
            <a:r>
              <a:rPr lang="en-US" altLang="en-US" sz="2800">
                <a:solidFill>
                  <a:schemeClr val="tx1"/>
                </a:solidFill>
              </a:rPr>
              <a:t>Does It </a:t>
            </a:r>
          </a:p>
          <a:p>
            <a:pPr algn="ctr">
              <a:spcBef>
                <a:spcPct val="0"/>
              </a:spcBef>
              <a:buFontTx/>
              <a:buNone/>
            </a:pPr>
            <a:r>
              <a:rPr lang="en-US" altLang="en-US" sz="2800">
                <a:solidFill>
                  <a:schemeClr val="tx1"/>
                </a:solidFill>
              </a:rPr>
              <a:t>Mean?</a:t>
            </a:r>
          </a:p>
        </p:txBody>
      </p:sp>
      <p:sp>
        <p:nvSpPr>
          <p:cNvPr id="11269" name="Rectangle 5"/>
          <p:cNvSpPr>
            <a:spLocks noChangeArrowheads="1"/>
          </p:cNvSpPr>
          <p:nvPr/>
        </p:nvSpPr>
        <p:spPr bwMode="auto">
          <a:xfrm>
            <a:off x="1580823" y="1930620"/>
            <a:ext cx="698909" cy="132408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8000">
                <a:solidFill>
                  <a:schemeClr val="accent2"/>
                </a:solidFill>
                <a:latin typeface="Times New Roman" panose="02020603050405020304" pitchFamily="18" charset="0"/>
              </a:rPr>
              <a:t>?</a:t>
            </a:r>
          </a:p>
        </p:txBody>
      </p:sp>
      <p:sp>
        <p:nvSpPr>
          <p:cNvPr id="11270" name="Rectangle 6"/>
          <p:cNvSpPr>
            <a:spLocks noChangeArrowheads="1"/>
          </p:cNvSpPr>
          <p:nvPr/>
        </p:nvSpPr>
        <p:spPr bwMode="auto">
          <a:xfrm>
            <a:off x="1558598" y="4669058"/>
            <a:ext cx="698909" cy="132408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8000">
                <a:solidFill>
                  <a:schemeClr val="accent2"/>
                </a:solidFill>
                <a:latin typeface="Times New Roman" panose="02020603050405020304" pitchFamily="18" charset="0"/>
              </a:rPr>
              <a:t>?</a:t>
            </a:r>
          </a:p>
        </p:txBody>
      </p:sp>
    </p:spTree>
  </p:cSld>
  <p:clrMapOvr>
    <a:masterClrMapping/>
  </p:clrMapOvr>
  <p:transition>
    <p:wipe dir="d"/>
    <p:sndAc>
      <p:stSnd>
        <p:snd r:embed="rId3" name="Chime"/>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500"/>
                                        <p:tgtEl>
                                          <p:spTgt spid="717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wipe(left)">
                                      <p:cBhvr>
                                        <p:cTn id="12" dur="500"/>
                                        <p:tgtEl>
                                          <p:spTgt spid="717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wipe(left)">
                                      <p:cBhvr>
                                        <p:cTn id="17" dur="500"/>
                                        <p:tgtEl>
                                          <p:spTgt spid="717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Whoosh"/>
                                        </p:tgtEl>
                                      </p:cMediaNode>
                                    </p:audio>
                                  </p:subTnLst>
                                </p:cTn>
                              </p:par>
                              <p:par>
                                <p:cTn id="18" presetID="22" presetClass="entr" presetSubtype="8" fill="hold" grpId="0" nodeType="withEffect">
                                  <p:stCondLst>
                                    <p:cond delay="0"/>
                                  </p:stCondLst>
                                  <p:childTnLst>
                                    <p:set>
                                      <p:cBhvr>
                                        <p:cTn id="19" dur="1" fill="hold">
                                          <p:stCondLst>
                                            <p:cond delay="0"/>
                                          </p:stCondLst>
                                        </p:cTn>
                                        <p:tgtEl>
                                          <p:spTgt spid="7171">
                                            <p:txEl>
                                              <p:pRg st="3" end="3"/>
                                            </p:txEl>
                                          </p:spTgt>
                                        </p:tgtEl>
                                        <p:attrNameLst>
                                          <p:attrName>style.visibility</p:attrName>
                                        </p:attrNameLst>
                                      </p:cBhvr>
                                      <p:to>
                                        <p:strVal val="visible"/>
                                      </p:to>
                                    </p:set>
                                    <p:animEffect transition="in" filter="wipe(left)">
                                      <p:cBhvr>
                                        <p:cTn id="20" dur="500"/>
                                        <p:tgtEl>
                                          <p:spTgt spid="7171">
                                            <p:txEl>
                                              <p:pRg st="3" end="3"/>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Whoosh"/>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wipe(left)">
                                      <p:cBhvr>
                                        <p:cTn id="23" dur="500"/>
                                        <p:tgtEl>
                                          <p:spTgt spid="7171">
                                            <p:txEl>
                                              <p:pRg st="4" end="4"/>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4" name="Whoosh"/>
                                        </p:tgtEl>
                                      </p:cMediaNode>
                                    </p:audio>
                                  </p:subTnLst>
                                </p:cTn>
                              </p:par>
                              <p:par>
                                <p:cTn id="24" presetID="22" presetClass="entr" presetSubtype="8" fill="hold" grpId="0" nodeType="withEffect">
                                  <p:stCondLst>
                                    <p:cond delay="0"/>
                                  </p:stCondLst>
                                  <p:childTnLst>
                                    <p:set>
                                      <p:cBhvr>
                                        <p:cTn id="25" dur="1" fill="hold">
                                          <p:stCondLst>
                                            <p:cond delay="0"/>
                                          </p:stCondLst>
                                        </p:cTn>
                                        <p:tgtEl>
                                          <p:spTgt spid="7171">
                                            <p:txEl>
                                              <p:pRg st="5" end="5"/>
                                            </p:txEl>
                                          </p:spTgt>
                                        </p:tgtEl>
                                        <p:attrNameLst>
                                          <p:attrName>style.visibility</p:attrName>
                                        </p:attrNameLst>
                                      </p:cBhvr>
                                      <p:to>
                                        <p:strVal val="visible"/>
                                      </p:to>
                                    </p:set>
                                    <p:animEffect transition="in" filter="wipe(left)">
                                      <p:cBhvr>
                                        <p:cTn id="26" dur="500"/>
                                        <p:tgtEl>
                                          <p:spTgt spid="7171">
                                            <p:txEl>
                                              <p:pRg st="5" end="5"/>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animEffect transition="in" filter="wipe(left)">
                                      <p:cBhvr>
                                        <p:cTn id="31" dur="500"/>
                                        <p:tgtEl>
                                          <p:spTgt spid="7171">
                                            <p:txEl>
                                              <p:pRg st="6" end="6"/>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4"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en-US" sz="4400"/>
              <a:t>First Fulfilled</a:t>
            </a:r>
          </a:p>
        </p:txBody>
      </p:sp>
      <p:sp>
        <p:nvSpPr>
          <p:cNvPr id="8195" name="Rectangle 3"/>
          <p:cNvSpPr>
            <a:spLocks noChangeArrowheads="1"/>
          </p:cNvSpPr>
          <p:nvPr/>
        </p:nvSpPr>
        <p:spPr bwMode="auto">
          <a:xfrm>
            <a:off x="1032816" y="2248394"/>
            <a:ext cx="1787349" cy="31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800" dirty="0">
                <a:solidFill>
                  <a:schemeClr val="tx1"/>
                </a:solidFill>
              </a:rPr>
              <a:t>How </a:t>
            </a:r>
          </a:p>
          <a:p>
            <a:pPr algn="ctr">
              <a:spcBef>
                <a:spcPct val="0"/>
              </a:spcBef>
              <a:buFontTx/>
              <a:buNone/>
            </a:pPr>
            <a:r>
              <a:rPr lang="en-US" altLang="en-US" sz="2800" dirty="0">
                <a:solidFill>
                  <a:schemeClr val="tx1"/>
                </a:solidFill>
              </a:rPr>
              <a:t>Was It </a:t>
            </a:r>
          </a:p>
          <a:p>
            <a:pPr algn="ctr">
              <a:spcBef>
                <a:spcPct val="0"/>
              </a:spcBef>
              <a:buFontTx/>
              <a:buNone/>
            </a:pPr>
            <a:r>
              <a:rPr lang="en-US" altLang="en-US" sz="2800" dirty="0">
                <a:solidFill>
                  <a:schemeClr val="tx1"/>
                </a:solidFill>
              </a:rPr>
              <a:t>Fulfilled?</a:t>
            </a:r>
          </a:p>
          <a:p>
            <a:pPr algn="ctr">
              <a:spcBef>
                <a:spcPct val="0"/>
              </a:spcBef>
              <a:buFontTx/>
              <a:buNone/>
            </a:pPr>
            <a:endParaRPr lang="en-US" altLang="en-US" sz="2800" dirty="0">
              <a:solidFill>
                <a:schemeClr val="tx1"/>
              </a:solidFill>
            </a:endParaRPr>
          </a:p>
          <a:p>
            <a:pPr algn="ctr">
              <a:spcBef>
                <a:spcPct val="0"/>
              </a:spcBef>
              <a:buFontTx/>
              <a:buNone/>
            </a:pPr>
            <a:r>
              <a:rPr lang="en-US" altLang="en-US" sz="2800" dirty="0">
                <a:solidFill>
                  <a:schemeClr val="tx1"/>
                </a:solidFill>
              </a:rPr>
              <a:t>Acts 2:41</a:t>
            </a:r>
          </a:p>
          <a:p>
            <a:pPr algn="ctr">
              <a:spcBef>
                <a:spcPct val="0"/>
              </a:spcBef>
              <a:buFontTx/>
              <a:buNone/>
            </a:pPr>
            <a:endParaRPr lang="en-US" altLang="en-US" sz="2800" dirty="0">
              <a:solidFill>
                <a:schemeClr val="tx1"/>
              </a:solidFill>
            </a:endParaRPr>
          </a:p>
          <a:p>
            <a:pPr algn="ctr">
              <a:spcBef>
                <a:spcPct val="0"/>
              </a:spcBef>
              <a:buFontTx/>
              <a:buNone/>
            </a:pPr>
            <a:r>
              <a:rPr lang="en-US" altLang="en-US" sz="2800" dirty="0">
                <a:solidFill>
                  <a:schemeClr val="tx1"/>
                </a:solidFill>
              </a:rPr>
              <a:t>Acts 2:47</a:t>
            </a:r>
          </a:p>
        </p:txBody>
      </p:sp>
      <p:sp>
        <p:nvSpPr>
          <p:cNvPr id="8196" name="Rectangle 4"/>
          <p:cNvSpPr>
            <a:spLocks noGrp="1" noChangeArrowheads="1"/>
          </p:cNvSpPr>
          <p:nvPr>
            <p:ph type="body" idx="1"/>
          </p:nvPr>
        </p:nvSpPr>
        <p:spPr>
          <a:xfrm>
            <a:off x="4533900" y="1978026"/>
            <a:ext cx="6512472" cy="1020763"/>
          </a:xfrm>
        </p:spPr>
        <p:txBody>
          <a:bodyPr/>
          <a:lstStyle/>
          <a:p>
            <a:pPr marL="52388" indent="-52388">
              <a:buNone/>
              <a:defRPr/>
            </a:pPr>
            <a:r>
              <a:rPr lang="en-US" dirty="0"/>
              <a:t>Acts 2:41 </a:t>
            </a:r>
            <a:r>
              <a:rPr lang="en-US" sz="2600" dirty="0"/>
              <a:t>“And those who accepted his message </a:t>
            </a:r>
          </a:p>
          <a:p>
            <a:pPr marL="52388" indent="-52388">
              <a:buNone/>
              <a:defRPr/>
            </a:pPr>
            <a:r>
              <a:rPr lang="en-US" sz="2600" dirty="0"/>
              <a:t>   </a:t>
            </a:r>
          </a:p>
        </p:txBody>
      </p:sp>
      <p:grpSp>
        <p:nvGrpSpPr>
          <p:cNvPr id="2" name="Group 7"/>
          <p:cNvGrpSpPr>
            <a:grpSpLocks/>
          </p:cNvGrpSpPr>
          <p:nvPr/>
        </p:nvGrpSpPr>
        <p:grpSpPr bwMode="auto">
          <a:xfrm>
            <a:off x="4958967" y="4498976"/>
            <a:ext cx="2117725" cy="1482725"/>
            <a:chOff x="1985" y="2834"/>
            <a:chExt cx="1334" cy="934"/>
          </a:xfrm>
        </p:grpSpPr>
        <p:sp>
          <p:nvSpPr>
            <p:cNvPr id="13324" name="AutoShape 5"/>
            <p:cNvSpPr>
              <a:spLocks noChangeArrowheads="1"/>
            </p:cNvSpPr>
            <p:nvPr/>
          </p:nvSpPr>
          <p:spPr bwMode="auto">
            <a:xfrm>
              <a:off x="2629" y="2911"/>
              <a:ext cx="690" cy="654"/>
            </a:xfrm>
            <a:prstGeom prst="rightArrow">
              <a:avLst>
                <a:gd name="adj1" fmla="val 75009"/>
                <a:gd name="adj2" fmla="val 52757"/>
              </a:avLst>
            </a:prstGeom>
            <a:solidFill>
              <a:srgbClr val="CC0500"/>
            </a:solidFill>
            <a:ln w="12700">
              <a:solidFill>
                <a:schemeClr val="tx1"/>
              </a:solidFill>
              <a:miter lim="800000"/>
              <a:headEnd/>
              <a:tailEnd/>
            </a:ln>
            <a:effectLst>
              <a:outerShdw dist="35921" dir="2700000" algn="ctr" rotWithShape="0">
                <a:srgbClr val="800000"/>
              </a:outerShdw>
            </a:effec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graphicFrame>
          <p:nvGraphicFramePr>
            <p:cNvPr id="13325" name="Object 6"/>
            <p:cNvGraphicFramePr>
              <a:graphicFrameLocks/>
            </p:cNvGraphicFramePr>
            <p:nvPr/>
          </p:nvGraphicFramePr>
          <p:xfrm>
            <a:off x="1985" y="2834"/>
            <a:ext cx="928" cy="934"/>
          </p:xfrm>
          <a:graphic>
            <a:graphicData uri="http://schemas.openxmlformats.org/presentationml/2006/ole">
              <mc:AlternateContent xmlns:mc="http://schemas.openxmlformats.org/markup-compatibility/2006">
                <mc:Choice xmlns:v="urn:schemas-microsoft-com:vml" Requires="v">
                  <p:oleObj name="CorelDRAW!" r:id="rId6" imgW="88336" imgH="88933" progId="CDraw5">
                    <p:embed/>
                  </p:oleObj>
                </mc:Choice>
                <mc:Fallback>
                  <p:oleObj name="CorelDRAW!" r:id="rId6" imgW="88336" imgH="88933" progId="CDraw5">
                    <p:embed/>
                    <p:pic>
                      <p:nvPicPr>
                        <p:cNvPr id="0" name="Objec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5" y="2834"/>
                          <a:ext cx="928" cy="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200" name="Rectangle 8"/>
          <p:cNvSpPr>
            <a:spLocks noChangeArrowheads="1"/>
          </p:cNvSpPr>
          <p:nvPr/>
        </p:nvSpPr>
        <p:spPr bwMode="auto">
          <a:xfrm>
            <a:off x="4546601" y="2487614"/>
            <a:ext cx="6654623" cy="493085"/>
          </a:xfrm>
          <a:prstGeom prst="rect">
            <a:avLst/>
          </a:prstGeom>
          <a:noFill/>
          <a:ln w="9525">
            <a:noFill/>
            <a:miter lim="800000"/>
            <a:headEnd/>
            <a:tailEnd/>
          </a:ln>
          <a:effectLst/>
        </p:spPr>
        <p:txBody>
          <a:bodyPr wrap="square" lIns="92075" tIns="46038" rIns="92075" bIns="46038">
            <a:spAutoFit/>
          </a:bodyPr>
          <a:lstStyle/>
          <a:p>
            <a:pPr>
              <a:spcBef>
                <a:spcPct val="20000"/>
              </a:spcBef>
              <a:defRPr/>
            </a:pPr>
            <a:r>
              <a:rPr lang="en-US" sz="2600" b="1" dirty="0">
                <a:solidFill>
                  <a:srgbClr val="FFFF00"/>
                </a:solidFill>
                <a:effectLst>
                  <a:outerShdw blurRad="38100" dist="38100" dir="2700000" algn="tl">
                    <a:srgbClr val="000000">
                      <a:alpha val="43137"/>
                    </a:srgbClr>
                  </a:outerShdw>
                </a:effectLst>
                <a:latin typeface="Arial" charset="0"/>
              </a:rPr>
              <a:t>		    were baptized and </a:t>
            </a:r>
          </a:p>
        </p:txBody>
      </p:sp>
      <p:grpSp>
        <p:nvGrpSpPr>
          <p:cNvPr id="3" name="Group 11"/>
          <p:cNvGrpSpPr>
            <a:grpSpLocks/>
          </p:cNvGrpSpPr>
          <p:nvPr/>
        </p:nvGrpSpPr>
        <p:grpSpPr bwMode="auto">
          <a:xfrm>
            <a:off x="7083041" y="4251325"/>
            <a:ext cx="2070100" cy="1836738"/>
            <a:chOff x="3323" y="2678"/>
            <a:chExt cx="1304" cy="1157"/>
          </a:xfrm>
        </p:grpSpPr>
        <p:sp>
          <p:nvSpPr>
            <p:cNvPr id="13322" name="AutoShape 9"/>
            <p:cNvSpPr>
              <a:spLocks noChangeArrowheads="1"/>
            </p:cNvSpPr>
            <p:nvPr/>
          </p:nvSpPr>
          <p:spPr bwMode="auto">
            <a:xfrm>
              <a:off x="3937" y="2945"/>
              <a:ext cx="690" cy="654"/>
            </a:xfrm>
            <a:prstGeom prst="rightArrow">
              <a:avLst>
                <a:gd name="adj1" fmla="val 75009"/>
                <a:gd name="adj2" fmla="val 52757"/>
              </a:avLst>
            </a:prstGeom>
            <a:solidFill>
              <a:srgbClr val="CC0500"/>
            </a:solidFill>
            <a:ln w="12700">
              <a:solidFill>
                <a:schemeClr val="tx1"/>
              </a:solidFill>
              <a:miter lim="800000"/>
              <a:headEnd/>
              <a:tailEnd/>
            </a:ln>
            <a:effectLst>
              <a:outerShdw dist="35921" dir="2700000" algn="ctr" rotWithShape="0">
                <a:srgbClr val="800000"/>
              </a:outerShdw>
            </a:effec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graphicFrame>
          <p:nvGraphicFramePr>
            <p:cNvPr id="13323" name="Object 10"/>
            <p:cNvGraphicFramePr>
              <a:graphicFrameLocks/>
            </p:cNvGraphicFramePr>
            <p:nvPr/>
          </p:nvGraphicFramePr>
          <p:xfrm>
            <a:off x="3323" y="2678"/>
            <a:ext cx="840" cy="1157"/>
          </p:xfrm>
          <a:graphic>
            <a:graphicData uri="http://schemas.openxmlformats.org/presentationml/2006/ole">
              <mc:AlternateContent xmlns:mc="http://schemas.openxmlformats.org/markup-compatibility/2006">
                <mc:Choice xmlns:v="urn:schemas-microsoft-com:vml" Requires="v">
                  <p:oleObj name="CorelDRAW!" r:id="rId8" imgW="72082" imgH="99070" progId="CDraw5">
                    <p:embed/>
                  </p:oleObj>
                </mc:Choice>
                <mc:Fallback>
                  <p:oleObj name="CorelDRAW!" r:id="rId8" imgW="72082" imgH="99070" progId="CDraw5">
                    <p:embed/>
                    <p:pic>
                      <p:nvPicPr>
                        <p:cNvPr id="0" name="Object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3" y="2678"/>
                          <a:ext cx="840" cy="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204" name="Rectangle 12"/>
          <p:cNvSpPr>
            <a:spLocks noChangeArrowheads="1"/>
          </p:cNvSpPr>
          <p:nvPr/>
        </p:nvSpPr>
        <p:spPr bwMode="auto">
          <a:xfrm>
            <a:off x="4568825" y="2895600"/>
            <a:ext cx="6490248" cy="893194"/>
          </a:xfrm>
          <a:prstGeom prst="rect">
            <a:avLst/>
          </a:prstGeom>
          <a:noFill/>
          <a:ln w="9525">
            <a:noFill/>
            <a:miter lim="800000"/>
            <a:headEnd/>
            <a:tailEnd/>
          </a:ln>
          <a:effectLst/>
        </p:spPr>
        <p:txBody>
          <a:bodyPr wrap="square" lIns="92075" tIns="46038" rIns="92075" bIns="46038">
            <a:spAutoFit/>
          </a:bodyPr>
          <a:lstStyle/>
          <a:p>
            <a:pPr>
              <a:spcBef>
                <a:spcPct val="20000"/>
              </a:spcBef>
              <a:defRPr/>
            </a:pPr>
            <a:r>
              <a:rPr lang="en-US" sz="2600" b="1" dirty="0">
                <a:solidFill>
                  <a:srgbClr val="FFFF00"/>
                </a:solidFill>
                <a:effectLst>
                  <a:outerShdw blurRad="38100" dist="38100" dir="2700000" algn="tl">
                    <a:srgbClr val="000000">
                      <a:alpha val="43137"/>
                    </a:srgbClr>
                  </a:outerShdw>
                </a:effectLst>
                <a:latin typeface="Arial" charset="0"/>
              </a:rPr>
              <a:t>about three thousand were added to their number . . .”</a:t>
            </a:r>
          </a:p>
        </p:txBody>
      </p:sp>
      <p:graphicFrame>
        <p:nvGraphicFramePr>
          <p:cNvPr id="8205" name="Object 13"/>
          <p:cNvGraphicFramePr>
            <a:graphicFrameLocks/>
          </p:cNvGraphicFramePr>
          <p:nvPr>
            <p:extLst>
              <p:ext uri="{D42A27DB-BD31-4B8C-83A1-F6EECF244321}">
                <p14:modId xmlns:p14="http://schemas.microsoft.com/office/powerpoint/2010/main" val="3121151494"/>
              </p:ext>
            </p:extLst>
          </p:nvPr>
        </p:nvGraphicFramePr>
        <p:xfrm>
          <a:off x="9196004" y="3683000"/>
          <a:ext cx="993775" cy="2338388"/>
        </p:xfrm>
        <a:graphic>
          <a:graphicData uri="http://schemas.openxmlformats.org/presentationml/2006/ole">
            <mc:AlternateContent xmlns:mc="http://schemas.openxmlformats.org/markup-compatibility/2006">
              <mc:Choice xmlns:v="urn:schemas-microsoft-com:vml" Requires="v">
                <p:oleObj name="CorelDRAW!" r:id="rId10" imgW="30470" imgH="71071" progId="CDraw5">
                  <p:embed/>
                </p:oleObj>
              </mc:Choice>
              <mc:Fallback>
                <p:oleObj name="CorelDRAW!" r:id="rId10" imgW="30470" imgH="71071" progId="CDraw5">
                  <p:embed/>
                  <p:pic>
                    <p:nvPicPr>
                      <p:cNvPr id="0" name="Object 13"/>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96004" y="3683000"/>
                        <a:ext cx="993775"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up)">
                                      <p:cBhvr>
                                        <p:cTn id="7" dur="500"/>
                                        <p:tgtEl>
                                          <p:spTgt spid="819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left)">
                                      <p:cBhvr>
                                        <p:cTn id="12" dur="500"/>
                                        <p:tgtEl>
                                          <p:spTgt spid="8196"/>
                                        </p:tgtEl>
                                      </p:cBhvr>
                                    </p:animEffect>
                                  </p:childTnLst>
                                  <p:subTnLst>
                                    <p:audio>
                                      <p:cMediaNode>
                                        <p:cTn display="0" masterRel="sameClick">
                                          <p:stCondLst>
                                            <p:cond evt="begin" delay="0">
                                              <p:tn val="10"/>
                                            </p:cond>
                                          </p:stCondLst>
                                          <p:endCondLst>
                                            <p:cond evt="onStopAudio" delay="0">
                                              <p:tgtEl>
                                                <p:sldTgt/>
                                              </p:tgtEl>
                                            </p:cond>
                                          </p:endCondLst>
                                        </p:cTn>
                                        <p:tgtEl>
                                          <p:sndTgt r:embed="rId5" name="Whoosh"/>
                                        </p:tgtEl>
                                      </p:cMediaNode>
                                    </p:audio>
                                  </p:sub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wipe(up)">
                                      <p:cBhvr>
                                        <p:cTn id="21" dur="500"/>
                                        <p:tgtEl>
                                          <p:spTgt spid="8200"/>
                                        </p:tgtEl>
                                      </p:cBhvr>
                                    </p:animEffect>
                                  </p:childTnLst>
                                  <p:subTnLst>
                                    <p:audio>
                                      <p:cMediaNode>
                                        <p:cTn display="0" masterRel="sameClick">
                                          <p:stCondLst>
                                            <p:cond evt="begin" delay="0">
                                              <p:tn val="19"/>
                                            </p:cond>
                                          </p:stCondLst>
                                          <p:endCondLst>
                                            <p:cond evt="onStopAudio" delay="0">
                                              <p:tgtEl>
                                                <p:sldTgt/>
                                              </p:tgtEl>
                                            </p:cond>
                                          </p:endCondLst>
                                        </p:cTn>
                                        <p:tgtEl>
                                          <p:sndTgt r:embed="rId5" name="Whoosh"/>
                                        </p:tgtEl>
                                      </p:cMediaNode>
                                    </p:audio>
                                  </p:sub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204"/>
                                        </p:tgtEl>
                                        <p:attrNameLst>
                                          <p:attrName>style.visibility</p:attrName>
                                        </p:attrNameLst>
                                      </p:cBhvr>
                                      <p:to>
                                        <p:strVal val="visible"/>
                                      </p:to>
                                    </p:set>
                                    <p:animEffect transition="in" filter="wipe(up)">
                                      <p:cBhvr>
                                        <p:cTn id="30" dur="500"/>
                                        <p:tgtEl>
                                          <p:spTgt spid="8204"/>
                                        </p:tgtEl>
                                      </p:cBhvr>
                                    </p:animEffect>
                                  </p:childTnLst>
                                  <p:subTnLst>
                                    <p:audio>
                                      <p:cMediaNode>
                                        <p:cTn display="0" masterRel="sameClick">
                                          <p:stCondLst>
                                            <p:cond evt="begin" delay="0">
                                              <p:tn val="28"/>
                                            </p:cond>
                                          </p:stCondLst>
                                          <p:endCondLst>
                                            <p:cond evt="onStopAudio" delay="0">
                                              <p:tgtEl>
                                                <p:sldTgt/>
                                              </p:tgtEl>
                                            </p:cond>
                                          </p:endCondLst>
                                        </p:cTn>
                                        <p:tgtEl>
                                          <p:sndTgt r:embed="rId5" name="Whoosh"/>
                                        </p:tgtEl>
                                      </p:cMediaNode>
                                    </p:audio>
                                  </p:subTnLst>
                                </p:cTn>
                              </p:par>
                            </p:childTnLst>
                          </p:cTn>
                        </p:par>
                        <p:par>
                          <p:cTn id="31" fill="hold" nodeType="afterGroup">
                            <p:stCondLst>
                              <p:cond delay="500"/>
                            </p:stCondLst>
                            <p:childTnLst>
                              <p:par>
                                <p:cTn id="32" presetID="22" presetClass="entr" presetSubtype="8" fill="hold" nodeType="afterEffect">
                                  <p:stCondLst>
                                    <p:cond delay="0"/>
                                  </p:stCondLst>
                                  <p:childTnLst>
                                    <p:set>
                                      <p:cBhvr>
                                        <p:cTn id="33" dur="1" fill="hold">
                                          <p:stCondLst>
                                            <p:cond delay="0"/>
                                          </p:stCondLst>
                                        </p:cTn>
                                        <p:tgtEl>
                                          <p:spTgt spid="8205"/>
                                        </p:tgtEl>
                                        <p:attrNameLst>
                                          <p:attrName>style.visibility</p:attrName>
                                        </p:attrNameLst>
                                      </p:cBhvr>
                                      <p:to>
                                        <p:strVal val="visible"/>
                                      </p:to>
                                    </p:set>
                                    <p:animEffect transition="in" filter="wipe(left)">
                                      <p:cBhvr>
                                        <p:cTn id="34"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P spid="8200" grpId="0" autoUpdateAnimBg="0"/>
      <p:bldP spid="820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en-US" sz="4400"/>
              <a:t>First Fulfilled</a:t>
            </a:r>
          </a:p>
        </p:txBody>
      </p:sp>
      <p:sp>
        <p:nvSpPr>
          <p:cNvPr id="9220" name="Rectangle 4"/>
          <p:cNvSpPr>
            <a:spLocks noGrp="1" noChangeArrowheads="1"/>
          </p:cNvSpPr>
          <p:nvPr>
            <p:ph type="body" idx="1"/>
          </p:nvPr>
        </p:nvSpPr>
        <p:spPr>
          <a:xfrm>
            <a:off x="4533900" y="2152650"/>
            <a:ext cx="6551276" cy="1836738"/>
          </a:xfrm>
        </p:spPr>
        <p:txBody>
          <a:bodyPr/>
          <a:lstStyle/>
          <a:p>
            <a:pPr>
              <a:buFontTx/>
              <a:buNone/>
              <a:defRPr/>
            </a:pPr>
            <a:r>
              <a:rPr lang="en-US" dirty="0"/>
              <a:t>Acts 2:47  </a:t>
            </a:r>
            <a:r>
              <a:rPr lang="en-US" sz="2600" dirty="0"/>
              <a:t>“And the Lord added to their number daily those who were being saved.” </a:t>
            </a:r>
          </a:p>
          <a:p>
            <a:pPr>
              <a:buFontTx/>
              <a:buNone/>
              <a:defRPr/>
            </a:pPr>
            <a:r>
              <a:rPr lang="en-US" sz="2600" dirty="0"/>
              <a:t>   </a:t>
            </a:r>
          </a:p>
        </p:txBody>
      </p:sp>
      <p:grpSp>
        <p:nvGrpSpPr>
          <p:cNvPr id="10" name="Group 7">
            <a:extLst>
              <a:ext uri="{FF2B5EF4-FFF2-40B4-BE49-F238E27FC236}">
                <a16:creationId xmlns:a16="http://schemas.microsoft.com/office/drawing/2014/main" id="{78C339BA-E742-43C4-A91C-E0D4170F960B}"/>
              </a:ext>
            </a:extLst>
          </p:cNvPr>
          <p:cNvGrpSpPr>
            <a:grpSpLocks/>
          </p:cNvGrpSpPr>
          <p:nvPr/>
        </p:nvGrpSpPr>
        <p:grpSpPr bwMode="auto">
          <a:xfrm>
            <a:off x="4958967" y="4498976"/>
            <a:ext cx="2117725" cy="1482725"/>
            <a:chOff x="1985" y="2834"/>
            <a:chExt cx="1334" cy="934"/>
          </a:xfrm>
        </p:grpSpPr>
        <p:sp>
          <p:nvSpPr>
            <p:cNvPr id="11" name="AutoShape 5">
              <a:extLst>
                <a:ext uri="{FF2B5EF4-FFF2-40B4-BE49-F238E27FC236}">
                  <a16:creationId xmlns:a16="http://schemas.microsoft.com/office/drawing/2014/main" id="{3DA46D61-CEF4-40CA-B383-139AB5964DA3}"/>
                </a:ext>
              </a:extLst>
            </p:cNvPr>
            <p:cNvSpPr>
              <a:spLocks noChangeArrowheads="1"/>
            </p:cNvSpPr>
            <p:nvPr/>
          </p:nvSpPr>
          <p:spPr bwMode="auto">
            <a:xfrm>
              <a:off x="2629" y="2911"/>
              <a:ext cx="690" cy="654"/>
            </a:xfrm>
            <a:prstGeom prst="rightArrow">
              <a:avLst>
                <a:gd name="adj1" fmla="val 75009"/>
                <a:gd name="adj2" fmla="val 52757"/>
              </a:avLst>
            </a:prstGeom>
            <a:solidFill>
              <a:srgbClr val="CC0500"/>
            </a:solidFill>
            <a:ln w="12700">
              <a:solidFill>
                <a:schemeClr val="tx1"/>
              </a:solidFill>
              <a:miter lim="800000"/>
              <a:headEnd/>
              <a:tailEnd/>
            </a:ln>
            <a:effectLst>
              <a:outerShdw dist="35921" dir="2700000" algn="ctr" rotWithShape="0">
                <a:srgbClr val="800000"/>
              </a:outerShdw>
            </a:effec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graphicFrame>
          <p:nvGraphicFramePr>
            <p:cNvPr id="12" name="Object 6">
              <a:extLst>
                <a:ext uri="{FF2B5EF4-FFF2-40B4-BE49-F238E27FC236}">
                  <a16:creationId xmlns:a16="http://schemas.microsoft.com/office/drawing/2014/main" id="{5A08CFD9-93D3-4182-8401-D471044F5FBC}"/>
                </a:ext>
              </a:extLst>
            </p:cNvPr>
            <p:cNvGraphicFramePr>
              <a:graphicFrameLocks/>
            </p:cNvGraphicFramePr>
            <p:nvPr/>
          </p:nvGraphicFramePr>
          <p:xfrm>
            <a:off x="1985" y="2834"/>
            <a:ext cx="928" cy="934"/>
          </p:xfrm>
          <a:graphic>
            <a:graphicData uri="http://schemas.openxmlformats.org/presentationml/2006/ole">
              <mc:AlternateContent xmlns:mc="http://schemas.openxmlformats.org/markup-compatibility/2006">
                <mc:Choice xmlns:v="urn:schemas-microsoft-com:vml" Requires="v">
                  <p:oleObj name="CorelDRAW!" r:id="rId4" imgW="88336" imgH="88933" progId="CDraw5">
                    <p:embed/>
                  </p:oleObj>
                </mc:Choice>
                <mc:Fallback>
                  <p:oleObj name="CorelDRAW!" r:id="rId4" imgW="88336" imgH="88933" progId="CDraw5">
                    <p:embed/>
                    <p:pic>
                      <p:nvPicPr>
                        <p:cNvPr id="13325"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 y="2834"/>
                          <a:ext cx="928" cy="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3" name="Group 11">
            <a:extLst>
              <a:ext uri="{FF2B5EF4-FFF2-40B4-BE49-F238E27FC236}">
                <a16:creationId xmlns:a16="http://schemas.microsoft.com/office/drawing/2014/main" id="{C048548A-136C-4BED-89C7-F05DB663F900}"/>
              </a:ext>
            </a:extLst>
          </p:cNvPr>
          <p:cNvGrpSpPr>
            <a:grpSpLocks/>
          </p:cNvGrpSpPr>
          <p:nvPr/>
        </p:nvGrpSpPr>
        <p:grpSpPr bwMode="auto">
          <a:xfrm>
            <a:off x="7083041" y="4251325"/>
            <a:ext cx="2070100" cy="1836738"/>
            <a:chOff x="3323" y="2678"/>
            <a:chExt cx="1304" cy="1157"/>
          </a:xfrm>
        </p:grpSpPr>
        <p:sp>
          <p:nvSpPr>
            <p:cNvPr id="14" name="AutoShape 9">
              <a:extLst>
                <a:ext uri="{FF2B5EF4-FFF2-40B4-BE49-F238E27FC236}">
                  <a16:creationId xmlns:a16="http://schemas.microsoft.com/office/drawing/2014/main" id="{6CC89038-32C9-45EE-8FE8-C49DC23F7C56}"/>
                </a:ext>
              </a:extLst>
            </p:cNvPr>
            <p:cNvSpPr>
              <a:spLocks noChangeArrowheads="1"/>
            </p:cNvSpPr>
            <p:nvPr/>
          </p:nvSpPr>
          <p:spPr bwMode="auto">
            <a:xfrm>
              <a:off x="3937" y="2945"/>
              <a:ext cx="690" cy="654"/>
            </a:xfrm>
            <a:prstGeom prst="rightArrow">
              <a:avLst>
                <a:gd name="adj1" fmla="val 75009"/>
                <a:gd name="adj2" fmla="val 52757"/>
              </a:avLst>
            </a:prstGeom>
            <a:solidFill>
              <a:srgbClr val="CC0500"/>
            </a:solidFill>
            <a:ln w="12700">
              <a:solidFill>
                <a:schemeClr val="tx1"/>
              </a:solidFill>
              <a:miter lim="800000"/>
              <a:headEnd/>
              <a:tailEnd/>
            </a:ln>
            <a:effectLst>
              <a:outerShdw dist="35921" dir="2700000" algn="ctr" rotWithShape="0">
                <a:srgbClr val="800000"/>
              </a:outerShdw>
            </a:effectLst>
          </p:spPr>
          <p:txBody>
            <a:bodyPr wrap="none" anchor="ct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endParaRPr lang="en-US" altLang="en-US" sz="2400" b="0">
                <a:solidFill>
                  <a:schemeClr val="tx1"/>
                </a:solidFill>
                <a:latin typeface="Times New Roman" panose="02020603050405020304" pitchFamily="18" charset="0"/>
              </a:endParaRPr>
            </a:p>
          </p:txBody>
        </p:sp>
        <p:graphicFrame>
          <p:nvGraphicFramePr>
            <p:cNvPr id="15" name="Object 10">
              <a:extLst>
                <a:ext uri="{FF2B5EF4-FFF2-40B4-BE49-F238E27FC236}">
                  <a16:creationId xmlns:a16="http://schemas.microsoft.com/office/drawing/2014/main" id="{8A83B815-7721-49CB-8339-409E3C329E14}"/>
                </a:ext>
              </a:extLst>
            </p:cNvPr>
            <p:cNvGraphicFramePr>
              <a:graphicFrameLocks/>
            </p:cNvGraphicFramePr>
            <p:nvPr/>
          </p:nvGraphicFramePr>
          <p:xfrm>
            <a:off x="3323" y="2678"/>
            <a:ext cx="840" cy="1157"/>
          </p:xfrm>
          <a:graphic>
            <a:graphicData uri="http://schemas.openxmlformats.org/presentationml/2006/ole">
              <mc:AlternateContent xmlns:mc="http://schemas.openxmlformats.org/markup-compatibility/2006">
                <mc:Choice xmlns:v="urn:schemas-microsoft-com:vml" Requires="v">
                  <p:oleObj name="CorelDRAW!" r:id="rId6" imgW="72082" imgH="99070" progId="CDraw5">
                    <p:embed/>
                  </p:oleObj>
                </mc:Choice>
                <mc:Fallback>
                  <p:oleObj name="CorelDRAW!" r:id="rId6" imgW="72082" imgH="99070" progId="CDraw5">
                    <p:embed/>
                    <p:pic>
                      <p:nvPicPr>
                        <p:cNvPr id="13323" name="Object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3" y="2678"/>
                          <a:ext cx="840" cy="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6" name="Object 13">
            <a:extLst>
              <a:ext uri="{FF2B5EF4-FFF2-40B4-BE49-F238E27FC236}">
                <a16:creationId xmlns:a16="http://schemas.microsoft.com/office/drawing/2014/main" id="{79067B9A-1A56-4134-B585-924D054C7626}"/>
              </a:ext>
            </a:extLst>
          </p:cNvPr>
          <p:cNvGraphicFramePr>
            <a:graphicFrameLocks/>
          </p:cNvGraphicFramePr>
          <p:nvPr>
            <p:extLst>
              <p:ext uri="{D42A27DB-BD31-4B8C-83A1-F6EECF244321}">
                <p14:modId xmlns:p14="http://schemas.microsoft.com/office/powerpoint/2010/main" val="2643273838"/>
              </p:ext>
            </p:extLst>
          </p:nvPr>
        </p:nvGraphicFramePr>
        <p:xfrm>
          <a:off x="9196004" y="3683000"/>
          <a:ext cx="993775" cy="2338388"/>
        </p:xfrm>
        <a:graphic>
          <a:graphicData uri="http://schemas.openxmlformats.org/presentationml/2006/ole">
            <mc:AlternateContent xmlns:mc="http://schemas.openxmlformats.org/markup-compatibility/2006">
              <mc:Choice xmlns:v="urn:schemas-microsoft-com:vml" Requires="v">
                <p:oleObj name="CorelDRAW!" r:id="rId8" imgW="30470" imgH="71071" progId="CDraw5">
                  <p:embed/>
                </p:oleObj>
              </mc:Choice>
              <mc:Fallback>
                <p:oleObj name="CorelDRAW!" r:id="rId8" imgW="30470" imgH="71071" progId="CDraw5">
                  <p:embed/>
                  <p:pic>
                    <p:nvPicPr>
                      <p:cNvPr id="8205" name="Object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6004" y="3683000"/>
                        <a:ext cx="993775"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Rectangle 3">
            <a:extLst>
              <a:ext uri="{FF2B5EF4-FFF2-40B4-BE49-F238E27FC236}">
                <a16:creationId xmlns:a16="http://schemas.microsoft.com/office/drawing/2014/main" id="{D3CFC61C-76E4-4ED2-AB1C-CF45BA9B4C3C}"/>
              </a:ext>
            </a:extLst>
          </p:cNvPr>
          <p:cNvSpPr>
            <a:spLocks noChangeArrowheads="1"/>
          </p:cNvSpPr>
          <p:nvPr/>
        </p:nvSpPr>
        <p:spPr bwMode="auto">
          <a:xfrm>
            <a:off x="1032816" y="2248394"/>
            <a:ext cx="1787349" cy="31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800" dirty="0">
                <a:solidFill>
                  <a:schemeClr val="tx1"/>
                </a:solidFill>
              </a:rPr>
              <a:t>How </a:t>
            </a:r>
          </a:p>
          <a:p>
            <a:pPr algn="ctr">
              <a:spcBef>
                <a:spcPct val="0"/>
              </a:spcBef>
              <a:buFontTx/>
              <a:buNone/>
            </a:pPr>
            <a:r>
              <a:rPr lang="en-US" altLang="en-US" sz="2800" dirty="0">
                <a:solidFill>
                  <a:schemeClr val="tx1"/>
                </a:solidFill>
              </a:rPr>
              <a:t>Was It </a:t>
            </a:r>
          </a:p>
          <a:p>
            <a:pPr algn="ctr">
              <a:spcBef>
                <a:spcPct val="0"/>
              </a:spcBef>
              <a:buFontTx/>
              <a:buNone/>
            </a:pPr>
            <a:r>
              <a:rPr lang="en-US" altLang="en-US" sz="2800" dirty="0">
                <a:solidFill>
                  <a:schemeClr val="tx1"/>
                </a:solidFill>
              </a:rPr>
              <a:t>Fulfilled?</a:t>
            </a:r>
          </a:p>
          <a:p>
            <a:pPr algn="ctr">
              <a:spcBef>
                <a:spcPct val="0"/>
              </a:spcBef>
              <a:buFontTx/>
              <a:buNone/>
            </a:pPr>
            <a:endParaRPr lang="en-US" altLang="en-US" sz="2800" dirty="0">
              <a:solidFill>
                <a:schemeClr val="tx1"/>
              </a:solidFill>
            </a:endParaRPr>
          </a:p>
          <a:p>
            <a:pPr algn="ctr">
              <a:spcBef>
                <a:spcPct val="0"/>
              </a:spcBef>
              <a:buFontTx/>
              <a:buNone/>
            </a:pPr>
            <a:r>
              <a:rPr lang="en-US" altLang="en-US" sz="2800" dirty="0">
                <a:solidFill>
                  <a:schemeClr val="tx1"/>
                </a:solidFill>
              </a:rPr>
              <a:t>Acts 2:41</a:t>
            </a:r>
          </a:p>
          <a:p>
            <a:pPr algn="ctr">
              <a:spcBef>
                <a:spcPct val="0"/>
              </a:spcBef>
              <a:buFontTx/>
              <a:buNone/>
            </a:pPr>
            <a:endParaRPr lang="en-US" altLang="en-US" sz="2800" dirty="0">
              <a:solidFill>
                <a:schemeClr val="tx1"/>
              </a:solidFill>
            </a:endParaRPr>
          </a:p>
          <a:p>
            <a:pPr algn="ctr">
              <a:spcBef>
                <a:spcPct val="0"/>
              </a:spcBef>
              <a:buFontTx/>
              <a:buNone/>
            </a:pPr>
            <a:r>
              <a:rPr lang="en-US" altLang="en-US" sz="2800" dirty="0">
                <a:solidFill>
                  <a:schemeClr val="tx1"/>
                </a:solidFill>
              </a:rPr>
              <a:t>Acts 2:47</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ipe(up)">
                                      <p:cBhvr>
                                        <p:cTn id="7" dur="500"/>
                                        <p:tgtEl>
                                          <p:spTgt spid="9220"/>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defRPr/>
            </a:pPr>
            <a:r>
              <a:rPr lang="en-US" sz="4400"/>
              <a:t>The Word “Baptism”</a:t>
            </a:r>
          </a:p>
        </p:txBody>
      </p:sp>
      <p:grpSp>
        <p:nvGrpSpPr>
          <p:cNvPr id="2" name="Group 5"/>
          <p:cNvGrpSpPr>
            <a:grpSpLocks/>
          </p:cNvGrpSpPr>
          <p:nvPr/>
        </p:nvGrpSpPr>
        <p:grpSpPr bwMode="auto">
          <a:xfrm>
            <a:off x="1111854" y="1978025"/>
            <a:ext cx="1895475" cy="4156075"/>
            <a:chOff x="323" y="1285"/>
            <a:chExt cx="1194" cy="2618"/>
          </a:xfrm>
        </p:grpSpPr>
        <p:sp>
          <p:nvSpPr>
            <p:cNvPr id="17414" name="Rectangle 3"/>
            <p:cNvSpPr>
              <a:spLocks noChangeArrowheads="1"/>
            </p:cNvSpPr>
            <p:nvPr/>
          </p:nvSpPr>
          <p:spPr bwMode="auto">
            <a:xfrm>
              <a:off x="323" y="1285"/>
              <a:ext cx="1194" cy="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What does </a:t>
              </a:r>
            </a:p>
            <a:p>
              <a:pPr algn="ctr">
                <a:spcBef>
                  <a:spcPct val="0"/>
                </a:spcBef>
                <a:buFontTx/>
                <a:buNone/>
              </a:pPr>
              <a:r>
                <a:rPr lang="en-US" altLang="en-US" sz="2400" dirty="0">
                  <a:solidFill>
                    <a:schemeClr val="tx1"/>
                  </a:solidFill>
                </a:rPr>
                <a:t>the word </a:t>
              </a:r>
            </a:p>
            <a:p>
              <a:pPr algn="ctr">
                <a:spcBef>
                  <a:spcPct val="0"/>
                </a:spcBef>
                <a:buFontTx/>
                <a:buNone/>
              </a:pPr>
              <a:r>
                <a:rPr lang="en-US" altLang="en-US" sz="2400" dirty="0">
                  <a:solidFill>
                    <a:schemeClr val="tx1"/>
                  </a:solidFill>
                </a:rPr>
                <a:t>“Baptism” </a:t>
              </a:r>
            </a:p>
            <a:p>
              <a:pPr algn="ctr">
                <a:spcBef>
                  <a:spcPct val="0"/>
                </a:spcBef>
                <a:buFontTx/>
                <a:buNone/>
              </a:pPr>
              <a:r>
                <a:rPr lang="en-US" altLang="en-US" sz="2400" dirty="0">
                  <a:solidFill>
                    <a:schemeClr val="tx1"/>
                  </a:solidFill>
                </a:rPr>
                <a:t>mean? </a:t>
              </a:r>
            </a:p>
            <a:p>
              <a:pPr algn="ctr">
                <a:spcBef>
                  <a:spcPct val="0"/>
                </a:spcBef>
                <a:buFontTx/>
                <a:buNone/>
              </a:pPr>
              <a:endParaRPr lang="en-US" altLang="en-US" sz="2400" dirty="0">
                <a:solidFill>
                  <a:schemeClr val="tx1"/>
                </a:solidFill>
              </a:endParaRPr>
            </a:p>
            <a:p>
              <a:pPr algn="ctr">
                <a:spcBef>
                  <a:spcPct val="0"/>
                </a:spcBef>
                <a:buFontTx/>
                <a:buNone/>
              </a:pPr>
              <a:endParaRPr lang="en-US" altLang="en-US" sz="2400" dirty="0">
                <a:solidFill>
                  <a:schemeClr val="tx1"/>
                </a:solidFill>
              </a:endParaRPr>
            </a:p>
            <a:p>
              <a:pPr algn="ctr">
                <a:spcBef>
                  <a:spcPct val="0"/>
                </a:spcBef>
                <a:buFontTx/>
                <a:buNone/>
              </a:pPr>
              <a:endParaRPr lang="en-US" altLang="en-US" sz="2400" dirty="0">
                <a:solidFill>
                  <a:schemeClr val="tx1"/>
                </a:solidFill>
              </a:endParaRPr>
            </a:p>
            <a:p>
              <a:pPr algn="ctr">
                <a:spcBef>
                  <a:spcPct val="0"/>
                </a:spcBef>
                <a:buFontTx/>
                <a:buNone/>
              </a:pPr>
              <a:r>
                <a:rPr lang="en-US" altLang="en-US" sz="2400" dirty="0">
                  <a:solidFill>
                    <a:schemeClr val="tx1"/>
                  </a:solidFill>
                </a:rPr>
                <a:t>Does it </a:t>
              </a:r>
            </a:p>
            <a:p>
              <a:pPr algn="ctr">
                <a:spcBef>
                  <a:spcPct val="0"/>
                </a:spcBef>
                <a:buFontTx/>
                <a:buNone/>
              </a:pPr>
              <a:r>
                <a:rPr lang="en-US" altLang="en-US" sz="2400" dirty="0">
                  <a:solidFill>
                    <a:schemeClr val="tx1"/>
                  </a:solidFill>
                </a:rPr>
                <a:t>suggest a </a:t>
              </a:r>
            </a:p>
            <a:p>
              <a:pPr algn="ctr">
                <a:spcBef>
                  <a:spcPct val="0"/>
                </a:spcBef>
                <a:buFontTx/>
                <a:buNone/>
              </a:pPr>
              <a:r>
                <a:rPr lang="en-US" altLang="en-US" sz="2400" dirty="0">
                  <a:solidFill>
                    <a:schemeClr val="tx1"/>
                  </a:solidFill>
                </a:rPr>
                <a:t>“mode” for </a:t>
              </a:r>
              <a:br>
                <a:rPr lang="en-US" altLang="en-US" sz="2400" dirty="0">
                  <a:solidFill>
                    <a:schemeClr val="tx1"/>
                  </a:solidFill>
                </a:rPr>
              </a:br>
              <a:r>
                <a:rPr lang="en-US" altLang="en-US" sz="2400" dirty="0">
                  <a:solidFill>
                    <a:schemeClr val="tx1"/>
                  </a:solidFill>
                </a:rPr>
                <a:t>the act?</a:t>
              </a:r>
            </a:p>
          </p:txBody>
        </p:sp>
        <p:sp>
          <p:nvSpPr>
            <p:cNvPr id="17415" name="Rectangle 4"/>
            <p:cNvSpPr>
              <a:spLocks noChangeArrowheads="1"/>
            </p:cNvSpPr>
            <p:nvPr/>
          </p:nvSpPr>
          <p:spPr bwMode="auto">
            <a:xfrm>
              <a:off x="666" y="2166"/>
              <a:ext cx="440" cy="8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spcBef>
                  <a:spcPct val="0"/>
                </a:spcBef>
                <a:buFontTx/>
                <a:buNone/>
              </a:pPr>
              <a:r>
                <a:rPr lang="en-US" altLang="en-US" sz="8000">
                  <a:solidFill>
                    <a:srgbClr val="000080"/>
                  </a:solidFill>
                  <a:latin typeface="Times New Roman" panose="02020603050405020304" pitchFamily="18" charset="0"/>
                </a:rPr>
                <a:t>?</a:t>
              </a:r>
            </a:p>
          </p:txBody>
        </p:sp>
      </p:grpSp>
      <p:graphicFrame>
        <p:nvGraphicFramePr>
          <p:cNvPr id="10246" name="Object 6"/>
          <p:cNvGraphicFramePr>
            <a:graphicFrameLocks/>
          </p:cNvGraphicFramePr>
          <p:nvPr>
            <p:extLst>
              <p:ext uri="{D42A27DB-BD31-4B8C-83A1-F6EECF244321}">
                <p14:modId xmlns:p14="http://schemas.microsoft.com/office/powerpoint/2010/main" val="2821855989"/>
              </p:ext>
            </p:extLst>
          </p:nvPr>
        </p:nvGraphicFramePr>
        <p:xfrm>
          <a:off x="3878317" y="2047875"/>
          <a:ext cx="7348483" cy="4116388"/>
        </p:xfrm>
        <a:graphic>
          <a:graphicData uri="http://schemas.openxmlformats.org/presentationml/2006/ole">
            <mc:AlternateContent xmlns:mc="http://schemas.openxmlformats.org/markup-compatibility/2006">
              <mc:Choice xmlns:v="urn:schemas-microsoft-com:vml" Requires="v">
                <p:oleObj name="CorelDRAW!" r:id="rId6" imgW="697587" imgH="517361" progId="CDraw5">
                  <p:embed/>
                </p:oleObj>
              </mc:Choice>
              <mc:Fallback>
                <p:oleObj name="CorelDRAW!" r:id="rId6" imgW="697587" imgH="517361" progId="CDraw5">
                  <p:embed/>
                  <p:pic>
                    <p:nvPicPr>
                      <p:cNvPr id="0" name="Object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317" y="2047875"/>
                        <a:ext cx="7348483" cy="4116388"/>
                      </a:xfrm>
                      <a:prstGeom prst="rect">
                        <a:avLst/>
                      </a:prstGeom>
                      <a:noFill/>
                      <a:ln>
                        <a:noFill/>
                      </a:ln>
                      <a:effectLst/>
                    </p:spPr>
                  </p:pic>
                </p:oleObj>
              </mc:Fallback>
            </mc:AlternateContent>
          </a:graphicData>
        </a:graphic>
      </p:graphicFrame>
      <p:sp>
        <p:nvSpPr>
          <p:cNvPr id="10247" name="Rectangle 7"/>
          <p:cNvSpPr>
            <a:spLocks noGrp="1" noChangeArrowheads="1"/>
          </p:cNvSpPr>
          <p:nvPr>
            <p:ph type="body" idx="1"/>
          </p:nvPr>
        </p:nvSpPr>
        <p:spPr/>
        <p:txBody>
          <a:bodyPr/>
          <a:lstStyle/>
          <a:p>
            <a:pPr algn="ctr">
              <a:buFontTx/>
              <a:buNone/>
              <a:defRPr/>
            </a:pPr>
            <a:r>
              <a:rPr lang="en-US" sz="4000">
                <a:latin typeface="Symbol" pitchFamily="18" charset="2"/>
              </a:rPr>
              <a:t>Baptizein</a:t>
            </a:r>
            <a:endParaRPr lang="en-US">
              <a:latin typeface="Symbol" pitchFamily="18" charset="2"/>
            </a:endParaRPr>
          </a:p>
          <a:p>
            <a:pPr algn="ctr">
              <a:buFontTx/>
              <a:buNone/>
              <a:defRPr/>
            </a:pPr>
            <a:r>
              <a:rPr lang="en-US"/>
              <a:t>Transliterated </a:t>
            </a:r>
          </a:p>
          <a:p>
            <a:pPr algn="ctr">
              <a:buFontTx/>
              <a:buNone/>
              <a:defRPr/>
            </a:pPr>
            <a:r>
              <a:rPr lang="en-US"/>
              <a:t>= baptizein</a:t>
            </a:r>
            <a:endParaRPr lang="en-US" sz="3000"/>
          </a:p>
          <a:p>
            <a:pPr algn="ctr">
              <a:buFontTx/>
              <a:buNone/>
              <a:defRPr/>
            </a:pPr>
            <a:endParaRPr lang="en-US" sz="3000"/>
          </a:p>
          <a:p>
            <a:pPr algn="ctr">
              <a:buFontTx/>
              <a:buNone/>
              <a:defRPr/>
            </a:pPr>
            <a:endParaRPr lang="en-US" sz="3000"/>
          </a:p>
          <a:p>
            <a:pPr algn="ctr">
              <a:buFontTx/>
              <a:buNone/>
              <a:defRPr/>
            </a:pPr>
            <a:endParaRPr lang="en-US" sz="3000"/>
          </a:p>
          <a:p>
            <a:pPr algn="ctr">
              <a:buFontTx/>
              <a:buNone/>
              <a:defRPr/>
            </a:pPr>
            <a:r>
              <a:rPr lang="en-US"/>
              <a:t>But means “immerse”</a:t>
            </a: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dissolve">
                                      <p:cBhvr>
                                        <p:cTn id="12" dur="500"/>
                                        <p:tgtEl>
                                          <p:spTgt spid="1024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47">
                                            <p:txEl>
                                              <p:pRg st="0" end="0"/>
                                            </p:txEl>
                                          </p:spTgt>
                                        </p:tgtEl>
                                        <p:attrNameLst>
                                          <p:attrName>style.visibility</p:attrName>
                                        </p:attrNameLst>
                                      </p:cBhvr>
                                      <p:to>
                                        <p:strVal val="visible"/>
                                      </p:to>
                                    </p:set>
                                    <p:animEffect transition="in" filter="wipe(left)">
                                      <p:cBhvr>
                                        <p:cTn id="17" dur="500"/>
                                        <p:tgtEl>
                                          <p:spTgt spid="10247">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Whoosh"/>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47">
                                            <p:txEl>
                                              <p:pRg st="1" end="1"/>
                                            </p:txEl>
                                          </p:spTgt>
                                        </p:tgtEl>
                                        <p:attrNameLst>
                                          <p:attrName>style.visibility</p:attrName>
                                        </p:attrNameLst>
                                      </p:cBhvr>
                                      <p:to>
                                        <p:strVal val="visible"/>
                                      </p:to>
                                    </p:set>
                                    <p:animEffect transition="in" filter="wipe(left)">
                                      <p:cBhvr>
                                        <p:cTn id="22" dur="500"/>
                                        <p:tgtEl>
                                          <p:spTgt spid="10247">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Whoosh"/>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47">
                                            <p:txEl>
                                              <p:pRg st="2" end="2"/>
                                            </p:txEl>
                                          </p:spTgt>
                                        </p:tgtEl>
                                        <p:attrNameLst>
                                          <p:attrName>style.visibility</p:attrName>
                                        </p:attrNameLst>
                                      </p:cBhvr>
                                      <p:to>
                                        <p:strVal val="visible"/>
                                      </p:to>
                                    </p:set>
                                    <p:animEffect transition="in" filter="wipe(left)">
                                      <p:cBhvr>
                                        <p:cTn id="27" dur="500"/>
                                        <p:tgtEl>
                                          <p:spTgt spid="10247">
                                            <p:txEl>
                                              <p:pRg st="2" end="2"/>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5" name="Whoosh"/>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247">
                                            <p:txEl>
                                              <p:pRg st="6" end="6"/>
                                            </p:txEl>
                                          </p:spTgt>
                                        </p:tgtEl>
                                        <p:attrNameLst>
                                          <p:attrName>style.visibility</p:attrName>
                                        </p:attrNameLst>
                                      </p:cBhvr>
                                      <p:to>
                                        <p:strVal val="visible"/>
                                      </p:to>
                                    </p:set>
                                    <p:animEffect transition="in" filter="wipe(left)">
                                      <p:cBhvr>
                                        <p:cTn id="32" dur="500"/>
                                        <p:tgtEl>
                                          <p:spTgt spid="10247">
                                            <p:txEl>
                                              <p:pRg st="6" end="6"/>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5"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US" sz="4400"/>
              <a:t>Extra-Biblical Texts</a:t>
            </a:r>
          </a:p>
        </p:txBody>
      </p:sp>
      <p:grpSp>
        <p:nvGrpSpPr>
          <p:cNvPr id="2" name="Group 5"/>
          <p:cNvGrpSpPr>
            <a:grpSpLocks/>
          </p:cNvGrpSpPr>
          <p:nvPr/>
        </p:nvGrpSpPr>
        <p:grpSpPr bwMode="auto">
          <a:xfrm>
            <a:off x="1142999" y="2145506"/>
            <a:ext cx="1776413" cy="3779837"/>
            <a:chOff x="372" y="1285"/>
            <a:chExt cx="1119" cy="2381"/>
          </a:xfrm>
        </p:grpSpPr>
        <p:sp>
          <p:nvSpPr>
            <p:cNvPr id="19462" name="Rectangle 3"/>
            <p:cNvSpPr>
              <a:spLocks noChangeArrowheads="1"/>
            </p:cNvSpPr>
            <p:nvPr/>
          </p:nvSpPr>
          <p:spPr bwMode="auto">
            <a:xfrm>
              <a:off x="372" y="1285"/>
              <a:ext cx="1119"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Char char="•"/>
                <a:defRPr sz="3200" b="1">
                  <a:solidFill>
                    <a:srgbClr val="FFFF00"/>
                  </a:solidFill>
                  <a:latin typeface="Arial" panose="020B0604020202020204" pitchFamily="34" charset="0"/>
                </a:defRPr>
              </a:lvl1pPr>
              <a:lvl2pPr marL="742950" indent="-285750">
                <a:spcBef>
                  <a:spcPct val="20000"/>
                </a:spcBef>
                <a:buChar char="–"/>
                <a:defRPr sz="2800" b="1">
                  <a:solidFill>
                    <a:srgbClr val="FFFF00"/>
                  </a:solidFill>
                  <a:latin typeface="Arial" panose="020B0604020202020204" pitchFamily="34" charset="0"/>
                </a:defRPr>
              </a:lvl2pPr>
              <a:lvl3pPr marL="1143000" indent="-228600">
                <a:spcBef>
                  <a:spcPct val="20000"/>
                </a:spcBef>
                <a:buChar char="•"/>
                <a:defRPr sz="2400" b="1">
                  <a:solidFill>
                    <a:srgbClr val="FFFF00"/>
                  </a:solidFill>
                  <a:latin typeface="Arial" panose="020B0604020202020204" pitchFamily="34" charset="0"/>
                </a:defRPr>
              </a:lvl3pPr>
              <a:lvl4pPr marL="1600200" indent="-228600">
                <a:spcBef>
                  <a:spcPct val="20000"/>
                </a:spcBef>
                <a:buChar char="–"/>
                <a:defRPr sz="2000" b="1">
                  <a:solidFill>
                    <a:srgbClr val="FFFF00"/>
                  </a:solidFill>
                  <a:latin typeface="Arial" panose="020B0604020202020204" pitchFamily="34" charset="0"/>
                </a:defRPr>
              </a:lvl4pPr>
              <a:lvl5pPr marL="2057400" indent="-228600">
                <a:spcBef>
                  <a:spcPct val="20000"/>
                </a:spcBef>
                <a:buChar char="•"/>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har char="•"/>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har char="•"/>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har char="•"/>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har char="•"/>
                <a:defRPr sz="2000" b="1">
                  <a:solidFill>
                    <a:srgbClr val="FFFF00"/>
                  </a:solidFill>
                  <a:latin typeface="Arial" panose="020B0604020202020204" pitchFamily="34" charset="0"/>
                </a:defRPr>
              </a:lvl9pPr>
            </a:lstStyle>
            <a:p>
              <a:pPr algn="ctr">
                <a:spcBef>
                  <a:spcPct val="0"/>
                </a:spcBef>
                <a:buFontTx/>
                <a:buNone/>
              </a:pPr>
              <a:r>
                <a:rPr lang="en-US" altLang="en-US" sz="2400" dirty="0">
                  <a:solidFill>
                    <a:schemeClr val="tx1"/>
                  </a:solidFill>
                </a:rPr>
                <a:t>But how </a:t>
              </a:r>
            </a:p>
            <a:p>
              <a:pPr algn="ctr">
                <a:spcBef>
                  <a:spcPct val="0"/>
                </a:spcBef>
                <a:buFontTx/>
                <a:buNone/>
              </a:pPr>
              <a:r>
                <a:rPr lang="en-US" altLang="en-US" sz="2400" dirty="0">
                  <a:solidFill>
                    <a:schemeClr val="tx1"/>
                  </a:solidFill>
                </a:rPr>
                <a:t>was it </a:t>
              </a:r>
            </a:p>
            <a:p>
              <a:pPr algn="ctr">
                <a:spcBef>
                  <a:spcPct val="0"/>
                </a:spcBef>
                <a:buFontTx/>
                <a:buNone/>
              </a:pPr>
              <a:r>
                <a:rPr lang="en-US" altLang="en-US" sz="2400" dirty="0">
                  <a:solidFill>
                    <a:schemeClr val="tx1"/>
                  </a:solidFill>
                </a:rPr>
                <a:t>used in </a:t>
              </a:r>
            </a:p>
            <a:p>
              <a:pPr algn="ctr">
                <a:spcBef>
                  <a:spcPct val="0"/>
                </a:spcBef>
                <a:buFontTx/>
                <a:buNone/>
              </a:pPr>
              <a:r>
                <a:rPr lang="en-US" altLang="en-US" sz="2400" dirty="0">
                  <a:solidFill>
                    <a:schemeClr val="tx1"/>
                  </a:solidFill>
                </a:rPr>
                <a:t>other </a:t>
              </a:r>
            </a:p>
            <a:p>
              <a:pPr algn="ctr">
                <a:spcBef>
                  <a:spcPct val="0"/>
                </a:spcBef>
                <a:buFontTx/>
                <a:buNone/>
              </a:pPr>
              <a:r>
                <a:rPr lang="en-US" altLang="en-US" sz="2400" dirty="0">
                  <a:solidFill>
                    <a:schemeClr val="tx1"/>
                  </a:solidFill>
                </a:rPr>
                <a:t>Greek</a:t>
              </a:r>
            </a:p>
            <a:p>
              <a:pPr algn="ctr">
                <a:spcBef>
                  <a:spcPct val="0"/>
                </a:spcBef>
                <a:buFontTx/>
                <a:buNone/>
              </a:pPr>
              <a:r>
                <a:rPr lang="en-US" altLang="en-US" sz="2400" dirty="0">
                  <a:solidFill>
                    <a:schemeClr val="tx1"/>
                  </a:solidFill>
                </a:rPr>
                <a:t>literature?</a:t>
              </a:r>
              <a:r>
                <a:rPr lang="en-US" altLang="en-US" sz="2400" dirty="0">
                  <a:solidFill>
                    <a:srgbClr val="CC0500"/>
                  </a:solidFill>
                </a:rPr>
                <a:t> </a:t>
              </a:r>
            </a:p>
          </p:txBody>
        </p:sp>
        <p:graphicFrame>
          <p:nvGraphicFramePr>
            <p:cNvPr id="19463" name="Object 4"/>
            <p:cNvGraphicFramePr>
              <a:graphicFrameLocks/>
            </p:cNvGraphicFramePr>
            <p:nvPr/>
          </p:nvGraphicFramePr>
          <p:xfrm>
            <a:off x="512" y="2945"/>
            <a:ext cx="803" cy="721"/>
          </p:xfrm>
          <a:graphic>
            <a:graphicData uri="http://schemas.openxmlformats.org/presentationml/2006/ole">
              <mc:AlternateContent xmlns:mc="http://schemas.openxmlformats.org/markup-compatibility/2006">
                <mc:Choice xmlns:v="urn:schemas-microsoft-com:vml" Requires="v">
                  <p:oleObj name="CorelDRAW!" r:id="rId6" imgW="52116" imgH="46882" progId="CDraw5">
                    <p:embed/>
                  </p:oleObj>
                </mc:Choice>
                <mc:Fallback>
                  <p:oleObj name="CorelDRAW!" r:id="rId6" imgW="52116" imgH="46882" progId="CDraw5">
                    <p:embed/>
                    <p:pic>
                      <p:nvPicPr>
                        <p:cNvPr id="0" name="Object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 y="2945"/>
                          <a:ext cx="803"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1270" name="Object 6"/>
          <p:cNvGraphicFramePr>
            <a:graphicFrameLocks/>
          </p:cNvGraphicFramePr>
          <p:nvPr>
            <p:extLst>
              <p:ext uri="{D42A27DB-BD31-4B8C-83A1-F6EECF244321}">
                <p14:modId xmlns:p14="http://schemas.microsoft.com/office/powerpoint/2010/main" val="2720556045"/>
              </p:ext>
            </p:extLst>
          </p:nvPr>
        </p:nvGraphicFramePr>
        <p:xfrm>
          <a:off x="3899338" y="3889375"/>
          <a:ext cx="7430813" cy="2317750"/>
        </p:xfrm>
        <a:graphic>
          <a:graphicData uri="http://schemas.openxmlformats.org/presentationml/2006/ole">
            <mc:AlternateContent xmlns:mc="http://schemas.openxmlformats.org/markup-compatibility/2006">
              <mc:Choice xmlns:v="urn:schemas-microsoft-com:vml" Requires="v">
                <p:oleObj name="CorelDRAW!" r:id="rId8" imgW="107167" imgH="1338102" progId="CDraw5">
                  <p:embed/>
                </p:oleObj>
              </mc:Choice>
              <mc:Fallback>
                <p:oleObj name="CorelDRAW!" r:id="rId8" imgW="107167" imgH="1338102" progId="CDraw5">
                  <p:embed/>
                  <p:pic>
                    <p:nvPicPr>
                      <p:cNvPr id="0" name="Object 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9338" y="3889375"/>
                        <a:ext cx="7430813" cy="2317750"/>
                      </a:xfrm>
                      <a:prstGeom prst="rect">
                        <a:avLst/>
                      </a:prstGeom>
                      <a:noFill/>
                      <a:ln>
                        <a:noFill/>
                      </a:ln>
                      <a:effectLst/>
                    </p:spPr>
                  </p:pic>
                </p:oleObj>
              </mc:Fallback>
            </mc:AlternateContent>
          </a:graphicData>
        </a:graphic>
      </p:graphicFrame>
      <p:sp>
        <p:nvSpPr>
          <p:cNvPr id="11271" name="Rectangle 7"/>
          <p:cNvSpPr>
            <a:spLocks noGrp="1" noChangeArrowheads="1"/>
          </p:cNvSpPr>
          <p:nvPr>
            <p:ph type="body" idx="1"/>
          </p:nvPr>
        </p:nvSpPr>
        <p:spPr/>
        <p:txBody>
          <a:bodyPr/>
          <a:lstStyle/>
          <a:p>
            <a:pPr marL="0" indent="0">
              <a:buNone/>
              <a:defRPr/>
            </a:pPr>
            <a:r>
              <a:rPr lang="en-US" sz="2400" dirty="0"/>
              <a:t>“Continually pressing down and IMMERS-ING (BAPTIZING) him while swimming, as if in sport, they did not desist till they had entirely suffocated him.”  --*Josephus, Jewish </a:t>
            </a:r>
            <a:r>
              <a:rPr lang="en-US" sz="2400" i="1" dirty="0"/>
              <a:t>Antiquities</a:t>
            </a:r>
            <a:r>
              <a:rPr lang="en-US" sz="2400" dirty="0"/>
              <a:t>, book XV, Cha.3,3.  *Born 37 years after Christ.</a:t>
            </a:r>
          </a:p>
        </p:txBody>
      </p:sp>
    </p:spTree>
  </p:cSld>
  <p:clrMapOvr>
    <a:masterClrMapping/>
  </p:clrMapOvr>
  <p:transition>
    <p:dissolve/>
    <p:sndAc>
      <p:stSnd>
        <p:snd r:embed="rId3" name="compute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dissolve">
                                      <p:cBhvr>
                                        <p:cTn id="12" dur="500"/>
                                        <p:tgtEl>
                                          <p:spTgt spid="11270"/>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271"/>
                                        </p:tgtEl>
                                        <p:attrNameLst>
                                          <p:attrName>style.visibility</p:attrName>
                                        </p:attrNameLst>
                                      </p:cBhvr>
                                      <p:to>
                                        <p:strVal val="visible"/>
                                      </p:to>
                                    </p:set>
                                    <p:animEffect transition="in" filter="wipe(up)">
                                      <p:cBhvr>
                                        <p:cTn id="17" dur="500"/>
                                        <p:tgtEl>
                                          <p:spTgt spid="11271"/>
                                        </p:tgtEl>
                                      </p:cBhvr>
                                    </p:animEffect>
                                  </p:childTnLst>
                                  <p:subTnLst>
                                    <p:audio>
                                      <p:cMediaNode>
                                        <p:cTn display="0" masterRel="sameClick">
                                          <p:stCondLst>
                                            <p:cond evt="begin" delay="0">
                                              <p:tn val="15"/>
                                            </p:cond>
                                          </p:stCondLst>
                                          <p:endCondLst>
                                            <p:cond evt="onStopAudio" delay="0">
                                              <p:tgtEl>
                                                <p:sldTgt/>
                                              </p:tgtEl>
                                            </p:cond>
                                          </p:endCondLst>
                                        </p:cTn>
                                        <p:tgtEl>
                                          <p:sndTgt r:embed="rId5"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OverdraftSS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outerShdw dist="35921" dir="2700000" algn="ctr" rotWithShape="0">
            <a:srgbClr val="FF3300"/>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outerShdw dist="35921" dir="2700000" algn="ctr" rotWithShape="0">
            <a:srgbClr val="FF3300"/>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2041</TotalTime>
  <Words>8753</Words>
  <Application>Microsoft Office PowerPoint</Application>
  <PresentationFormat>Widescreen</PresentationFormat>
  <Paragraphs>750</Paragraphs>
  <Slides>47</Slides>
  <Notes>46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6" baseType="lpstr">
      <vt:lpstr>Agency FB</vt:lpstr>
      <vt:lpstr>Arial</vt:lpstr>
      <vt:lpstr>Arial Black</vt:lpstr>
      <vt:lpstr>OverdraftSSK</vt:lpstr>
      <vt:lpstr>Symbol</vt:lpstr>
      <vt:lpstr>Times New Roman</vt:lpstr>
      <vt:lpstr>Blank Presentation</vt:lpstr>
      <vt:lpstr>CorelDRAW!</vt:lpstr>
      <vt:lpstr>CorelDRAW</vt:lpstr>
      <vt:lpstr>Agenda</vt:lpstr>
      <vt:lpstr>Agenda</vt:lpstr>
      <vt:lpstr>Definition of Baptism</vt:lpstr>
      <vt:lpstr>Command of the Lord</vt:lpstr>
      <vt:lpstr>Command of the Lord</vt:lpstr>
      <vt:lpstr>First Fulfilled</vt:lpstr>
      <vt:lpstr>First Fulfilled</vt:lpstr>
      <vt:lpstr>The Word “Baptism”</vt:lpstr>
      <vt:lpstr>Extra-Biblical Texts</vt:lpstr>
      <vt:lpstr>Extra-Biblical Texts</vt:lpstr>
      <vt:lpstr>Extra-Biblical Texts</vt:lpstr>
      <vt:lpstr>Extra-Biblical Texts</vt:lpstr>
      <vt:lpstr>Helper Words</vt:lpstr>
      <vt:lpstr>Helper Words</vt:lpstr>
      <vt:lpstr>Helper Words</vt:lpstr>
      <vt:lpstr>Helper Words</vt:lpstr>
      <vt:lpstr>Helper Words</vt:lpstr>
      <vt:lpstr>Missing Words</vt:lpstr>
      <vt:lpstr>Missing Words</vt:lpstr>
      <vt:lpstr>For a Believer</vt:lpstr>
      <vt:lpstr>For a Believer</vt:lpstr>
      <vt:lpstr>For a Believer</vt:lpstr>
      <vt:lpstr>For a Believer</vt:lpstr>
      <vt:lpstr>For a Believer</vt:lpstr>
      <vt:lpstr>For a Believer</vt:lpstr>
      <vt:lpstr>For a Believer</vt:lpstr>
      <vt:lpstr>For a Believer</vt:lpstr>
      <vt:lpstr>For a Believer</vt:lpstr>
      <vt:lpstr>For a Believer</vt:lpstr>
      <vt:lpstr>For a Believer</vt:lpstr>
      <vt:lpstr>For a Believer</vt:lpstr>
      <vt:lpstr>For a Believer</vt:lpstr>
      <vt:lpstr>For a Believer</vt:lpstr>
      <vt:lpstr>For a Believer</vt:lpstr>
      <vt:lpstr>For a Believer</vt:lpstr>
      <vt:lpstr>For a Believer</vt:lpstr>
      <vt:lpstr>Baptism is a Picture</vt:lpstr>
      <vt:lpstr>Baptism is a Picture</vt:lpstr>
      <vt:lpstr>Baptism is a Picture</vt:lpstr>
      <vt:lpstr>Baptism is a Picture</vt:lpstr>
      <vt:lpstr>Let’s Review</vt:lpstr>
      <vt:lpstr>Let’s Review</vt:lpstr>
      <vt:lpstr>Let’s Review</vt:lpstr>
      <vt:lpstr>Let’s Review</vt:lpstr>
      <vt:lpstr>Quick Quiz</vt:lpstr>
      <vt:lpstr>The End</vt:lpstr>
      <vt:lpstr>PowerPoint Presentation</vt:lpstr>
    </vt:vector>
  </TitlesOfParts>
  <Company>Bible Point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Baptism 101</dc:title>
  <dc:subject>Baptism Basics</dc:subject>
  <dc:creator>Dennis Henderson, D.Min.</dc:creator>
  <cp:lastModifiedBy>Dennis Henderson</cp:lastModifiedBy>
  <cp:revision>192</cp:revision>
  <dcterms:created xsi:type="dcterms:W3CDTF">1995-06-17T23:31:02Z</dcterms:created>
  <dcterms:modified xsi:type="dcterms:W3CDTF">2021-06-22T18:44:01Z</dcterms:modified>
</cp:coreProperties>
</file>