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301" r:id="rId2"/>
    <p:sldId id="279" r:id="rId3"/>
    <p:sldId id="280" r:id="rId4"/>
    <p:sldId id="288" r:id="rId5"/>
    <p:sldId id="258" r:id="rId6"/>
    <p:sldId id="281" r:id="rId7"/>
    <p:sldId id="259" r:id="rId8"/>
    <p:sldId id="260" r:id="rId9"/>
    <p:sldId id="295" r:id="rId10"/>
    <p:sldId id="297" r:id="rId11"/>
    <p:sldId id="264" r:id="rId12"/>
    <p:sldId id="291" r:id="rId13"/>
    <p:sldId id="290" r:id="rId14"/>
    <p:sldId id="265" r:id="rId15"/>
    <p:sldId id="261" r:id="rId16"/>
    <p:sldId id="283" r:id="rId17"/>
    <p:sldId id="266" r:id="rId18"/>
    <p:sldId id="268" r:id="rId19"/>
    <p:sldId id="267" r:id="rId20"/>
    <p:sldId id="284" r:id="rId21"/>
    <p:sldId id="269" r:id="rId22"/>
    <p:sldId id="270" r:id="rId23"/>
    <p:sldId id="271" r:id="rId24"/>
    <p:sldId id="285" r:id="rId25"/>
    <p:sldId id="272" r:id="rId26"/>
    <p:sldId id="273" r:id="rId27"/>
    <p:sldId id="274" r:id="rId28"/>
    <p:sldId id="286" r:id="rId29"/>
    <p:sldId id="292" r:id="rId30"/>
    <p:sldId id="275" r:id="rId31"/>
    <p:sldId id="293" r:id="rId32"/>
    <p:sldId id="294" r:id="rId33"/>
    <p:sldId id="277" r:id="rId34"/>
    <p:sldId id="278" r:id="rId35"/>
    <p:sldId id="287" r:id="rId36"/>
    <p:sldId id="299" r:id="rId37"/>
    <p:sldId id="300" r:id="rId38"/>
    <p:sldId id="28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958A608-B091-40E2-8F83-2BF80C6E0E3D}">
          <p14:sldIdLst>
            <p14:sldId id="301"/>
            <p14:sldId id="279"/>
            <p14:sldId id="280"/>
            <p14:sldId id="288"/>
            <p14:sldId id="258"/>
            <p14:sldId id="281"/>
            <p14:sldId id="259"/>
            <p14:sldId id="260"/>
            <p14:sldId id="295"/>
            <p14:sldId id="297"/>
            <p14:sldId id="264"/>
            <p14:sldId id="291"/>
            <p14:sldId id="290"/>
            <p14:sldId id="265"/>
            <p14:sldId id="261"/>
            <p14:sldId id="283"/>
            <p14:sldId id="266"/>
            <p14:sldId id="268"/>
            <p14:sldId id="267"/>
            <p14:sldId id="284"/>
            <p14:sldId id="269"/>
            <p14:sldId id="270"/>
            <p14:sldId id="271"/>
            <p14:sldId id="285"/>
            <p14:sldId id="272"/>
            <p14:sldId id="273"/>
            <p14:sldId id="274"/>
            <p14:sldId id="286"/>
            <p14:sldId id="292"/>
            <p14:sldId id="275"/>
            <p14:sldId id="293"/>
            <p14:sldId id="294"/>
            <p14:sldId id="277"/>
            <p14:sldId id="278"/>
            <p14:sldId id="287"/>
            <p14:sldId id="299"/>
            <p14:sldId id="300"/>
            <p14:sldId id="28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A6A"/>
    <a:srgbClr val="58006F"/>
    <a:srgbClr val="886043"/>
    <a:srgbClr val="962595"/>
    <a:srgbClr val="4C00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7" autoAdjust="0"/>
    <p:restoredTop sz="78240" autoAdjust="0"/>
  </p:normalViewPr>
  <p:slideViewPr>
    <p:cSldViewPr snapToGrid="0">
      <p:cViewPr varScale="1">
        <p:scale>
          <a:sx n="64" d="100"/>
          <a:sy n="64" d="100"/>
        </p:scale>
        <p:origin x="1349" y="10"/>
      </p:cViewPr>
      <p:guideLst/>
    </p:cSldViewPr>
  </p:slideViewPr>
  <p:notesTextViewPr>
    <p:cViewPr>
      <p:scale>
        <a:sx n="1" d="1"/>
        <a:sy n="1" d="1"/>
      </p:scale>
      <p:origin x="0" y="-3317"/>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3B4E77-852B-4375-8564-36F5C6702AA1}" type="datetimeFigureOut">
              <a:rPr lang="en-US" smtClean="0"/>
              <a:t>6/22/2021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0274B1-C4DF-4407-8F2F-3005C86BC8CE}" type="slidenum">
              <a:rPr lang="en-US" smtClean="0"/>
              <a:t>‹#›</a:t>
            </a:fld>
            <a:endParaRPr lang="en-US"/>
          </a:p>
        </p:txBody>
      </p:sp>
    </p:spTree>
    <p:extLst>
      <p:ext uri="{BB962C8B-B14F-4D97-AF65-F5344CB8AC3E}">
        <p14:creationId xmlns:p14="http://schemas.microsoft.com/office/powerpoint/2010/main" val="936458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5"/>
          </p:nvPr>
        </p:nvSpPr>
        <p:spPr/>
        <p:txBody>
          <a:bodyPr/>
          <a:lstStyle/>
          <a:p>
            <a:fld id="{500274B1-C4DF-4407-8F2F-3005C86BC8CE}" type="slidenum">
              <a:rPr lang="en-US" smtClean="0"/>
              <a:t>1</a:t>
            </a:fld>
            <a:endParaRPr lang="en-US"/>
          </a:p>
        </p:txBody>
      </p:sp>
    </p:spTree>
    <p:extLst>
      <p:ext uri="{BB962C8B-B14F-4D97-AF65-F5344CB8AC3E}">
        <p14:creationId xmlns:p14="http://schemas.microsoft.com/office/powerpoint/2010/main" val="298049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a:t>
            </a:r>
            <a:r>
              <a:rPr lang="en-US"/>
              <a:t>in clouds = FREE = https://www.flickr.com/photos/waitingfortheword/5733158786</a:t>
            </a:r>
          </a:p>
        </p:txBody>
      </p:sp>
      <p:sp>
        <p:nvSpPr>
          <p:cNvPr id="4" name="Slide Number Placeholder 3"/>
          <p:cNvSpPr>
            <a:spLocks noGrp="1"/>
          </p:cNvSpPr>
          <p:nvPr>
            <p:ph type="sldNum" sz="quarter" idx="10"/>
          </p:nvPr>
        </p:nvSpPr>
        <p:spPr/>
        <p:txBody>
          <a:bodyPr/>
          <a:lstStyle/>
          <a:p>
            <a:fld id="{500274B1-C4DF-4407-8F2F-3005C86BC8CE}" type="slidenum">
              <a:rPr lang="en-US" smtClean="0"/>
              <a:t>12</a:t>
            </a:fld>
            <a:endParaRPr lang="en-US"/>
          </a:p>
        </p:txBody>
      </p:sp>
    </p:spTree>
    <p:extLst>
      <p:ext uri="{BB962C8B-B14F-4D97-AF65-F5344CB8AC3E}">
        <p14:creationId xmlns:p14="http://schemas.microsoft.com/office/powerpoint/2010/main" val="418967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a:t>
            </a:r>
            <a:r>
              <a:rPr lang="en-US"/>
              <a:t>in clouds = FREE = https://www.flickr.com/photos/waitingfortheword/5733158786</a:t>
            </a:r>
          </a:p>
        </p:txBody>
      </p:sp>
      <p:sp>
        <p:nvSpPr>
          <p:cNvPr id="4" name="Slide Number Placeholder 3"/>
          <p:cNvSpPr>
            <a:spLocks noGrp="1"/>
          </p:cNvSpPr>
          <p:nvPr>
            <p:ph type="sldNum" sz="quarter" idx="10"/>
          </p:nvPr>
        </p:nvSpPr>
        <p:spPr/>
        <p:txBody>
          <a:bodyPr/>
          <a:lstStyle/>
          <a:p>
            <a:fld id="{500274B1-C4DF-4407-8F2F-3005C86BC8CE}" type="slidenum">
              <a:rPr lang="en-US" smtClean="0"/>
              <a:t>13</a:t>
            </a:fld>
            <a:endParaRPr lang="en-US"/>
          </a:p>
        </p:txBody>
      </p:sp>
    </p:spTree>
    <p:extLst>
      <p:ext uri="{BB962C8B-B14F-4D97-AF65-F5344CB8AC3E}">
        <p14:creationId xmlns:p14="http://schemas.microsoft.com/office/powerpoint/2010/main" val="1557335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in clouds = FREE = https://www.flickr.com/photos/waitingfortheword/5733158786</a:t>
            </a:r>
          </a:p>
          <a:p>
            <a:endParaRPr lang="en-US" dirty="0"/>
          </a:p>
          <a:p>
            <a:r>
              <a:rPr lang="en-US" dirty="0"/>
              <a:t>Stephen Hawkin</a:t>
            </a:r>
            <a:r>
              <a:rPr lang="en-US" baseline="0" dirty="0"/>
              <a:t>s was greatly surprised last month when he died and found out that there is a God and Jesus is His Sone.  He now knows!</a:t>
            </a:r>
            <a:endParaRPr lang="en-US" dirty="0"/>
          </a:p>
        </p:txBody>
      </p:sp>
      <p:sp>
        <p:nvSpPr>
          <p:cNvPr id="4" name="Slide Number Placeholder 3"/>
          <p:cNvSpPr>
            <a:spLocks noGrp="1"/>
          </p:cNvSpPr>
          <p:nvPr>
            <p:ph type="sldNum" sz="quarter" idx="10"/>
          </p:nvPr>
        </p:nvSpPr>
        <p:spPr/>
        <p:txBody>
          <a:bodyPr/>
          <a:lstStyle/>
          <a:p>
            <a:fld id="{500274B1-C4DF-4407-8F2F-3005C86BC8CE}" type="slidenum">
              <a:rPr lang="en-US" smtClean="0"/>
              <a:t>14</a:t>
            </a:fld>
            <a:endParaRPr lang="en-US"/>
          </a:p>
        </p:txBody>
      </p:sp>
    </p:spTree>
    <p:extLst>
      <p:ext uri="{BB962C8B-B14F-4D97-AF65-F5344CB8AC3E}">
        <p14:creationId xmlns:p14="http://schemas.microsoft.com/office/powerpoint/2010/main" val="1988721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0274B1-C4DF-4407-8F2F-3005C86BC8CE}" type="slidenum">
              <a:rPr lang="en-US" smtClean="0"/>
              <a:t>15</a:t>
            </a:fld>
            <a:endParaRPr lang="en-US"/>
          </a:p>
        </p:txBody>
      </p:sp>
    </p:spTree>
    <p:extLst>
      <p:ext uri="{BB962C8B-B14F-4D97-AF65-F5344CB8AC3E}">
        <p14:creationId xmlns:p14="http://schemas.microsoft.com/office/powerpoint/2010/main" val="3792842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came unto his</a:t>
            </a:r>
            <a:r>
              <a:rPr lang="en-US" baseline="0" dirty="0"/>
              <a:t> own and his own received him not  John 1:11-12</a:t>
            </a:r>
            <a:endParaRPr lang="en-US" dirty="0"/>
          </a:p>
        </p:txBody>
      </p:sp>
      <p:sp>
        <p:nvSpPr>
          <p:cNvPr id="4" name="Slide Number Placeholder 3"/>
          <p:cNvSpPr>
            <a:spLocks noGrp="1"/>
          </p:cNvSpPr>
          <p:nvPr>
            <p:ph type="sldNum" sz="quarter" idx="10"/>
          </p:nvPr>
        </p:nvSpPr>
        <p:spPr/>
        <p:txBody>
          <a:bodyPr/>
          <a:lstStyle/>
          <a:p>
            <a:fld id="{500274B1-C4DF-4407-8F2F-3005C86BC8CE}" type="slidenum">
              <a:rPr lang="en-US" smtClean="0"/>
              <a:t>16</a:t>
            </a:fld>
            <a:endParaRPr lang="en-US"/>
          </a:p>
        </p:txBody>
      </p:sp>
    </p:spTree>
    <p:extLst>
      <p:ext uri="{BB962C8B-B14F-4D97-AF65-F5344CB8AC3E}">
        <p14:creationId xmlns:p14="http://schemas.microsoft.com/office/powerpoint/2010/main" val="1977584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majesty – they mocked Him – crowned</a:t>
            </a:r>
            <a:r>
              <a:rPr lang="en-US" baseline="0" dirty="0"/>
              <a:t> him with thorns – hail king.</a:t>
            </a:r>
            <a:endParaRPr lang="en-US" dirty="0"/>
          </a:p>
        </p:txBody>
      </p:sp>
      <p:sp>
        <p:nvSpPr>
          <p:cNvPr id="4" name="Slide Number Placeholder 3"/>
          <p:cNvSpPr>
            <a:spLocks noGrp="1"/>
          </p:cNvSpPr>
          <p:nvPr>
            <p:ph type="sldNum" sz="quarter" idx="10"/>
          </p:nvPr>
        </p:nvSpPr>
        <p:spPr/>
        <p:txBody>
          <a:bodyPr/>
          <a:lstStyle/>
          <a:p>
            <a:fld id="{500274B1-C4DF-4407-8F2F-3005C86BC8CE}" type="slidenum">
              <a:rPr lang="en-US" smtClean="0"/>
              <a:t>17</a:t>
            </a:fld>
            <a:endParaRPr lang="en-US"/>
          </a:p>
        </p:txBody>
      </p:sp>
    </p:spTree>
    <p:extLst>
      <p:ext uri="{BB962C8B-B14F-4D97-AF65-F5344CB8AC3E}">
        <p14:creationId xmlns:p14="http://schemas.microsoft.com/office/powerpoint/2010/main" val="15917394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is pictured</a:t>
            </a:r>
            <a:r>
              <a:rPr lang="en-US" baseline="0" dirty="0"/>
              <a:t> here as if he </a:t>
            </a:r>
            <a:r>
              <a:rPr lang="en-US" baseline="0" dirty="0" err="1"/>
              <a:t>hada</a:t>
            </a:r>
            <a:r>
              <a:rPr lang="en-US" baseline="0" dirty="0"/>
              <a:t> disease (leprosy) shunned by the unbelieving Jews.  Valueless.  </a:t>
            </a:r>
          </a:p>
          <a:p>
            <a:endParaRPr lang="en-US" baseline="0" dirty="0"/>
          </a:p>
          <a:p>
            <a:r>
              <a:rPr lang="en-US" baseline="0" dirty="0"/>
              <a:t>John 1:11-13</a:t>
            </a:r>
            <a:endParaRPr lang="en-US" dirty="0"/>
          </a:p>
        </p:txBody>
      </p:sp>
      <p:sp>
        <p:nvSpPr>
          <p:cNvPr id="4" name="Slide Number Placeholder 3"/>
          <p:cNvSpPr>
            <a:spLocks noGrp="1"/>
          </p:cNvSpPr>
          <p:nvPr>
            <p:ph type="sldNum" sz="quarter" idx="10"/>
          </p:nvPr>
        </p:nvSpPr>
        <p:spPr/>
        <p:txBody>
          <a:bodyPr/>
          <a:lstStyle/>
          <a:p>
            <a:fld id="{500274B1-C4DF-4407-8F2F-3005C86BC8CE}" type="slidenum">
              <a:rPr lang="en-US" smtClean="0"/>
              <a:t>18</a:t>
            </a:fld>
            <a:endParaRPr lang="en-US"/>
          </a:p>
        </p:txBody>
      </p:sp>
    </p:spTree>
    <p:extLst>
      <p:ext uri="{BB962C8B-B14F-4D97-AF65-F5344CB8AC3E}">
        <p14:creationId xmlns:p14="http://schemas.microsoft.com/office/powerpoint/2010/main" val="3047970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Lamb = FREE = https://upload.wikimedia.org/wikipedia/commons/7/76/Agnus_Dei_%28The_Lamb_of_God%29_by_Zurbar%C3%A1n%2C_San_Diego_Museum_of_Art.JPG</a:t>
            </a:r>
          </a:p>
          <a:p>
            <a:endParaRPr lang="en-US" dirty="0"/>
          </a:p>
          <a:p>
            <a:r>
              <a:rPr lang="en-US" dirty="0"/>
              <a:t>Behold the Lamb of God that takes away</a:t>
            </a:r>
            <a:r>
              <a:rPr lang="en-US" baseline="0" dirty="0"/>
              <a:t> the sin of the world. </a:t>
            </a:r>
            <a:endParaRPr lang="en-US" dirty="0"/>
          </a:p>
        </p:txBody>
      </p:sp>
      <p:sp>
        <p:nvSpPr>
          <p:cNvPr id="4" name="Slide Number Placeholder 3"/>
          <p:cNvSpPr>
            <a:spLocks noGrp="1"/>
          </p:cNvSpPr>
          <p:nvPr>
            <p:ph type="sldNum" sz="quarter" idx="10"/>
          </p:nvPr>
        </p:nvSpPr>
        <p:spPr/>
        <p:txBody>
          <a:bodyPr/>
          <a:lstStyle/>
          <a:p>
            <a:fld id="{500274B1-C4DF-4407-8F2F-3005C86BC8CE}" type="slidenum">
              <a:rPr lang="en-US" smtClean="0"/>
              <a:t>19</a:t>
            </a:fld>
            <a:endParaRPr lang="en-US"/>
          </a:p>
        </p:txBody>
      </p:sp>
    </p:spTree>
    <p:extLst>
      <p:ext uri="{BB962C8B-B14F-4D97-AF65-F5344CB8AC3E}">
        <p14:creationId xmlns:p14="http://schemas.microsoft.com/office/powerpoint/2010/main" val="670740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a:t>
            </a:r>
            <a:r>
              <a:rPr lang="en-US" baseline="0" dirty="0"/>
              <a:t> infirmity, our sorrows, = spiritual and refer to our sins</a:t>
            </a:r>
            <a:endParaRPr lang="en-US" dirty="0"/>
          </a:p>
          <a:p>
            <a:r>
              <a:rPr lang="en-US" dirty="0"/>
              <a:t>2 </a:t>
            </a:r>
            <a:r>
              <a:rPr lang="en-US" dirty="0" err="1"/>
              <a:t>cor</a:t>
            </a:r>
            <a:r>
              <a:rPr lang="en-US" dirty="0"/>
              <a:t> 5:21 ; </a:t>
            </a:r>
          </a:p>
          <a:p>
            <a:endParaRPr lang="en-US" dirty="0"/>
          </a:p>
        </p:txBody>
      </p:sp>
      <p:sp>
        <p:nvSpPr>
          <p:cNvPr id="4" name="Slide Number Placeholder 3"/>
          <p:cNvSpPr>
            <a:spLocks noGrp="1"/>
          </p:cNvSpPr>
          <p:nvPr>
            <p:ph type="sldNum" sz="quarter" idx="10"/>
          </p:nvPr>
        </p:nvSpPr>
        <p:spPr/>
        <p:txBody>
          <a:bodyPr/>
          <a:lstStyle/>
          <a:p>
            <a:fld id="{500274B1-C4DF-4407-8F2F-3005C86BC8CE}" type="slidenum">
              <a:rPr lang="en-US" smtClean="0"/>
              <a:t>20</a:t>
            </a:fld>
            <a:endParaRPr lang="en-US"/>
          </a:p>
        </p:txBody>
      </p:sp>
    </p:spTree>
    <p:extLst>
      <p:ext uri="{BB962C8B-B14F-4D97-AF65-F5344CB8AC3E}">
        <p14:creationId xmlns:p14="http://schemas.microsoft.com/office/powerpoint/2010/main" val="25351729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Healing is a metaphor</a:t>
            </a:r>
            <a:r>
              <a:rPr lang="en-US" baseline="0" dirty="0"/>
              <a:t> for ‘forgiveness.”</a:t>
            </a:r>
            <a:endParaRPr lang="en-US" dirty="0"/>
          </a:p>
        </p:txBody>
      </p:sp>
      <p:sp>
        <p:nvSpPr>
          <p:cNvPr id="4" name="Slide Number Placeholder 3"/>
          <p:cNvSpPr>
            <a:spLocks noGrp="1"/>
          </p:cNvSpPr>
          <p:nvPr>
            <p:ph type="sldNum" sz="quarter" idx="10"/>
          </p:nvPr>
        </p:nvSpPr>
        <p:spPr/>
        <p:txBody>
          <a:bodyPr/>
          <a:lstStyle/>
          <a:p>
            <a:fld id="{500274B1-C4DF-4407-8F2F-3005C86BC8CE}" type="slidenum">
              <a:rPr lang="en-US" smtClean="0"/>
              <a:t>21</a:t>
            </a:fld>
            <a:endParaRPr lang="en-US"/>
          </a:p>
        </p:txBody>
      </p:sp>
    </p:spTree>
    <p:extLst>
      <p:ext uri="{BB962C8B-B14F-4D97-AF65-F5344CB8AC3E}">
        <p14:creationId xmlns:p14="http://schemas.microsoft.com/office/powerpoint/2010/main" val="2271409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a:t>
            </a:r>
            <a:r>
              <a:rPr lang="en-US" altLang="en-US" sz="800"/>
              <a:t>Otherwise, please refer the person interested in borrowing to: http://www.biblepoint.com or E-mail: dennis@DrDH.net with any related questions. </a:t>
            </a:r>
          </a:p>
          <a:p>
            <a:endParaRPr lang="en-US"/>
          </a:p>
        </p:txBody>
      </p:sp>
      <p:sp>
        <p:nvSpPr>
          <p:cNvPr id="4" name="Slide Number Placeholder 3"/>
          <p:cNvSpPr>
            <a:spLocks noGrp="1"/>
          </p:cNvSpPr>
          <p:nvPr>
            <p:ph type="sldNum" sz="quarter" idx="5"/>
          </p:nvPr>
        </p:nvSpPr>
        <p:spPr/>
        <p:txBody>
          <a:bodyPr/>
          <a:lstStyle/>
          <a:p>
            <a:fld id="{500274B1-C4DF-4407-8F2F-3005C86BC8CE}" type="slidenum">
              <a:rPr lang="en-US" smtClean="0"/>
              <a:t>2</a:t>
            </a:fld>
            <a:endParaRPr lang="en-US"/>
          </a:p>
        </p:txBody>
      </p:sp>
    </p:spTree>
    <p:extLst>
      <p:ext uri="{BB962C8B-B14F-4D97-AF65-F5344CB8AC3E}">
        <p14:creationId xmlns:p14="http://schemas.microsoft.com/office/powerpoint/2010/main" val="33011551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was more</a:t>
            </a:r>
            <a:r>
              <a:rPr lang="en-US" baseline="0" dirty="0"/>
              <a:t> than the beam of the cross that He bore to </a:t>
            </a:r>
            <a:r>
              <a:rPr lang="en-US" baseline="0" dirty="0" err="1"/>
              <a:t>Golgatha</a:t>
            </a:r>
            <a:r>
              <a:rPr lang="en-US" baseline="0" dirty="0"/>
              <a:t> – it was our iniquity that would be placed on him. </a:t>
            </a:r>
          </a:p>
          <a:p>
            <a:endParaRPr lang="en-US" baseline="0" dirty="0"/>
          </a:p>
          <a:p>
            <a:r>
              <a:rPr lang="en-US" baseline="0" dirty="0"/>
              <a:t>2 </a:t>
            </a:r>
            <a:r>
              <a:rPr lang="en-US" baseline="0" dirty="0" err="1"/>
              <a:t>Cor</a:t>
            </a:r>
            <a:r>
              <a:rPr lang="en-US" baseline="0" dirty="0"/>
              <a:t> 5:21; 1 Pet 3:17; Roman 4:25</a:t>
            </a:r>
            <a:endParaRPr lang="en-US" dirty="0"/>
          </a:p>
        </p:txBody>
      </p:sp>
      <p:sp>
        <p:nvSpPr>
          <p:cNvPr id="4" name="Slide Number Placeholder 3"/>
          <p:cNvSpPr>
            <a:spLocks noGrp="1"/>
          </p:cNvSpPr>
          <p:nvPr>
            <p:ph type="sldNum" sz="quarter" idx="10"/>
          </p:nvPr>
        </p:nvSpPr>
        <p:spPr/>
        <p:txBody>
          <a:bodyPr/>
          <a:lstStyle/>
          <a:p>
            <a:fld id="{500274B1-C4DF-4407-8F2F-3005C86BC8CE}" type="slidenum">
              <a:rPr lang="en-US" smtClean="0"/>
              <a:t>22</a:t>
            </a:fld>
            <a:endParaRPr lang="en-US"/>
          </a:p>
        </p:txBody>
      </p:sp>
    </p:spTree>
    <p:extLst>
      <p:ext uri="{BB962C8B-B14F-4D97-AF65-F5344CB8AC3E}">
        <p14:creationId xmlns:p14="http://schemas.microsoft.com/office/powerpoint/2010/main" val="15392952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Oppressed</a:t>
            </a:r>
            <a:r>
              <a:rPr lang="en-US" baseline="0" dirty="0"/>
              <a:t> = https://www.lds.org/media-library/images/category/easter?lang=eng</a:t>
            </a:r>
          </a:p>
          <a:p>
            <a:endParaRPr lang="en-US" baseline="0" dirty="0"/>
          </a:p>
          <a:p>
            <a:r>
              <a:rPr lang="en-US" dirty="0"/>
              <a:t>The SUBMISSION of Jesus </a:t>
            </a:r>
          </a:p>
        </p:txBody>
      </p:sp>
      <p:sp>
        <p:nvSpPr>
          <p:cNvPr id="4" name="Slide Number Placeholder 3"/>
          <p:cNvSpPr>
            <a:spLocks noGrp="1"/>
          </p:cNvSpPr>
          <p:nvPr>
            <p:ph type="sldNum" sz="quarter" idx="10"/>
          </p:nvPr>
        </p:nvSpPr>
        <p:spPr/>
        <p:txBody>
          <a:bodyPr/>
          <a:lstStyle/>
          <a:p>
            <a:fld id="{500274B1-C4DF-4407-8F2F-3005C86BC8CE}" type="slidenum">
              <a:rPr lang="en-US" smtClean="0"/>
              <a:t>23</a:t>
            </a:fld>
            <a:endParaRPr lang="en-US"/>
          </a:p>
        </p:txBody>
      </p:sp>
    </p:spTree>
    <p:extLst>
      <p:ext uri="{BB962C8B-B14F-4D97-AF65-F5344CB8AC3E}">
        <p14:creationId xmlns:p14="http://schemas.microsoft.com/office/powerpoint/2010/main" val="20630160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Oppressed</a:t>
            </a:r>
            <a:r>
              <a:rPr lang="en-US" baseline="0" dirty="0"/>
              <a:t> in Silence</a:t>
            </a:r>
            <a:endParaRPr lang="en-US" dirty="0"/>
          </a:p>
          <a:p>
            <a:r>
              <a:rPr lang="en-US" dirty="0"/>
              <a:t>Submission in Silence</a:t>
            </a:r>
          </a:p>
        </p:txBody>
      </p:sp>
      <p:sp>
        <p:nvSpPr>
          <p:cNvPr id="4" name="Slide Number Placeholder 3"/>
          <p:cNvSpPr>
            <a:spLocks noGrp="1"/>
          </p:cNvSpPr>
          <p:nvPr>
            <p:ph type="sldNum" sz="quarter" idx="10"/>
          </p:nvPr>
        </p:nvSpPr>
        <p:spPr/>
        <p:txBody>
          <a:bodyPr/>
          <a:lstStyle/>
          <a:p>
            <a:fld id="{500274B1-C4DF-4407-8F2F-3005C86BC8CE}" type="slidenum">
              <a:rPr lang="en-US" smtClean="0"/>
              <a:t>24</a:t>
            </a:fld>
            <a:endParaRPr lang="en-US"/>
          </a:p>
        </p:txBody>
      </p:sp>
    </p:spTree>
    <p:extLst>
      <p:ext uri="{BB962C8B-B14F-4D97-AF65-F5344CB8AC3E}">
        <p14:creationId xmlns:p14="http://schemas.microsoft.com/office/powerpoint/2010/main" val="12672407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Oppressed with Death</a:t>
            </a:r>
          </a:p>
          <a:p>
            <a:r>
              <a:rPr lang="en-US" dirty="0"/>
              <a:t>Submission</a:t>
            </a:r>
            <a:r>
              <a:rPr lang="en-US" baseline="0" dirty="0"/>
              <a:t> to death</a:t>
            </a:r>
          </a:p>
          <a:p>
            <a:endParaRPr lang="en-US" baseline="0" dirty="0"/>
          </a:p>
          <a:p>
            <a:r>
              <a:rPr lang="en-US" baseline="0" dirty="0"/>
              <a:t>Oppression and judgment seems to imply that he was treated unfairly, without a defense</a:t>
            </a:r>
          </a:p>
          <a:p>
            <a:endParaRPr lang="en-US" dirty="0"/>
          </a:p>
          <a:p>
            <a:r>
              <a:rPr lang="en-US" dirty="0"/>
              <a:t>Descendant = </a:t>
            </a:r>
            <a:r>
              <a:rPr lang="en-US" dirty="0" err="1"/>
              <a:t>Heb</a:t>
            </a:r>
            <a:r>
              <a:rPr lang="en-US" dirty="0"/>
              <a:t> “</a:t>
            </a:r>
            <a:r>
              <a:rPr lang="en-US" dirty="0" err="1"/>
              <a:t>Dor</a:t>
            </a:r>
            <a:r>
              <a:rPr lang="en-US" dirty="0"/>
              <a:t>” = “generation” = No one in that generation defended Him. Or Who from </a:t>
            </a:r>
            <a:r>
              <a:rPr lang="en-US" dirty="0" err="1"/>
              <a:t>taht</a:t>
            </a:r>
            <a:r>
              <a:rPr lang="en-US" dirty="0"/>
              <a:t> generation spoke up for him?   The idiom seems to be “Who cared?”</a:t>
            </a:r>
          </a:p>
        </p:txBody>
      </p:sp>
      <p:sp>
        <p:nvSpPr>
          <p:cNvPr id="4" name="Slide Number Placeholder 3"/>
          <p:cNvSpPr>
            <a:spLocks noGrp="1"/>
          </p:cNvSpPr>
          <p:nvPr>
            <p:ph type="sldNum" sz="quarter" idx="10"/>
          </p:nvPr>
        </p:nvSpPr>
        <p:spPr/>
        <p:txBody>
          <a:bodyPr/>
          <a:lstStyle/>
          <a:p>
            <a:fld id="{500274B1-C4DF-4407-8F2F-3005C86BC8CE}" type="slidenum">
              <a:rPr lang="en-US" smtClean="0"/>
              <a:t>25</a:t>
            </a:fld>
            <a:endParaRPr lang="en-US"/>
          </a:p>
        </p:txBody>
      </p:sp>
    </p:spTree>
    <p:extLst>
      <p:ext uri="{BB962C8B-B14F-4D97-AF65-F5344CB8AC3E}">
        <p14:creationId xmlns:p14="http://schemas.microsoft.com/office/powerpoint/2010/main" val="3878206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Oppressed through Violence</a:t>
            </a:r>
          </a:p>
          <a:p>
            <a:r>
              <a:rPr lang="en-US" dirty="0"/>
              <a:t>Submission to the Grave</a:t>
            </a:r>
          </a:p>
          <a:p>
            <a:endParaRPr lang="en-US" dirty="0"/>
          </a:p>
          <a:p>
            <a:r>
              <a:rPr lang="en-US" sz="1200" b="0" i="0" u="none" strike="noStrike" kern="1200" baseline="0" dirty="0">
                <a:solidFill>
                  <a:schemeClr val="tx1"/>
                </a:solidFill>
                <a:latin typeface="+mn-lt"/>
                <a:ea typeface="+mn-ea"/>
                <a:cs typeface="+mn-cs"/>
              </a:rPr>
              <a:t>They intended to bury him with criminals, but he ended up in a rich man's tomb, because ... (Isa 53:9 NET)</a:t>
            </a:r>
            <a:endParaRPr lang="en-US" dirty="0"/>
          </a:p>
        </p:txBody>
      </p:sp>
      <p:sp>
        <p:nvSpPr>
          <p:cNvPr id="4" name="Slide Number Placeholder 3"/>
          <p:cNvSpPr>
            <a:spLocks noGrp="1"/>
          </p:cNvSpPr>
          <p:nvPr>
            <p:ph type="sldNum" sz="quarter" idx="10"/>
          </p:nvPr>
        </p:nvSpPr>
        <p:spPr/>
        <p:txBody>
          <a:bodyPr/>
          <a:lstStyle/>
          <a:p>
            <a:fld id="{500274B1-C4DF-4407-8F2F-3005C86BC8CE}" type="slidenum">
              <a:rPr lang="en-US" smtClean="0"/>
              <a:t>26</a:t>
            </a:fld>
            <a:endParaRPr lang="en-US"/>
          </a:p>
        </p:txBody>
      </p:sp>
    </p:spTree>
    <p:extLst>
      <p:ext uri="{BB962C8B-B14F-4D97-AF65-F5344CB8AC3E}">
        <p14:creationId xmlns:p14="http://schemas.microsoft.com/office/powerpoint/2010/main" val="19023747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SMOKE = FREE</a:t>
            </a:r>
            <a:r>
              <a:rPr lang="en-US" baseline="0" dirty="0"/>
              <a:t> = https://upload.wikimedia.org/wikipedia/commons/f/f3/Ognisko_ubt_0126.jpeg</a:t>
            </a:r>
          </a:p>
          <a:p>
            <a:endParaRPr lang="en-US" baseline="0" dirty="0"/>
          </a:p>
          <a:p>
            <a:r>
              <a:rPr lang="en-US" baseline="0" dirty="0"/>
              <a:t>ALTER = FREE =  https://upload.wikimedia.org/wikipedia/commons/6/60/Timna_Tabernacle_Altar_of_Burnt_Offerings.jpg</a:t>
            </a:r>
            <a:endParaRPr lang="en-US" dirty="0"/>
          </a:p>
        </p:txBody>
      </p:sp>
      <p:sp>
        <p:nvSpPr>
          <p:cNvPr id="4" name="Slide Number Placeholder 3"/>
          <p:cNvSpPr>
            <a:spLocks noGrp="1"/>
          </p:cNvSpPr>
          <p:nvPr>
            <p:ph type="sldNum" sz="quarter" idx="10"/>
          </p:nvPr>
        </p:nvSpPr>
        <p:spPr/>
        <p:txBody>
          <a:bodyPr/>
          <a:lstStyle/>
          <a:p>
            <a:fld id="{500274B1-C4DF-4407-8F2F-3005C86BC8CE}" type="slidenum">
              <a:rPr lang="en-US" smtClean="0"/>
              <a:t>28</a:t>
            </a:fld>
            <a:endParaRPr lang="en-US"/>
          </a:p>
        </p:txBody>
      </p:sp>
    </p:spTree>
    <p:extLst>
      <p:ext uri="{BB962C8B-B14F-4D97-AF65-F5344CB8AC3E}">
        <p14:creationId xmlns:p14="http://schemas.microsoft.com/office/powerpoint/2010/main" val="7560646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SMOKE = FREE</a:t>
            </a:r>
            <a:r>
              <a:rPr lang="en-US" baseline="0" dirty="0"/>
              <a:t> = https://upload.wikimedia.org/wikipedia/commons/f/f3/Ognisko_ubt_0126.jpeg</a:t>
            </a:r>
          </a:p>
          <a:p>
            <a:endParaRPr lang="en-US" baseline="0" dirty="0"/>
          </a:p>
          <a:p>
            <a:r>
              <a:rPr lang="en-US" baseline="0" dirty="0"/>
              <a:t>ALTER = FREE =  https://upload.wikimedia.org/wikipedia/commons/6/60/Timna_Tabernacle_Altar_of_Burnt_Offerings.jpg</a:t>
            </a:r>
            <a:endParaRPr lang="en-US" dirty="0"/>
          </a:p>
        </p:txBody>
      </p:sp>
      <p:sp>
        <p:nvSpPr>
          <p:cNvPr id="4" name="Slide Number Placeholder 3"/>
          <p:cNvSpPr>
            <a:spLocks noGrp="1"/>
          </p:cNvSpPr>
          <p:nvPr>
            <p:ph type="sldNum" sz="quarter" idx="10"/>
          </p:nvPr>
        </p:nvSpPr>
        <p:spPr/>
        <p:txBody>
          <a:bodyPr/>
          <a:lstStyle/>
          <a:p>
            <a:fld id="{500274B1-C4DF-4407-8F2F-3005C86BC8CE}" type="slidenum">
              <a:rPr lang="en-US" smtClean="0"/>
              <a:t>29</a:t>
            </a:fld>
            <a:endParaRPr lang="en-US"/>
          </a:p>
        </p:txBody>
      </p:sp>
    </p:spTree>
    <p:extLst>
      <p:ext uri="{BB962C8B-B14F-4D97-AF65-F5344CB8AC3E}">
        <p14:creationId xmlns:p14="http://schemas.microsoft.com/office/powerpoint/2010/main" val="19616272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Cross = FREE =mhttps://upload.wikimedia.org/wikipedia/commons/0/06/Anthony_van_Dyck_-_Christ_on_the_Cross_-_WGA07431.jpg</a:t>
            </a:r>
          </a:p>
        </p:txBody>
      </p:sp>
      <p:sp>
        <p:nvSpPr>
          <p:cNvPr id="4" name="Slide Number Placeholder 3"/>
          <p:cNvSpPr>
            <a:spLocks noGrp="1"/>
          </p:cNvSpPr>
          <p:nvPr>
            <p:ph type="sldNum" sz="quarter" idx="10"/>
          </p:nvPr>
        </p:nvSpPr>
        <p:spPr/>
        <p:txBody>
          <a:bodyPr/>
          <a:lstStyle/>
          <a:p>
            <a:fld id="{500274B1-C4DF-4407-8F2F-3005C86BC8CE}" type="slidenum">
              <a:rPr lang="en-US" smtClean="0"/>
              <a:t>30</a:t>
            </a:fld>
            <a:endParaRPr lang="en-US"/>
          </a:p>
        </p:txBody>
      </p:sp>
    </p:spTree>
    <p:extLst>
      <p:ext uri="{BB962C8B-B14F-4D97-AF65-F5344CB8AC3E}">
        <p14:creationId xmlns:p14="http://schemas.microsoft.com/office/powerpoint/2010/main" val="8543336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Cross = FREE =mhttps://upload.wikimedia.org/wikipedia/commons/0/06/Anthony_van_Dyck_-_Christ_on_the_Cross_-_WGA07431.jpg</a:t>
            </a:r>
          </a:p>
        </p:txBody>
      </p:sp>
      <p:sp>
        <p:nvSpPr>
          <p:cNvPr id="4" name="Slide Number Placeholder 3"/>
          <p:cNvSpPr>
            <a:spLocks noGrp="1"/>
          </p:cNvSpPr>
          <p:nvPr>
            <p:ph type="sldNum" sz="quarter" idx="10"/>
          </p:nvPr>
        </p:nvSpPr>
        <p:spPr/>
        <p:txBody>
          <a:bodyPr/>
          <a:lstStyle/>
          <a:p>
            <a:fld id="{500274B1-C4DF-4407-8F2F-3005C86BC8CE}" type="slidenum">
              <a:rPr lang="en-US" smtClean="0"/>
              <a:t>31</a:t>
            </a:fld>
            <a:endParaRPr lang="en-US"/>
          </a:p>
        </p:txBody>
      </p:sp>
    </p:spTree>
    <p:extLst>
      <p:ext uri="{BB962C8B-B14F-4D97-AF65-F5344CB8AC3E}">
        <p14:creationId xmlns:p14="http://schemas.microsoft.com/office/powerpoint/2010/main" val="32963869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Cross = FREE =mhttps://upload.wikimedia.org/wikipedia/commons/0/06/Anthony_van_Dyck_-_Christ_on_the_Cross_-_WGA07431.jpg</a:t>
            </a:r>
          </a:p>
        </p:txBody>
      </p:sp>
      <p:sp>
        <p:nvSpPr>
          <p:cNvPr id="4" name="Slide Number Placeholder 3"/>
          <p:cNvSpPr>
            <a:spLocks noGrp="1"/>
          </p:cNvSpPr>
          <p:nvPr>
            <p:ph type="sldNum" sz="quarter" idx="10"/>
          </p:nvPr>
        </p:nvSpPr>
        <p:spPr/>
        <p:txBody>
          <a:bodyPr/>
          <a:lstStyle/>
          <a:p>
            <a:fld id="{500274B1-C4DF-4407-8F2F-3005C86BC8CE}" type="slidenum">
              <a:rPr lang="en-US" smtClean="0"/>
              <a:t>32</a:t>
            </a:fld>
            <a:endParaRPr lang="en-US"/>
          </a:p>
        </p:txBody>
      </p:sp>
    </p:spTree>
    <p:extLst>
      <p:ext uri="{BB962C8B-B14F-4D97-AF65-F5344CB8AC3E}">
        <p14:creationId xmlns:p14="http://schemas.microsoft.com/office/powerpoint/2010/main" val="1493210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Crown = FREE = https://pxhere.com/en/photo/636367</a:t>
            </a:r>
          </a:p>
          <a:p>
            <a:endParaRPr lang="en-US" dirty="0"/>
          </a:p>
          <a:p>
            <a:r>
              <a:rPr lang="en-US" dirty="0"/>
              <a:t>Compare Phil 2:5ff</a:t>
            </a:r>
          </a:p>
        </p:txBody>
      </p:sp>
      <p:sp>
        <p:nvSpPr>
          <p:cNvPr id="4" name="Slide Number Placeholder 3"/>
          <p:cNvSpPr>
            <a:spLocks noGrp="1"/>
          </p:cNvSpPr>
          <p:nvPr>
            <p:ph type="sldNum" sz="quarter" idx="10"/>
          </p:nvPr>
        </p:nvSpPr>
        <p:spPr/>
        <p:txBody>
          <a:bodyPr/>
          <a:lstStyle/>
          <a:p>
            <a:fld id="{500274B1-C4DF-4407-8F2F-3005C86BC8CE}" type="slidenum">
              <a:rPr lang="en-US" smtClean="0"/>
              <a:t>5</a:t>
            </a:fld>
            <a:endParaRPr lang="en-US"/>
          </a:p>
        </p:txBody>
      </p:sp>
    </p:spTree>
    <p:extLst>
      <p:ext uri="{BB962C8B-B14F-4D97-AF65-F5344CB8AC3E}">
        <p14:creationId xmlns:p14="http://schemas.microsoft.com/office/powerpoint/2010/main" val="26383280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who believe,</a:t>
            </a:r>
            <a:r>
              <a:rPr lang="en-US" dirty="0"/>
              <a:t> are</a:t>
            </a:r>
            <a:r>
              <a:rPr lang="en-US" baseline="0" dirty="0"/>
              <a:t> the spoils.  </a:t>
            </a:r>
            <a:endParaRPr lang="en-US" dirty="0"/>
          </a:p>
        </p:txBody>
      </p:sp>
      <p:sp>
        <p:nvSpPr>
          <p:cNvPr id="4" name="Slide Number Placeholder 3"/>
          <p:cNvSpPr>
            <a:spLocks noGrp="1"/>
          </p:cNvSpPr>
          <p:nvPr>
            <p:ph type="sldNum" sz="quarter" idx="10"/>
          </p:nvPr>
        </p:nvSpPr>
        <p:spPr/>
        <p:txBody>
          <a:bodyPr/>
          <a:lstStyle/>
          <a:p>
            <a:fld id="{500274B1-C4DF-4407-8F2F-3005C86BC8CE}" type="slidenum">
              <a:rPr lang="en-US" smtClean="0"/>
              <a:t>33</a:t>
            </a:fld>
            <a:endParaRPr lang="en-US"/>
          </a:p>
        </p:txBody>
      </p:sp>
    </p:spTree>
    <p:extLst>
      <p:ext uri="{BB962C8B-B14F-4D97-AF65-F5344CB8AC3E}">
        <p14:creationId xmlns:p14="http://schemas.microsoft.com/office/powerpoint/2010/main" val="41413264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“He died for us” </a:t>
            </a:r>
          </a:p>
          <a:p>
            <a:r>
              <a:rPr lang="en-US" dirty="0"/>
              <a:t>Because “He identified with us”</a:t>
            </a:r>
          </a:p>
          <a:p>
            <a:r>
              <a:rPr lang="en-US" dirty="0"/>
              <a:t>Because “He</a:t>
            </a:r>
            <a:r>
              <a:rPr lang="en-US" baseline="0" dirty="0"/>
              <a:t> took our sins”</a:t>
            </a:r>
          </a:p>
          <a:p>
            <a:r>
              <a:rPr lang="en-US" baseline="0" dirty="0"/>
              <a:t>Because “He ministered to us” </a:t>
            </a:r>
            <a:endParaRPr lang="en-US" dirty="0"/>
          </a:p>
        </p:txBody>
      </p:sp>
      <p:sp>
        <p:nvSpPr>
          <p:cNvPr id="4" name="Slide Number Placeholder 3"/>
          <p:cNvSpPr>
            <a:spLocks noGrp="1"/>
          </p:cNvSpPr>
          <p:nvPr>
            <p:ph type="sldNum" sz="quarter" idx="10"/>
          </p:nvPr>
        </p:nvSpPr>
        <p:spPr/>
        <p:txBody>
          <a:bodyPr/>
          <a:lstStyle/>
          <a:p>
            <a:fld id="{500274B1-C4DF-4407-8F2F-3005C86BC8CE}" type="slidenum">
              <a:rPr lang="en-US" smtClean="0"/>
              <a:t>34</a:t>
            </a:fld>
            <a:endParaRPr lang="en-US"/>
          </a:p>
        </p:txBody>
      </p:sp>
    </p:spTree>
    <p:extLst>
      <p:ext uri="{BB962C8B-B14F-4D97-AF65-F5344CB8AC3E}">
        <p14:creationId xmlns:p14="http://schemas.microsoft.com/office/powerpoint/2010/main" val="2506528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Crown = FREE = https://pxhere.com/en/photo/636367</a:t>
            </a:r>
          </a:p>
          <a:p>
            <a:endParaRPr lang="en-US" dirty="0"/>
          </a:p>
          <a:p>
            <a:r>
              <a:rPr lang="en-US" dirty="0"/>
              <a:t>Compare Phil 2:5ff</a:t>
            </a:r>
          </a:p>
        </p:txBody>
      </p:sp>
      <p:sp>
        <p:nvSpPr>
          <p:cNvPr id="4" name="Slide Number Placeholder 3"/>
          <p:cNvSpPr>
            <a:spLocks noGrp="1"/>
          </p:cNvSpPr>
          <p:nvPr>
            <p:ph type="sldNum" sz="quarter" idx="10"/>
          </p:nvPr>
        </p:nvSpPr>
        <p:spPr/>
        <p:txBody>
          <a:bodyPr/>
          <a:lstStyle/>
          <a:p>
            <a:fld id="{500274B1-C4DF-4407-8F2F-3005C86BC8CE}" type="slidenum">
              <a:rPr lang="en-US" smtClean="0"/>
              <a:t>6</a:t>
            </a:fld>
            <a:endParaRPr lang="en-US"/>
          </a:p>
        </p:txBody>
      </p:sp>
    </p:spTree>
    <p:extLst>
      <p:ext uri="{BB962C8B-B14F-4D97-AF65-F5344CB8AC3E}">
        <p14:creationId xmlns:p14="http://schemas.microsoft.com/office/powerpoint/2010/main" val="3630325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http://www.freebibleimages.org/photos/jesus-dies/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Compare Phil 2:5ff</a:t>
            </a:r>
          </a:p>
          <a:p>
            <a:endParaRPr lang="en-US" dirty="0"/>
          </a:p>
        </p:txBody>
      </p:sp>
      <p:sp>
        <p:nvSpPr>
          <p:cNvPr id="4" name="Slide Number Placeholder 3"/>
          <p:cNvSpPr>
            <a:spLocks noGrp="1"/>
          </p:cNvSpPr>
          <p:nvPr>
            <p:ph type="sldNum" sz="quarter" idx="10"/>
          </p:nvPr>
        </p:nvSpPr>
        <p:spPr/>
        <p:txBody>
          <a:bodyPr/>
          <a:lstStyle/>
          <a:p>
            <a:fld id="{500274B1-C4DF-4407-8F2F-3005C86BC8CE}" type="slidenum">
              <a:rPr lang="en-US" smtClean="0"/>
              <a:t>7</a:t>
            </a:fld>
            <a:endParaRPr lang="en-US"/>
          </a:p>
        </p:txBody>
      </p:sp>
    </p:spTree>
    <p:extLst>
      <p:ext uri="{BB962C8B-B14F-4D97-AF65-F5344CB8AC3E}">
        <p14:creationId xmlns:p14="http://schemas.microsoft.com/office/powerpoint/2010/main" val="704131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in clouds = FREE = https://www.flickr.com/photos/waitingfortheword/5733158786</a:t>
            </a:r>
          </a:p>
        </p:txBody>
      </p:sp>
      <p:sp>
        <p:nvSpPr>
          <p:cNvPr id="4" name="Slide Number Placeholder 3"/>
          <p:cNvSpPr>
            <a:spLocks noGrp="1"/>
          </p:cNvSpPr>
          <p:nvPr>
            <p:ph type="sldNum" sz="quarter" idx="10"/>
          </p:nvPr>
        </p:nvSpPr>
        <p:spPr/>
        <p:txBody>
          <a:bodyPr/>
          <a:lstStyle/>
          <a:p>
            <a:fld id="{500274B1-C4DF-4407-8F2F-3005C86BC8CE}" type="slidenum">
              <a:rPr lang="en-US" smtClean="0"/>
              <a:t>8</a:t>
            </a:fld>
            <a:endParaRPr lang="en-US"/>
          </a:p>
        </p:txBody>
      </p:sp>
    </p:spTree>
    <p:extLst>
      <p:ext uri="{BB962C8B-B14F-4D97-AF65-F5344CB8AC3E}">
        <p14:creationId xmlns:p14="http://schemas.microsoft.com/office/powerpoint/2010/main" val="3274105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a:t>
            </a:r>
            <a:r>
              <a:rPr lang="en-US"/>
              <a:t>in clouds = FREE = https://www.flickr.com/photos/waitingfortheword/5733158786</a:t>
            </a:r>
          </a:p>
        </p:txBody>
      </p:sp>
      <p:sp>
        <p:nvSpPr>
          <p:cNvPr id="4" name="Slide Number Placeholder 3"/>
          <p:cNvSpPr>
            <a:spLocks noGrp="1"/>
          </p:cNvSpPr>
          <p:nvPr>
            <p:ph type="sldNum" sz="quarter" idx="10"/>
          </p:nvPr>
        </p:nvSpPr>
        <p:spPr/>
        <p:txBody>
          <a:bodyPr/>
          <a:lstStyle/>
          <a:p>
            <a:fld id="{500274B1-C4DF-4407-8F2F-3005C86BC8CE}" type="slidenum">
              <a:rPr lang="en-US" smtClean="0"/>
              <a:t>9</a:t>
            </a:fld>
            <a:endParaRPr lang="en-US"/>
          </a:p>
        </p:txBody>
      </p:sp>
    </p:spTree>
    <p:extLst>
      <p:ext uri="{BB962C8B-B14F-4D97-AF65-F5344CB8AC3E}">
        <p14:creationId xmlns:p14="http://schemas.microsoft.com/office/powerpoint/2010/main" val="3426725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a:t>
            </a:r>
            <a:r>
              <a:rPr lang="en-US"/>
              <a:t>in clouds = FREE = https://www.flickr.com/photos/waitingfortheword/5733158786</a:t>
            </a:r>
          </a:p>
        </p:txBody>
      </p:sp>
      <p:sp>
        <p:nvSpPr>
          <p:cNvPr id="4" name="Slide Number Placeholder 3"/>
          <p:cNvSpPr>
            <a:spLocks noGrp="1"/>
          </p:cNvSpPr>
          <p:nvPr>
            <p:ph type="sldNum" sz="quarter" idx="10"/>
          </p:nvPr>
        </p:nvSpPr>
        <p:spPr/>
        <p:txBody>
          <a:bodyPr/>
          <a:lstStyle/>
          <a:p>
            <a:fld id="{500274B1-C4DF-4407-8F2F-3005C86BC8CE}" type="slidenum">
              <a:rPr lang="en-US" smtClean="0"/>
              <a:t>10</a:t>
            </a:fld>
            <a:endParaRPr lang="en-US"/>
          </a:p>
        </p:txBody>
      </p:sp>
    </p:spTree>
    <p:extLst>
      <p:ext uri="{BB962C8B-B14F-4D97-AF65-F5344CB8AC3E}">
        <p14:creationId xmlns:p14="http://schemas.microsoft.com/office/powerpoint/2010/main" val="427888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a:t>
            </a:r>
            <a:r>
              <a:rPr lang="en-US"/>
              <a:t>in clouds = FREE = https://www.flickr.com/photos/waitingfortheword/5733158786</a:t>
            </a:r>
          </a:p>
        </p:txBody>
      </p:sp>
      <p:sp>
        <p:nvSpPr>
          <p:cNvPr id="4" name="Slide Number Placeholder 3"/>
          <p:cNvSpPr>
            <a:spLocks noGrp="1"/>
          </p:cNvSpPr>
          <p:nvPr>
            <p:ph type="sldNum" sz="quarter" idx="10"/>
          </p:nvPr>
        </p:nvSpPr>
        <p:spPr/>
        <p:txBody>
          <a:bodyPr/>
          <a:lstStyle/>
          <a:p>
            <a:fld id="{500274B1-C4DF-4407-8F2F-3005C86BC8CE}" type="slidenum">
              <a:rPr lang="en-US" smtClean="0"/>
              <a:t>11</a:t>
            </a:fld>
            <a:endParaRPr lang="en-US"/>
          </a:p>
        </p:txBody>
      </p:sp>
    </p:spTree>
    <p:extLst>
      <p:ext uri="{BB962C8B-B14F-4D97-AF65-F5344CB8AC3E}">
        <p14:creationId xmlns:p14="http://schemas.microsoft.com/office/powerpoint/2010/main" val="2520953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CFC0C47-2E3F-4406-99C1-00882C614CAB}"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5940D8-616C-495F-99B3-CAA4A01B52DE}" type="slidenum">
              <a:rPr lang="en-US" smtClean="0"/>
              <a:t>‹#›</a:t>
            </a:fld>
            <a:endParaRPr lang="en-US"/>
          </a:p>
        </p:txBody>
      </p:sp>
    </p:spTree>
    <p:extLst>
      <p:ext uri="{BB962C8B-B14F-4D97-AF65-F5344CB8AC3E}">
        <p14:creationId xmlns:p14="http://schemas.microsoft.com/office/powerpoint/2010/main" val="3489384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FC0C47-2E3F-4406-99C1-00882C614CAB}"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5940D8-616C-495F-99B3-CAA4A01B52DE}" type="slidenum">
              <a:rPr lang="en-US" smtClean="0"/>
              <a:t>‹#›</a:t>
            </a:fld>
            <a:endParaRPr lang="en-US"/>
          </a:p>
        </p:txBody>
      </p:sp>
    </p:spTree>
    <p:extLst>
      <p:ext uri="{BB962C8B-B14F-4D97-AF65-F5344CB8AC3E}">
        <p14:creationId xmlns:p14="http://schemas.microsoft.com/office/powerpoint/2010/main" val="2987543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FC0C47-2E3F-4406-99C1-00882C614CAB}"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5940D8-616C-495F-99B3-CAA4A01B52DE}" type="slidenum">
              <a:rPr lang="en-US" smtClean="0"/>
              <a:t>‹#›</a:t>
            </a:fld>
            <a:endParaRPr lang="en-US"/>
          </a:p>
        </p:txBody>
      </p:sp>
    </p:spTree>
    <p:extLst>
      <p:ext uri="{BB962C8B-B14F-4D97-AF65-F5344CB8AC3E}">
        <p14:creationId xmlns:p14="http://schemas.microsoft.com/office/powerpoint/2010/main" val="3863462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FC0C47-2E3F-4406-99C1-00882C614CAB}"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5940D8-616C-495F-99B3-CAA4A01B52DE}" type="slidenum">
              <a:rPr lang="en-US" smtClean="0"/>
              <a:t>‹#›</a:t>
            </a:fld>
            <a:endParaRPr lang="en-US"/>
          </a:p>
        </p:txBody>
      </p:sp>
    </p:spTree>
    <p:extLst>
      <p:ext uri="{BB962C8B-B14F-4D97-AF65-F5344CB8AC3E}">
        <p14:creationId xmlns:p14="http://schemas.microsoft.com/office/powerpoint/2010/main" val="3522079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FC0C47-2E3F-4406-99C1-00882C614CAB}"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5940D8-616C-495F-99B3-CAA4A01B52DE}" type="slidenum">
              <a:rPr lang="en-US" smtClean="0"/>
              <a:t>‹#›</a:t>
            </a:fld>
            <a:endParaRPr lang="en-US"/>
          </a:p>
        </p:txBody>
      </p:sp>
    </p:spTree>
    <p:extLst>
      <p:ext uri="{BB962C8B-B14F-4D97-AF65-F5344CB8AC3E}">
        <p14:creationId xmlns:p14="http://schemas.microsoft.com/office/powerpoint/2010/main" val="2979507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FC0C47-2E3F-4406-99C1-00882C614CAB}" type="datetimeFigureOut">
              <a:rPr lang="en-US" smtClean="0"/>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5940D8-616C-495F-99B3-CAA4A01B52DE}" type="slidenum">
              <a:rPr lang="en-US" smtClean="0"/>
              <a:t>‹#›</a:t>
            </a:fld>
            <a:endParaRPr lang="en-US"/>
          </a:p>
        </p:txBody>
      </p:sp>
    </p:spTree>
    <p:extLst>
      <p:ext uri="{BB962C8B-B14F-4D97-AF65-F5344CB8AC3E}">
        <p14:creationId xmlns:p14="http://schemas.microsoft.com/office/powerpoint/2010/main" val="2665065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FC0C47-2E3F-4406-99C1-00882C614CAB}" type="datetimeFigureOut">
              <a:rPr lang="en-US" smtClean="0"/>
              <a:t>6/22/2021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5940D8-616C-495F-99B3-CAA4A01B52DE}" type="slidenum">
              <a:rPr lang="en-US" smtClean="0"/>
              <a:t>‹#›</a:t>
            </a:fld>
            <a:endParaRPr lang="en-US"/>
          </a:p>
        </p:txBody>
      </p:sp>
    </p:spTree>
    <p:extLst>
      <p:ext uri="{BB962C8B-B14F-4D97-AF65-F5344CB8AC3E}">
        <p14:creationId xmlns:p14="http://schemas.microsoft.com/office/powerpoint/2010/main" val="874790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FC0C47-2E3F-4406-99C1-00882C614CAB}" type="datetimeFigureOut">
              <a:rPr lang="en-US" smtClean="0"/>
              <a:t>6/22/2021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5940D8-616C-495F-99B3-CAA4A01B52DE}" type="slidenum">
              <a:rPr lang="en-US" smtClean="0"/>
              <a:t>‹#›</a:t>
            </a:fld>
            <a:endParaRPr lang="en-US"/>
          </a:p>
        </p:txBody>
      </p:sp>
    </p:spTree>
    <p:extLst>
      <p:ext uri="{BB962C8B-B14F-4D97-AF65-F5344CB8AC3E}">
        <p14:creationId xmlns:p14="http://schemas.microsoft.com/office/powerpoint/2010/main" val="1242732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FC0C47-2E3F-4406-99C1-00882C614CAB}" type="datetimeFigureOut">
              <a:rPr lang="en-US" smtClean="0"/>
              <a:t>6/22/2021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5940D8-616C-495F-99B3-CAA4A01B52DE}" type="slidenum">
              <a:rPr lang="en-US" smtClean="0"/>
              <a:t>‹#›</a:t>
            </a:fld>
            <a:endParaRPr lang="en-US"/>
          </a:p>
        </p:txBody>
      </p:sp>
    </p:spTree>
    <p:extLst>
      <p:ext uri="{BB962C8B-B14F-4D97-AF65-F5344CB8AC3E}">
        <p14:creationId xmlns:p14="http://schemas.microsoft.com/office/powerpoint/2010/main" val="2347373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FC0C47-2E3F-4406-99C1-00882C614CAB}" type="datetimeFigureOut">
              <a:rPr lang="en-US" smtClean="0"/>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5940D8-616C-495F-99B3-CAA4A01B52DE}" type="slidenum">
              <a:rPr lang="en-US" smtClean="0"/>
              <a:t>‹#›</a:t>
            </a:fld>
            <a:endParaRPr lang="en-US"/>
          </a:p>
        </p:txBody>
      </p:sp>
    </p:spTree>
    <p:extLst>
      <p:ext uri="{BB962C8B-B14F-4D97-AF65-F5344CB8AC3E}">
        <p14:creationId xmlns:p14="http://schemas.microsoft.com/office/powerpoint/2010/main" val="350634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FC0C47-2E3F-4406-99C1-00882C614CAB}" type="datetimeFigureOut">
              <a:rPr lang="en-US" smtClean="0"/>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5940D8-616C-495F-99B3-CAA4A01B52DE}" type="slidenum">
              <a:rPr lang="en-US" smtClean="0"/>
              <a:t>‹#›</a:t>
            </a:fld>
            <a:endParaRPr lang="en-US"/>
          </a:p>
        </p:txBody>
      </p:sp>
    </p:spTree>
    <p:extLst>
      <p:ext uri="{BB962C8B-B14F-4D97-AF65-F5344CB8AC3E}">
        <p14:creationId xmlns:p14="http://schemas.microsoft.com/office/powerpoint/2010/main" val="2615544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stretch>
            <a:fillRect/>
          </a:stretch>
        </p:blipFill>
        <p:spPr>
          <a:xfrm>
            <a:off x="0" y="0"/>
            <a:ext cx="12192000" cy="6993924"/>
          </a:xfrm>
          <a:prstGeom prst="rect">
            <a:avLst/>
          </a:prstGeom>
        </p:spPr>
      </p:pic>
      <p:pic>
        <p:nvPicPr>
          <p:cNvPr id="8" name="Picture 7"/>
          <p:cNvPicPr>
            <a:picLocks noChangeAspect="1"/>
          </p:cNvPicPr>
          <p:nvPr userDrawn="1"/>
        </p:nvPicPr>
        <p:blipFill>
          <a:blip r:embed="rId14"/>
          <a:stretch>
            <a:fillRect/>
          </a:stretch>
        </p:blipFill>
        <p:spPr>
          <a:xfrm>
            <a:off x="0" y="-1"/>
            <a:ext cx="12192000" cy="7000407"/>
          </a:xfrm>
          <a:prstGeom prst="rect">
            <a:avLst/>
          </a:prstGeom>
        </p:spPr>
      </p:pic>
      <p:sp>
        <p:nvSpPr>
          <p:cNvPr id="2" name="Title Placeholder 1"/>
          <p:cNvSpPr>
            <a:spLocks noGrp="1"/>
          </p:cNvSpPr>
          <p:nvPr>
            <p:ph type="title"/>
          </p:nvPr>
        </p:nvSpPr>
        <p:spPr>
          <a:xfrm>
            <a:off x="356260" y="0"/>
            <a:ext cx="1170907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56260" y="1353787"/>
            <a:ext cx="11245932" cy="482317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FC0C47-2E3F-4406-99C1-00882C614CAB}" type="datetimeFigureOut">
              <a:rPr lang="en-US" smtClean="0"/>
              <a:t>6/22/2021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5940D8-616C-495F-99B3-CAA4A01B52DE}" type="slidenum">
              <a:rPr lang="en-US" smtClean="0"/>
              <a:t>‹#›</a:t>
            </a:fld>
            <a:endParaRPr lang="en-US"/>
          </a:p>
        </p:txBody>
      </p:sp>
    </p:spTree>
    <p:extLst>
      <p:ext uri="{BB962C8B-B14F-4D97-AF65-F5344CB8AC3E}">
        <p14:creationId xmlns:p14="http://schemas.microsoft.com/office/powerpoint/2010/main" val="14263696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6000" b="1" kern="1200">
          <a:solidFill>
            <a:schemeClr val="bg1"/>
          </a:solidFill>
          <a:effectLst>
            <a:glow rad="101600">
              <a:schemeClr val="tx1"/>
            </a:glow>
          </a:effectLst>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35232"/>
            <a:ext cx="12192000" cy="983902"/>
          </a:xfrm>
        </p:spPr>
        <p:txBody>
          <a:bodyPr>
            <a:normAutofit/>
          </a:bodyPr>
          <a:lstStyle/>
          <a:p>
            <a:pPr algn="ctr"/>
            <a:r>
              <a:rPr lang="en-US" sz="7200" dirty="0"/>
              <a:t>Good Friday Had to Happen!</a:t>
            </a:r>
          </a:p>
        </p:txBody>
      </p:sp>
      <p:pic>
        <p:nvPicPr>
          <p:cNvPr id="3" name="Picture 5">
            <a:extLst>
              <a:ext uri="{FF2B5EF4-FFF2-40B4-BE49-F238E27FC236}">
                <a16:creationId xmlns:a16="http://schemas.microsoft.com/office/drawing/2014/main" id="{B5E4C5DE-72D2-4E0A-8CD5-886783399B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6" t="59897" r="53838" b="24545"/>
          <a:stretch>
            <a:fillRect/>
          </a:stretch>
        </p:blipFill>
        <p:spPr bwMode="auto">
          <a:xfrm>
            <a:off x="9350746" y="5636580"/>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spTree>
    <p:extLst>
      <p:ext uri="{BB962C8B-B14F-4D97-AF65-F5344CB8AC3E}">
        <p14:creationId xmlns:p14="http://schemas.microsoft.com/office/powerpoint/2010/main" val="252278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GLORIFICATION </a:t>
            </a:r>
            <a:r>
              <a:rPr lang="en-US" b="1" dirty="0"/>
              <a:t>of Jesus</a:t>
            </a:r>
            <a:endParaRPr lang="en-US" dirty="0"/>
          </a:p>
        </p:txBody>
      </p:sp>
      <p:pic>
        <p:nvPicPr>
          <p:cNvPr id="4" name="Picture 3"/>
          <p:cNvPicPr>
            <a:picLocks noChangeAspect="1"/>
          </p:cNvPicPr>
          <p:nvPr/>
        </p:nvPicPr>
        <p:blipFill>
          <a:blip r:embed="rId3"/>
          <a:stretch>
            <a:fillRect/>
          </a:stretch>
        </p:blipFill>
        <p:spPr>
          <a:xfrm>
            <a:off x="3578162" y="143435"/>
            <a:ext cx="5107394" cy="6858000"/>
          </a:xfrm>
          <a:prstGeom prst="rect">
            <a:avLst/>
          </a:prstGeom>
        </p:spPr>
      </p:pic>
      <p:sp>
        <p:nvSpPr>
          <p:cNvPr id="3" name="Content Placeholder 2"/>
          <p:cNvSpPr>
            <a:spLocks noGrp="1"/>
          </p:cNvSpPr>
          <p:nvPr>
            <p:ph idx="1"/>
          </p:nvPr>
        </p:nvSpPr>
        <p:spPr>
          <a:xfrm>
            <a:off x="356260" y="1353787"/>
            <a:ext cx="4932916" cy="4823176"/>
          </a:xfrm>
        </p:spPr>
        <p:txBody>
          <a:bodyPr/>
          <a:lstStyle/>
          <a:p>
            <a:r>
              <a:rPr lang="en-US" dirty="0">
                <a:effectLst>
                  <a:glow rad="127000">
                    <a:srgbClr val="FF0000"/>
                  </a:glow>
                </a:effectLst>
              </a:rPr>
              <a:t>He will be </a:t>
            </a:r>
            <a:r>
              <a:rPr lang="en-US" u="sng" dirty="0">
                <a:effectLst>
                  <a:glow rad="127000">
                    <a:srgbClr val="FF0000"/>
                  </a:glow>
                </a:effectLst>
              </a:rPr>
              <a:t>SHOCKING</a:t>
            </a:r>
            <a:r>
              <a:rPr lang="en-US" dirty="0">
                <a:effectLst>
                  <a:glow rad="127000">
                    <a:srgbClr val="FF0000"/>
                  </a:glow>
                </a:effectLst>
              </a:rPr>
              <a:t>:</a:t>
            </a:r>
          </a:p>
          <a:p>
            <a:r>
              <a:rPr lang="en-US" dirty="0">
                <a:effectLst>
                  <a:glow rad="127000">
                    <a:srgbClr val="447A6A"/>
                  </a:glow>
                </a:effectLst>
              </a:rPr>
              <a:t> </a:t>
            </a:r>
            <a:r>
              <a:rPr lang="en-US" baseline="30000" dirty="0">
                <a:effectLst>
                  <a:glow rad="127000">
                    <a:srgbClr val="447A6A"/>
                  </a:glow>
                </a:effectLst>
              </a:rPr>
              <a:t>15</a:t>
            </a:r>
            <a:r>
              <a:rPr lang="en-US" dirty="0">
                <a:effectLst>
                  <a:glow rad="127000">
                    <a:srgbClr val="447A6A"/>
                  </a:glow>
                </a:effectLst>
              </a:rPr>
              <a:t> so will he </a:t>
            </a:r>
            <a:r>
              <a:rPr lang="en-US" dirty="0">
                <a:solidFill>
                  <a:srgbClr val="FF0000"/>
                </a:solidFill>
                <a:effectLst>
                  <a:glow rad="127000">
                    <a:srgbClr val="447A6A"/>
                  </a:glow>
                </a:effectLst>
              </a:rPr>
              <a:t>sprinkle</a:t>
            </a:r>
            <a:r>
              <a:rPr lang="en-US" dirty="0">
                <a:effectLst>
                  <a:glow rad="127000">
                    <a:srgbClr val="447A6A"/>
                  </a:glow>
                </a:effectLst>
              </a:rPr>
              <a:t> many nations, and kings will shut their mouths because of him. </a:t>
            </a:r>
          </a:p>
        </p:txBody>
      </p:sp>
      <p:sp>
        <p:nvSpPr>
          <p:cNvPr id="6" name="Content Placeholder 2"/>
          <p:cNvSpPr txBox="1">
            <a:spLocks/>
          </p:cNvSpPr>
          <p:nvPr/>
        </p:nvSpPr>
        <p:spPr>
          <a:xfrm>
            <a:off x="2980486" y="2115786"/>
            <a:ext cx="2180752" cy="609484"/>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FF0000"/>
                </a:solidFill>
                <a:effectLst>
                  <a:glow rad="228600">
                    <a:schemeClr val="bg1"/>
                  </a:glow>
                </a:effectLst>
              </a:rPr>
              <a:t>SPURT</a:t>
            </a:r>
            <a:endParaRPr lang="en-US" dirty="0">
              <a:effectLst>
                <a:glow rad="228600">
                  <a:schemeClr val="bg1"/>
                </a:glow>
              </a:effectLst>
            </a:endParaRPr>
          </a:p>
        </p:txBody>
      </p:sp>
    </p:spTree>
    <p:extLst>
      <p:ext uri="{BB962C8B-B14F-4D97-AF65-F5344CB8AC3E}">
        <p14:creationId xmlns:p14="http://schemas.microsoft.com/office/powerpoint/2010/main" val="3653150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GLORIFICATION </a:t>
            </a:r>
            <a:r>
              <a:rPr lang="en-US" b="1" dirty="0"/>
              <a:t>of Jesus</a:t>
            </a:r>
            <a:endParaRPr lang="en-US" dirty="0"/>
          </a:p>
        </p:txBody>
      </p:sp>
      <p:pic>
        <p:nvPicPr>
          <p:cNvPr id="4" name="Picture 3"/>
          <p:cNvPicPr>
            <a:picLocks noChangeAspect="1"/>
          </p:cNvPicPr>
          <p:nvPr/>
        </p:nvPicPr>
        <p:blipFill>
          <a:blip r:embed="rId3"/>
          <a:stretch>
            <a:fillRect/>
          </a:stretch>
        </p:blipFill>
        <p:spPr>
          <a:xfrm>
            <a:off x="3578162" y="143435"/>
            <a:ext cx="5107394" cy="6858000"/>
          </a:xfrm>
          <a:prstGeom prst="rect">
            <a:avLst/>
          </a:prstGeom>
        </p:spPr>
      </p:pic>
      <p:sp>
        <p:nvSpPr>
          <p:cNvPr id="3" name="Content Placeholder 2"/>
          <p:cNvSpPr>
            <a:spLocks noGrp="1"/>
          </p:cNvSpPr>
          <p:nvPr>
            <p:ph idx="1"/>
          </p:nvPr>
        </p:nvSpPr>
        <p:spPr>
          <a:xfrm>
            <a:off x="356260" y="1353787"/>
            <a:ext cx="4932916" cy="4823176"/>
          </a:xfrm>
        </p:spPr>
        <p:txBody>
          <a:bodyPr/>
          <a:lstStyle/>
          <a:p>
            <a:r>
              <a:rPr lang="en-US" dirty="0">
                <a:effectLst>
                  <a:glow rad="127000">
                    <a:srgbClr val="FF0000"/>
                  </a:glow>
                </a:effectLst>
              </a:rPr>
              <a:t>He will be </a:t>
            </a:r>
            <a:r>
              <a:rPr lang="en-US" u="sng" dirty="0">
                <a:effectLst>
                  <a:glow rad="127000">
                    <a:srgbClr val="FF0000"/>
                  </a:glow>
                </a:effectLst>
              </a:rPr>
              <a:t>SHOCKING</a:t>
            </a:r>
            <a:r>
              <a:rPr lang="en-US" dirty="0">
                <a:effectLst>
                  <a:glow rad="127000">
                    <a:srgbClr val="FF0000"/>
                  </a:glow>
                </a:effectLst>
              </a:rPr>
              <a:t>:</a:t>
            </a:r>
          </a:p>
          <a:p>
            <a:r>
              <a:rPr lang="en-US" dirty="0">
                <a:effectLst>
                  <a:glow rad="127000">
                    <a:srgbClr val="447A6A"/>
                  </a:glow>
                </a:effectLst>
              </a:rPr>
              <a:t> </a:t>
            </a:r>
            <a:r>
              <a:rPr lang="en-US" baseline="30000" dirty="0">
                <a:effectLst>
                  <a:glow rad="127000">
                    <a:srgbClr val="447A6A"/>
                  </a:glow>
                </a:effectLst>
              </a:rPr>
              <a:t>15</a:t>
            </a:r>
            <a:r>
              <a:rPr lang="en-US" dirty="0">
                <a:effectLst>
                  <a:glow rad="127000">
                    <a:srgbClr val="447A6A"/>
                  </a:glow>
                </a:effectLst>
              </a:rPr>
              <a:t> so will he </a:t>
            </a:r>
            <a:r>
              <a:rPr lang="en-US" dirty="0">
                <a:solidFill>
                  <a:srgbClr val="FF0000"/>
                </a:solidFill>
                <a:effectLst>
                  <a:glow rad="127000">
                    <a:srgbClr val="447A6A"/>
                  </a:glow>
                </a:effectLst>
              </a:rPr>
              <a:t>sprinkle</a:t>
            </a:r>
            <a:r>
              <a:rPr lang="en-US" dirty="0">
                <a:effectLst>
                  <a:glow rad="127000">
                    <a:srgbClr val="447A6A"/>
                  </a:glow>
                </a:effectLst>
              </a:rPr>
              <a:t> many nations, and kings will shut their mouths because of him. </a:t>
            </a:r>
          </a:p>
        </p:txBody>
      </p:sp>
      <p:sp>
        <p:nvSpPr>
          <p:cNvPr id="6" name="Content Placeholder 2"/>
          <p:cNvSpPr txBox="1">
            <a:spLocks/>
          </p:cNvSpPr>
          <p:nvPr/>
        </p:nvSpPr>
        <p:spPr>
          <a:xfrm>
            <a:off x="2964988" y="2115786"/>
            <a:ext cx="2180752" cy="609484"/>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FF0000"/>
                </a:solidFill>
                <a:effectLst>
                  <a:glow rad="228600">
                    <a:schemeClr val="bg1"/>
                  </a:glow>
                </a:effectLst>
              </a:rPr>
              <a:t>STARTLE</a:t>
            </a:r>
            <a:endParaRPr lang="en-US" dirty="0">
              <a:effectLst>
                <a:glow rad="228600">
                  <a:schemeClr val="bg1"/>
                </a:glow>
              </a:effectLst>
            </a:endParaRPr>
          </a:p>
        </p:txBody>
      </p:sp>
    </p:spTree>
    <p:extLst>
      <p:ext uri="{BB962C8B-B14F-4D97-AF65-F5344CB8AC3E}">
        <p14:creationId xmlns:p14="http://schemas.microsoft.com/office/powerpoint/2010/main" val="1823733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GLORIFICATION </a:t>
            </a:r>
            <a:r>
              <a:rPr lang="en-US" b="1" dirty="0"/>
              <a:t>of Jesus</a:t>
            </a:r>
            <a:endParaRPr lang="en-US" dirty="0"/>
          </a:p>
        </p:txBody>
      </p:sp>
      <p:pic>
        <p:nvPicPr>
          <p:cNvPr id="4" name="Picture 3"/>
          <p:cNvPicPr>
            <a:picLocks noChangeAspect="1"/>
          </p:cNvPicPr>
          <p:nvPr/>
        </p:nvPicPr>
        <p:blipFill>
          <a:blip r:embed="rId3"/>
          <a:stretch>
            <a:fillRect/>
          </a:stretch>
        </p:blipFill>
        <p:spPr>
          <a:xfrm>
            <a:off x="3578162" y="143435"/>
            <a:ext cx="5107394" cy="6858000"/>
          </a:xfrm>
          <a:prstGeom prst="rect">
            <a:avLst/>
          </a:prstGeom>
        </p:spPr>
      </p:pic>
      <p:sp>
        <p:nvSpPr>
          <p:cNvPr id="3" name="Content Placeholder 2"/>
          <p:cNvSpPr>
            <a:spLocks noGrp="1"/>
          </p:cNvSpPr>
          <p:nvPr>
            <p:ph idx="1"/>
          </p:nvPr>
        </p:nvSpPr>
        <p:spPr>
          <a:xfrm>
            <a:off x="356260" y="1353787"/>
            <a:ext cx="4932916" cy="4823176"/>
          </a:xfrm>
        </p:spPr>
        <p:txBody>
          <a:bodyPr/>
          <a:lstStyle/>
          <a:p>
            <a:r>
              <a:rPr lang="en-US" dirty="0">
                <a:effectLst>
                  <a:glow rad="127000">
                    <a:srgbClr val="FF0000"/>
                  </a:glow>
                </a:effectLst>
              </a:rPr>
              <a:t>He will be </a:t>
            </a:r>
            <a:r>
              <a:rPr lang="en-US" u="sng" dirty="0">
                <a:effectLst>
                  <a:glow rad="127000">
                    <a:srgbClr val="FF0000"/>
                  </a:glow>
                </a:effectLst>
              </a:rPr>
              <a:t>SHOCKING</a:t>
            </a:r>
            <a:r>
              <a:rPr lang="en-US" dirty="0">
                <a:effectLst>
                  <a:glow rad="127000">
                    <a:srgbClr val="FF0000"/>
                  </a:glow>
                </a:effectLst>
              </a:rPr>
              <a:t>:</a:t>
            </a:r>
          </a:p>
          <a:p>
            <a:r>
              <a:rPr lang="en-US" dirty="0">
                <a:effectLst>
                  <a:glow rad="127000">
                    <a:srgbClr val="447A6A"/>
                  </a:glow>
                </a:effectLst>
              </a:rPr>
              <a:t> </a:t>
            </a:r>
            <a:r>
              <a:rPr lang="en-US" baseline="30000" dirty="0">
                <a:effectLst>
                  <a:glow rad="127000">
                    <a:srgbClr val="447A6A"/>
                  </a:glow>
                </a:effectLst>
              </a:rPr>
              <a:t>15</a:t>
            </a:r>
            <a:r>
              <a:rPr lang="en-US" dirty="0">
                <a:effectLst>
                  <a:glow rad="127000">
                    <a:srgbClr val="447A6A"/>
                  </a:glow>
                </a:effectLst>
              </a:rPr>
              <a:t> so will he </a:t>
            </a:r>
            <a:r>
              <a:rPr lang="en-US" dirty="0">
                <a:solidFill>
                  <a:srgbClr val="FF0000"/>
                </a:solidFill>
                <a:effectLst>
                  <a:glow rad="127000">
                    <a:srgbClr val="447A6A"/>
                  </a:glow>
                </a:effectLst>
              </a:rPr>
              <a:t>sprinkle</a:t>
            </a:r>
            <a:r>
              <a:rPr lang="en-US" dirty="0">
                <a:effectLst>
                  <a:glow rad="127000">
                    <a:srgbClr val="447A6A"/>
                  </a:glow>
                </a:effectLst>
              </a:rPr>
              <a:t> many nations, and kings will shut their mouths because of him. </a:t>
            </a:r>
          </a:p>
        </p:txBody>
      </p:sp>
      <p:sp>
        <p:nvSpPr>
          <p:cNvPr id="6" name="Content Placeholder 2"/>
          <p:cNvSpPr txBox="1">
            <a:spLocks/>
          </p:cNvSpPr>
          <p:nvPr/>
        </p:nvSpPr>
        <p:spPr>
          <a:xfrm>
            <a:off x="2964988" y="2115786"/>
            <a:ext cx="2180752" cy="609484"/>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FF0000"/>
                </a:solidFill>
                <a:effectLst>
                  <a:glow rad="228600">
                    <a:schemeClr val="bg1"/>
                  </a:glow>
                </a:effectLst>
              </a:rPr>
              <a:t>SHOCK</a:t>
            </a:r>
            <a:endParaRPr lang="en-US" dirty="0">
              <a:effectLst>
                <a:glow rad="228600">
                  <a:schemeClr val="bg1"/>
                </a:glow>
              </a:effectLst>
            </a:endParaRPr>
          </a:p>
        </p:txBody>
      </p:sp>
    </p:spTree>
    <p:extLst>
      <p:ext uri="{BB962C8B-B14F-4D97-AF65-F5344CB8AC3E}">
        <p14:creationId xmlns:p14="http://schemas.microsoft.com/office/powerpoint/2010/main" val="1382051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GLORIFICATION </a:t>
            </a:r>
            <a:r>
              <a:rPr lang="en-US" b="1" dirty="0"/>
              <a:t>of Jesus</a:t>
            </a:r>
            <a:endParaRPr lang="en-US" dirty="0"/>
          </a:p>
        </p:txBody>
      </p:sp>
      <p:pic>
        <p:nvPicPr>
          <p:cNvPr id="4" name="Picture 3"/>
          <p:cNvPicPr>
            <a:picLocks noChangeAspect="1"/>
          </p:cNvPicPr>
          <p:nvPr/>
        </p:nvPicPr>
        <p:blipFill>
          <a:blip r:embed="rId3"/>
          <a:stretch>
            <a:fillRect/>
          </a:stretch>
        </p:blipFill>
        <p:spPr>
          <a:xfrm>
            <a:off x="3578162" y="143435"/>
            <a:ext cx="5107394" cy="6858000"/>
          </a:xfrm>
          <a:prstGeom prst="rect">
            <a:avLst/>
          </a:prstGeom>
        </p:spPr>
      </p:pic>
      <p:sp>
        <p:nvSpPr>
          <p:cNvPr id="3" name="Content Placeholder 2"/>
          <p:cNvSpPr>
            <a:spLocks noGrp="1"/>
          </p:cNvSpPr>
          <p:nvPr>
            <p:ph idx="1"/>
          </p:nvPr>
        </p:nvSpPr>
        <p:spPr>
          <a:xfrm>
            <a:off x="356260" y="1353787"/>
            <a:ext cx="4932916" cy="4823176"/>
          </a:xfrm>
        </p:spPr>
        <p:txBody>
          <a:bodyPr/>
          <a:lstStyle/>
          <a:p>
            <a:r>
              <a:rPr lang="en-US" dirty="0">
                <a:effectLst>
                  <a:glow rad="127000">
                    <a:srgbClr val="FF0000"/>
                  </a:glow>
                </a:effectLst>
              </a:rPr>
              <a:t>He will be </a:t>
            </a:r>
            <a:r>
              <a:rPr lang="en-US" u="sng" dirty="0">
                <a:effectLst>
                  <a:glow rad="127000">
                    <a:srgbClr val="FF0000"/>
                  </a:glow>
                </a:effectLst>
              </a:rPr>
              <a:t>SHOCKING</a:t>
            </a:r>
            <a:r>
              <a:rPr lang="en-US" dirty="0">
                <a:effectLst>
                  <a:glow rad="127000">
                    <a:srgbClr val="FF0000"/>
                  </a:glow>
                </a:effectLst>
              </a:rPr>
              <a:t>:</a:t>
            </a:r>
          </a:p>
          <a:p>
            <a:r>
              <a:rPr lang="en-US" dirty="0">
                <a:effectLst>
                  <a:glow rad="127000">
                    <a:srgbClr val="447A6A"/>
                  </a:glow>
                </a:effectLst>
              </a:rPr>
              <a:t> </a:t>
            </a:r>
            <a:r>
              <a:rPr lang="en-US" baseline="30000" dirty="0">
                <a:effectLst>
                  <a:glow rad="127000">
                    <a:srgbClr val="447A6A"/>
                  </a:glow>
                </a:effectLst>
              </a:rPr>
              <a:t>15</a:t>
            </a:r>
            <a:r>
              <a:rPr lang="en-US" dirty="0">
                <a:effectLst>
                  <a:glow rad="127000">
                    <a:srgbClr val="447A6A"/>
                  </a:glow>
                </a:effectLst>
              </a:rPr>
              <a:t> so will he </a:t>
            </a:r>
            <a:r>
              <a:rPr lang="en-US" dirty="0">
                <a:solidFill>
                  <a:srgbClr val="FF0000"/>
                </a:solidFill>
                <a:effectLst>
                  <a:glow rad="127000">
                    <a:srgbClr val="447A6A"/>
                  </a:glow>
                </a:effectLst>
              </a:rPr>
              <a:t>sprinkle</a:t>
            </a:r>
            <a:r>
              <a:rPr lang="en-US" dirty="0">
                <a:effectLst>
                  <a:glow rad="127000">
                    <a:srgbClr val="447A6A"/>
                  </a:glow>
                </a:effectLst>
              </a:rPr>
              <a:t> many nations, and kings will shut their mouths because of him. </a:t>
            </a:r>
          </a:p>
        </p:txBody>
      </p:sp>
      <p:sp>
        <p:nvSpPr>
          <p:cNvPr id="11" name="Content Placeholder 2"/>
          <p:cNvSpPr txBox="1">
            <a:spLocks/>
          </p:cNvSpPr>
          <p:nvPr/>
        </p:nvSpPr>
        <p:spPr>
          <a:xfrm>
            <a:off x="7788000" y="2034824"/>
            <a:ext cx="4404000" cy="482317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effectLst>
                  <a:glow rad="127000">
                    <a:srgbClr val="447A6A"/>
                  </a:glow>
                </a:effectLst>
              </a:rPr>
              <a:t>For what they were not told, they will see, and what they have not heard, they will understand.</a:t>
            </a:r>
          </a:p>
        </p:txBody>
      </p:sp>
      <p:sp>
        <p:nvSpPr>
          <p:cNvPr id="7" name="Content Placeholder 2"/>
          <p:cNvSpPr txBox="1">
            <a:spLocks/>
          </p:cNvSpPr>
          <p:nvPr/>
        </p:nvSpPr>
        <p:spPr>
          <a:xfrm>
            <a:off x="2964988" y="2115786"/>
            <a:ext cx="2180752" cy="609484"/>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FF0000"/>
                </a:solidFill>
                <a:effectLst>
                  <a:glow rad="228600">
                    <a:schemeClr val="bg1"/>
                  </a:glow>
                </a:effectLst>
              </a:rPr>
              <a:t>SHOCK</a:t>
            </a:r>
            <a:endParaRPr lang="en-US" dirty="0">
              <a:effectLst>
                <a:glow rad="228600">
                  <a:schemeClr val="bg1"/>
                </a:glow>
              </a:effectLst>
            </a:endParaRPr>
          </a:p>
        </p:txBody>
      </p:sp>
    </p:spTree>
    <p:extLst>
      <p:ext uri="{BB962C8B-B14F-4D97-AF65-F5344CB8AC3E}">
        <p14:creationId xmlns:p14="http://schemas.microsoft.com/office/powerpoint/2010/main" val="32747648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GLORIFICATION </a:t>
            </a:r>
            <a:r>
              <a:rPr lang="en-US" b="1" dirty="0"/>
              <a:t>of Jesus</a:t>
            </a:r>
            <a:endParaRPr lang="en-US" dirty="0"/>
          </a:p>
        </p:txBody>
      </p:sp>
      <p:pic>
        <p:nvPicPr>
          <p:cNvPr id="4" name="Picture 3"/>
          <p:cNvPicPr>
            <a:picLocks noChangeAspect="1"/>
          </p:cNvPicPr>
          <p:nvPr/>
        </p:nvPicPr>
        <p:blipFill>
          <a:blip r:embed="rId3"/>
          <a:stretch>
            <a:fillRect/>
          </a:stretch>
        </p:blipFill>
        <p:spPr>
          <a:xfrm>
            <a:off x="3578162" y="143435"/>
            <a:ext cx="5107394" cy="6858000"/>
          </a:xfrm>
          <a:prstGeom prst="rect">
            <a:avLst/>
          </a:prstGeom>
        </p:spPr>
      </p:pic>
      <p:sp>
        <p:nvSpPr>
          <p:cNvPr id="3" name="Content Placeholder 2"/>
          <p:cNvSpPr>
            <a:spLocks noGrp="1"/>
          </p:cNvSpPr>
          <p:nvPr>
            <p:ph idx="1"/>
          </p:nvPr>
        </p:nvSpPr>
        <p:spPr>
          <a:xfrm>
            <a:off x="356260" y="1353787"/>
            <a:ext cx="4861200" cy="4823176"/>
          </a:xfrm>
        </p:spPr>
        <p:txBody>
          <a:bodyPr/>
          <a:lstStyle/>
          <a:p>
            <a:r>
              <a:rPr lang="en-US" dirty="0">
                <a:effectLst>
                  <a:glow rad="127000">
                    <a:srgbClr val="FF0000"/>
                  </a:glow>
                </a:effectLst>
              </a:rPr>
              <a:t>He will be </a:t>
            </a:r>
            <a:r>
              <a:rPr lang="en-US" u="sng" dirty="0">
                <a:effectLst>
                  <a:glow rad="127000">
                    <a:srgbClr val="FF0000"/>
                  </a:glow>
                </a:effectLst>
              </a:rPr>
              <a:t>SHOCKING</a:t>
            </a:r>
            <a:r>
              <a:rPr lang="en-US" dirty="0">
                <a:effectLst>
                  <a:glow rad="127000">
                    <a:srgbClr val="FF0000"/>
                  </a:glow>
                </a:effectLst>
              </a:rPr>
              <a:t>:</a:t>
            </a:r>
            <a:r>
              <a:rPr lang="en-US" u="sng" dirty="0">
                <a:effectLst>
                  <a:glow rad="127000">
                    <a:srgbClr val="FF0000"/>
                  </a:glow>
                </a:effectLst>
              </a:rPr>
              <a:t> </a:t>
            </a:r>
            <a:endParaRPr lang="en-US" dirty="0">
              <a:effectLst>
                <a:glow rad="127000">
                  <a:srgbClr val="FF0000"/>
                </a:glow>
              </a:effectLst>
            </a:endParaRPr>
          </a:p>
          <a:p>
            <a:r>
              <a:rPr lang="en-US" dirty="0">
                <a:effectLst>
                  <a:glow rad="127000">
                    <a:srgbClr val="447A6A"/>
                  </a:glow>
                </a:effectLst>
              </a:rPr>
              <a:t> </a:t>
            </a:r>
            <a:r>
              <a:rPr lang="en-US" baseline="30000" dirty="0">
                <a:effectLst>
                  <a:glow rad="127000">
                    <a:srgbClr val="447A6A"/>
                  </a:glow>
                </a:effectLst>
              </a:rPr>
              <a:t>15</a:t>
            </a:r>
            <a:r>
              <a:rPr lang="en-US" dirty="0">
                <a:effectLst>
                  <a:glow rad="127000">
                    <a:srgbClr val="447A6A"/>
                  </a:glow>
                </a:effectLst>
              </a:rPr>
              <a:t> so will he </a:t>
            </a:r>
            <a:r>
              <a:rPr lang="en-US" dirty="0">
                <a:solidFill>
                  <a:srgbClr val="FF0000"/>
                </a:solidFill>
                <a:effectLst>
                  <a:glow rad="127000">
                    <a:srgbClr val="447A6A"/>
                  </a:glow>
                </a:effectLst>
              </a:rPr>
              <a:t>sprinkle</a:t>
            </a:r>
            <a:r>
              <a:rPr lang="en-US" dirty="0">
                <a:effectLst>
                  <a:glow rad="127000">
                    <a:srgbClr val="447A6A"/>
                  </a:glow>
                </a:effectLst>
              </a:rPr>
              <a:t> many nations, and kings will shut their mouths because of him. </a:t>
            </a:r>
          </a:p>
        </p:txBody>
      </p:sp>
      <p:sp>
        <p:nvSpPr>
          <p:cNvPr id="11" name="Content Placeholder 2"/>
          <p:cNvSpPr txBox="1">
            <a:spLocks/>
          </p:cNvSpPr>
          <p:nvPr/>
        </p:nvSpPr>
        <p:spPr>
          <a:xfrm>
            <a:off x="7788000" y="2034824"/>
            <a:ext cx="4404000" cy="482317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effectLst>
                  <a:glow rad="127000">
                    <a:srgbClr val="447A6A"/>
                  </a:glow>
                </a:effectLst>
              </a:rPr>
              <a:t>For what they were not told, </a:t>
            </a:r>
            <a:r>
              <a:rPr lang="en-US" dirty="0">
                <a:effectLst>
                  <a:glow rad="127000">
                    <a:srgbClr val="FF0000"/>
                  </a:glow>
                </a:effectLst>
              </a:rPr>
              <a:t>they will see</a:t>
            </a:r>
            <a:r>
              <a:rPr lang="en-US" dirty="0">
                <a:effectLst>
                  <a:glow rad="127000">
                    <a:srgbClr val="447A6A"/>
                  </a:glow>
                </a:effectLst>
              </a:rPr>
              <a:t>, and what they have not heard,</a:t>
            </a:r>
            <a:r>
              <a:rPr lang="en-US" dirty="0">
                <a:effectLst>
                  <a:glow rad="127000">
                    <a:schemeClr val="tx1">
                      <a:alpha val="0"/>
                    </a:schemeClr>
                  </a:glow>
                </a:effectLst>
              </a:rPr>
              <a:t> </a:t>
            </a:r>
            <a:r>
              <a:rPr lang="en-US" dirty="0">
                <a:effectLst>
                  <a:glow rad="127000">
                    <a:srgbClr val="FF0000"/>
                  </a:glow>
                </a:effectLst>
              </a:rPr>
              <a:t>they will understand</a:t>
            </a:r>
            <a:r>
              <a:rPr lang="en-US" dirty="0">
                <a:effectLst>
                  <a:glow rad="127000">
                    <a:schemeClr val="tx1"/>
                  </a:glow>
                </a:effectLst>
              </a:rPr>
              <a:t>.</a:t>
            </a:r>
          </a:p>
        </p:txBody>
      </p:sp>
      <p:sp>
        <p:nvSpPr>
          <p:cNvPr id="7" name="Content Placeholder 2"/>
          <p:cNvSpPr txBox="1">
            <a:spLocks/>
          </p:cNvSpPr>
          <p:nvPr/>
        </p:nvSpPr>
        <p:spPr>
          <a:xfrm>
            <a:off x="2964988" y="2115786"/>
            <a:ext cx="2180752" cy="609484"/>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FF0000"/>
                </a:solidFill>
                <a:effectLst>
                  <a:glow rad="228600">
                    <a:schemeClr val="bg1"/>
                  </a:glow>
                </a:effectLst>
              </a:rPr>
              <a:t>SHOCK</a:t>
            </a:r>
            <a:endParaRPr lang="en-US" dirty="0">
              <a:effectLst>
                <a:glow rad="228600">
                  <a:schemeClr val="bg1"/>
                </a:glow>
              </a:effectLst>
            </a:endParaRPr>
          </a:p>
        </p:txBody>
      </p:sp>
    </p:spTree>
    <p:extLst>
      <p:ext uri="{BB962C8B-B14F-4D97-AF65-F5344CB8AC3E}">
        <p14:creationId xmlns:p14="http://schemas.microsoft.com/office/powerpoint/2010/main" val="23266340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459" y="618565"/>
            <a:ext cx="12200459" cy="7175324"/>
          </a:xfrm>
          <a:prstGeom prst="rect">
            <a:avLst/>
          </a:prstGeom>
        </p:spPr>
      </p:pic>
      <p:sp>
        <p:nvSpPr>
          <p:cNvPr id="2" name="Title 1"/>
          <p:cNvSpPr>
            <a:spLocks noGrp="1"/>
          </p:cNvSpPr>
          <p:nvPr>
            <p:ph type="title"/>
          </p:nvPr>
        </p:nvSpPr>
        <p:spPr/>
        <p:txBody>
          <a:bodyPr/>
          <a:lstStyle/>
          <a:p>
            <a:r>
              <a:rPr lang="en-US" dirty="0"/>
              <a:t>The REJECTION of Jesus</a:t>
            </a:r>
          </a:p>
        </p:txBody>
      </p:sp>
      <p:sp>
        <p:nvSpPr>
          <p:cNvPr id="3" name="Content Placeholder 2"/>
          <p:cNvSpPr>
            <a:spLocks noGrp="1"/>
          </p:cNvSpPr>
          <p:nvPr>
            <p:ph idx="1"/>
          </p:nvPr>
        </p:nvSpPr>
        <p:spPr>
          <a:xfrm>
            <a:off x="356260" y="1353787"/>
            <a:ext cx="5417011" cy="4823176"/>
          </a:xfrm>
        </p:spPr>
        <p:txBody>
          <a:bodyPr/>
          <a:lstStyle/>
          <a:p>
            <a:pPr>
              <a:lnSpc>
                <a:spcPct val="80000"/>
              </a:lnSpc>
            </a:pPr>
            <a:endParaRPr lang="en-US" dirty="0"/>
          </a:p>
        </p:txBody>
      </p:sp>
    </p:spTree>
    <p:extLst>
      <p:ext uri="{BB962C8B-B14F-4D97-AF65-F5344CB8AC3E}">
        <p14:creationId xmlns:p14="http://schemas.microsoft.com/office/powerpoint/2010/main" val="7873017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10034"/>
          <a:stretch/>
        </p:blipFill>
        <p:spPr>
          <a:xfrm>
            <a:off x="3886343" y="0"/>
            <a:ext cx="8359445" cy="6992471"/>
          </a:xfrm>
          <a:prstGeom prst="rect">
            <a:avLst/>
          </a:prstGeom>
        </p:spPr>
      </p:pic>
      <p:sp>
        <p:nvSpPr>
          <p:cNvPr id="2" name="Title 1"/>
          <p:cNvSpPr>
            <a:spLocks noGrp="1"/>
          </p:cNvSpPr>
          <p:nvPr>
            <p:ph type="title"/>
          </p:nvPr>
        </p:nvSpPr>
        <p:spPr/>
        <p:txBody>
          <a:bodyPr/>
          <a:lstStyle/>
          <a:p>
            <a:r>
              <a:rPr lang="en-US" dirty="0"/>
              <a:t>The REJECTION of Jesus</a:t>
            </a:r>
          </a:p>
        </p:txBody>
      </p:sp>
      <p:sp>
        <p:nvSpPr>
          <p:cNvPr id="3" name="Content Placeholder 2"/>
          <p:cNvSpPr>
            <a:spLocks noGrp="1"/>
          </p:cNvSpPr>
          <p:nvPr>
            <p:ph idx="1"/>
          </p:nvPr>
        </p:nvSpPr>
        <p:spPr>
          <a:xfrm>
            <a:off x="356260" y="1353787"/>
            <a:ext cx="5417011" cy="4823176"/>
          </a:xfrm>
        </p:spPr>
        <p:txBody>
          <a:bodyPr/>
          <a:lstStyle/>
          <a:p>
            <a:pPr>
              <a:lnSpc>
                <a:spcPct val="80000"/>
              </a:lnSpc>
            </a:pPr>
            <a:r>
              <a:rPr lang="en-US" dirty="0">
                <a:effectLst>
                  <a:glow rad="127000">
                    <a:srgbClr val="FF0000"/>
                  </a:glow>
                </a:effectLst>
              </a:rPr>
              <a:t>He will be </a:t>
            </a:r>
            <a:r>
              <a:rPr lang="en-US" u="sng" dirty="0">
                <a:effectLst>
                  <a:glow rad="127000">
                    <a:srgbClr val="FF0000"/>
                  </a:glow>
                </a:effectLst>
              </a:rPr>
              <a:t>DISBELEIVED</a:t>
            </a:r>
            <a:r>
              <a:rPr lang="en-US" dirty="0">
                <a:effectLst>
                  <a:glow rad="127000">
                    <a:srgbClr val="FF0000"/>
                  </a:glow>
                </a:effectLst>
              </a:rPr>
              <a:t>:</a:t>
            </a:r>
          </a:p>
          <a:p>
            <a:pPr>
              <a:lnSpc>
                <a:spcPct val="80000"/>
              </a:lnSpc>
            </a:pPr>
            <a:r>
              <a:rPr lang="en-US" baseline="30000" dirty="0"/>
              <a:t>53:1</a:t>
            </a:r>
            <a:r>
              <a:rPr lang="en-US" dirty="0"/>
              <a:t> </a:t>
            </a:r>
            <a:r>
              <a:rPr lang="en-US" dirty="0">
                <a:effectLst>
                  <a:glow rad="127000">
                    <a:srgbClr val="FF0000"/>
                  </a:glow>
                </a:effectLst>
              </a:rPr>
              <a:t>Who</a:t>
            </a:r>
            <a:r>
              <a:rPr lang="en-US" dirty="0"/>
              <a:t> </a:t>
            </a:r>
            <a:r>
              <a:rPr lang="en-US" dirty="0">
                <a:effectLst>
                  <a:glow rad="127000">
                    <a:srgbClr val="447A6A"/>
                  </a:glow>
                </a:effectLst>
              </a:rPr>
              <a:t>has</a:t>
            </a:r>
            <a:r>
              <a:rPr lang="en-US" dirty="0"/>
              <a:t> </a:t>
            </a:r>
            <a:r>
              <a:rPr lang="en-US" dirty="0">
                <a:effectLst>
                  <a:glow rad="127000">
                    <a:srgbClr val="FF0000"/>
                  </a:glow>
                </a:effectLst>
              </a:rPr>
              <a:t>believed</a:t>
            </a:r>
            <a:r>
              <a:rPr lang="en-US" dirty="0"/>
              <a:t> </a:t>
            </a:r>
            <a:r>
              <a:rPr lang="en-US" dirty="0">
                <a:effectLst>
                  <a:glow rad="127000">
                    <a:srgbClr val="447A6A"/>
                  </a:glow>
                </a:effectLst>
              </a:rPr>
              <a:t>our message and to whom has the arm of the LORD been revealed</a:t>
            </a:r>
          </a:p>
        </p:txBody>
      </p:sp>
    </p:spTree>
    <p:extLst>
      <p:ext uri="{BB962C8B-B14F-4D97-AF65-F5344CB8AC3E}">
        <p14:creationId xmlns:p14="http://schemas.microsoft.com/office/powerpoint/2010/main" val="34487977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968907" y="-1"/>
            <a:ext cx="7223093" cy="6992471"/>
          </a:xfrm>
          <a:prstGeom prst="rect">
            <a:avLst/>
          </a:prstGeom>
        </p:spPr>
      </p:pic>
      <p:sp>
        <p:nvSpPr>
          <p:cNvPr id="2" name="Title 1"/>
          <p:cNvSpPr>
            <a:spLocks noGrp="1"/>
          </p:cNvSpPr>
          <p:nvPr>
            <p:ph type="title"/>
          </p:nvPr>
        </p:nvSpPr>
        <p:spPr/>
        <p:txBody>
          <a:bodyPr/>
          <a:lstStyle/>
          <a:p>
            <a:r>
              <a:rPr lang="en-US" dirty="0"/>
              <a:t>The REJECTION of Jesus</a:t>
            </a:r>
          </a:p>
        </p:txBody>
      </p:sp>
      <p:sp>
        <p:nvSpPr>
          <p:cNvPr id="3" name="Content Placeholder 2"/>
          <p:cNvSpPr>
            <a:spLocks noGrp="1"/>
          </p:cNvSpPr>
          <p:nvPr>
            <p:ph idx="1"/>
          </p:nvPr>
        </p:nvSpPr>
        <p:spPr>
          <a:xfrm>
            <a:off x="356260" y="1353787"/>
            <a:ext cx="5668022" cy="4823176"/>
          </a:xfrm>
        </p:spPr>
        <p:txBody>
          <a:bodyPr/>
          <a:lstStyle/>
          <a:p>
            <a:pPr>
              <a:lnSpc>
                <a:spcPct val="80000"/>
              </a:lnSpc>
            </a:pPr>
            <a:r>
              <a:rPr lang="en-US" dirty="0">
                <a:effectLst>
                  <a:glow rad="127000">
                    <a:srgbClr val="FF0000"/>
                  </a:glow>
                </a:effectLst>
              </a:rPr>
              <a:t>He will be </a:t>
            </a:r>
            <a:r>
              <a:rPr lang="en-US" u="sng" dirty="0">
                <a:effectLst>
                  <a:glow rad="127000">
                    <a:srgbClr val="FF0000"/>
                  </a:glow>
                </a:effectLst>
              </a:rPr>
              <a:t>UNDESIRED</a:t>
            </a:r>
            <a:r>
              <a:rPr lang="en-US" dirty="0">
                <a:effectLst>
                  <a:glow rad="127000">
                    <a:srgbClr val="FF0000"/>
                  </a:glow>
                </a:effectLst>
              </a:rPr>
              <a:t>:</a:t>
            </a:r>
          </a:p>
          <a:p>
            <a:pPr>
              <a:lnSpc>
                <a:spcPct val="80000"/>
              </a:lnSpc>
            </a:pPr>
            <a:r>
              <a:rPr lang="en-US" baseline="30000" dirty="0">
                <a:effectLst>
                  <a:glow rad="127000">
                    <a:srgbClr val="447A6A"/>
                  </a:glow>
                </a:effectLst>
              </a:rPr>
              <a:t>2</a:t>
            </a:r>
            <a:r>
              <a:rPr lang="en-US" dirty="0">
                <a:effectLst>
                  <a:glow rad="127000">
                    <a:srgbClr val="447A6A"/>
                  </a:glow>
                </a:effectLst>
              </a:rPr>
              <a:t> He grew up before him like a tender shoot, and like a root out of dry ground. He had </a:t>
            </a:r>
            <a:r>
              <a:rPr lang="en-US" dirty="0">
                <a:effectLst>
                  <a:glow rad="317500">
                    <a:srgbClr val="FF0000"/>
                  </a:glow>
                </a:effectLst>
              </a:rPr>
              <a:t>no</a:t>
            </a:r>
            <a:r>
              <a:rPr lang="en-US" dirty="0">
                <a:effectLst>
                  <a:glow rad="127000">
                    <a:srgbClr val="FF0000"/>
                  </a:glow>
                </a:effectLst>
              </a:rPr>
              <a:t> beauty or </a:t>
            </a:r>
            <a:r>
              <a:rPr lang="en-US" dirty="0">
                <a:effectLst>
                  <a:glow rad="317500">
                    <a:srgbClr val="FF0000"/>
                  </a:glow>
                </a:effectLst>
              </a:rPr>
              <a:t>majesty</a:t>
            </a:r>
            <a:r>
              <a:rPr lang="en-US" dirty="0"/>
              <a:t> </a:t>
            </a:r>
            <a:r>
              <a:rPr lang="en-US" dirty="0">
                <a:effectLst>
                  <a:glow rad="127000">
                    <a:srgbClr val="447A6A"/>
                  </a:glow>
                </a:effectLst>
              </a:rPr>
              <a:t>to attract us to him, </a:t>
            </a:r>
            <a:r>
              <a:rPr lang="en-US" dirty="0">
                <a:effectLst>
                  <a:glow rad="127000">
                    <a:srgbClr val="FF0000"/>
                  </a:glow>
                </a:effectLst>
              </a:rPr>
              <a:t>nothing</a:t>
            </a:r>
            <a:r>
              <a:rPr lang="en-US" dirty="0"/>
              <a:t> </a:t>
            </a:r>
            <a:r>
              <a:rPr lang="en-US" dirty="0">
                <a:effectLst>
                  <a:glow rad="127000">
                    <a:srgbClr val="447A6A"/>
                  </a:glow>
                </a:effectLst>
              </a:rPr>
              <a:t>in his appearance that we </a:t>
            </a:r>
            <a:br>
              <a:rPr lang="en-US" dirty="0">
                <a:effectLst>
                  <a:glow rad="127000">
                    <a:srgbClr val="447A6A"/>
                  </a:glow>
                </a:effectLst>
              </a:rPr>
            </a:br>
            <a:r>
              <a:rPr lang="en-US" dirty="0">
                <a:effectLst>
                  <a:glow rad="127000">
                    <a:srgbClr val="447A6A"/>
                  </a:glow>
                </a:effectLst>
              </a:rPr>
              <a:t>should </a:t>
            </a:r>
            <a:r>
              <a:rPr lang="en-US" dirty="0">
                <a:effectLst>
                  <a:glow rad="127000">
                    <a:srgbClr val="FF0000"/>
                  </a:glow>
                </a:effectLst>
              </a:rPr>
              <a:t>desire</a:t>
            </a:r>
            <a:r>
              <a:rPr lang="en-US" dirty="0"/>
              <a:t> </a:t>
            </a:r>
            <a:r>
              <a:rPr lang="en-US" dirty="0">
                <a:effectLst>
                  <a:glow rad="127000">
                    <a:srgbClr val="447A6A"/>
                  </a:glow>
                </a:effectLst>
              </a:rPr>
              <a:t>him.</a:t>
            </a:r>
            <a:r>
              <a:rPr lang="en-US" dirty="0"/>
              <a:t> </a:t>
            </a:r>
          </a:p>
        </p:txBody>
      </p:sp>
    </p:spTree>
    <p:extLst>
      <p:ext uri="{BB962C8B-B14F-4D97-AF65-F5344CB8AC3E}">
        <p14:creationId xmlns:p14="http://schemas.microsoft.com/office/powerpoint/2010/main" val="2413473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483536" y="0"/>
            <a:ext cx="7708464" cy="7037294"/>
          </a:xfrm>
          <a:prstGeom prst="rect">
            <a:avLst/>
          </a:prstGeom>
        </p:spPr>
      </p:pic>
      <p:sp>
        <p:nvSpPr>
          <p:cNvPr id="2" name="Title 1"/>
          <p:cNvSpPr>
            <a:spLocks noGrp="1"/>
          </p:cNvSpPr>
          <p:nvPr>
            <p:ph type="title"/>
          </p:nvPr>
        </p:nvSpPr>
        <p:spPr/>
        <p:txBody>
          <a:bodyPr/>
          <a:lstStyle/>
          <a:p>
            <a:r>
              <a:rPr lang="en-US" dirty="0"/>
              <a:t>The REJECTION of Jesus</a:t>
            </a:r>
          </a:p>
        </p:txBody>
      </p:sp>
      <p:sp>
        <p:nvSpPr>
          <p:cNvPr id="3" name="Content Placeholder 2"/>
          <p:cNvSpPr>
            <a:spLocks noGrp="1"/>
          </p:cNvSpPr>
          <p:nvPr>
            <p:ph idx="1"/>
          </p:nvPr>
        </p:nvSpPr>
        <p:spPr>
          <a:xfrm>
            <a:off x="356260" y="1353787"/>
            <a:ext cx="5632164" cy="4823176"/>
          </a:xfrm>
        </p:spPr>
        <p:txBody>
          <a:bodyPr/>
          <a:lstStyle/>
          <a:p>
            <a:pPr>
              <a:lnSpc>
                <a:spcPct val="80000"/>
              </a:lnSpc>
            </a:pPr>
            <a:r>
              <a:rPr lang="en-US" dirty="0">
                <a:effectLst>
                  <a:glow rad="127000">
                    <a:srgbClr val="FF0000"/>
                  </a:glow>
                </a:effectLst>
              </a:rPr>
              <a:t>He will be </a:t>
            </a:r>
            <a:r>
              <a:rPr lang="en-US" u="sng" dirty="0">
                <a:effectLst>
                  <a:glow rad="127000">
                    <a:srgbClr val="FF0000"/>
                  </a:glow>
                </a:effectLst>
              </a:rPr>
              <a:t>DESPISED</a:t>
            </a:r>
            <a:r>
              <a:rPr lang="en-US" dirty="0">
                <a:effectLst>
                  <a:glow rad="127000">
                    <a:srgbClr val="FF0000"/>
                  </a:glow>
                </a:effectLst>
              </a:rPr>
              <a:t>:</a:t>
            </a:r>
          </a:p>
          <a:p>
            <a:pPr>
              <a:lnSpc>
                <a:spcPct val="80000"/>
              </a:lnSpc>
            </a:pPr>
            <a:r>
              <a:rPr lang="en-US" dirty="0">
                <a:effectLst>
                  <a:glow rad="127000">
                    <a:srgbClr val="447A6A"/>
                  </a:glow>
                </a:effectLst>
              </a:rPr>
              <a:t> </a:t>
            </a:r>
            <a:r>
              <a:rPr lang="en-US" baseline="30000" dirty="0">
                <a:effectLst>
                  <a:glow rad="127000">
                    <a:srgbClr val="447A6A"/>
                  </a:glow>
                </a:effectLst>
              </a:rPr>
              <a:t>3</a:t>
            </a:r>
            <a:r>
              <a:rPr lang="en-US" dirty="0">
                <a:effectLst>
                  <a:glow rad="127000">
                    <a:srgbClr val="447A6A"/>
                  </a:glow>
                </a:effectLst>
              </a:rPr>
              <a:t> He was </a:t>
            </a:r>
            <a:r>
              <a:rPr lang="en-US" dirty="0">
                <a:solidFill>
                  <a:srgbClr val="FF0000"/>
                </a:solidFill>
                <a:effectLst>
                  <a:glow rad="127000">
                    <a:schemeClr val="bg1"/>
                  </a:glow>
                </a:effectLst>
              </a:rPr>
              <a:t>despised</a:t>
            </a:r>
            <a:r>
              <a:rPr lang="en-US" dirty="0">
                <a:effectLst>
                  <a:glow rad="127000">
                    <a:schemeClr val="bg1"/>
                  </a:glow>
                </a:effectLst>
              </a:rPr>
              <a:t> </a:t>
            </a:r>
            <a:r>
              <a:rPr lang="en-US" dirty="0">
                <a:effectLst>
                  <a:glow rad="127000">
                    <a:srgbClr val="447A6A"/>
                  </a:glow>
                </a:effectLst>
              </a:rPr>
              <a:t>and rejected by men, a man of sorrows, and familiar with suffering. Like one from whom men hide their faces he was </a:t>
            </a:r>
            <a:r>
              <a:rPr lang="en-US" dirty="0">
                <a:solidFill>
                  <a:srgbClr val="FF0000"/>
                </a:solidFill>
                <a:effectLst>
                  <a:glow rad="127000">
                    <a:schemeClr val="bg1"/>
                  </a:glow>
                </a:effectLst>
              </a:rPr>
              <a:t>despised</a:t>
            </a:r>
            <a:r>
              <a:rPr lang="en-US" dirty="0">
                <a:effectLst>
                  <a:glow rad="127000">
                    <a:srgbClr val="447A6A"/>
                  </a:glow>
                </a:effectLst>
              </a:rPr>
              <a:t>, and we esteemed him not.</a:t>
            </a:r>
            <a:r>
              <a:rPr lang="en-US" dirty="0"/>
              <a:t> </a:t>
            </a:r>
          </a:p>
        </p:txBody>
      </p:sp>
    </p:spTree>
    <p:extLst>
      <p:ext uri="{BB962C8B-B14F-4D97-AF65-F5344CB8AC3E}">
        <p14:creationId xmlns:p14="http://schemas.microsoft.com/office/powerpoint/2010/main" val="3468311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26392"/>
            <a:ext cx="12192000" cy="7345757"/>
          </a:xfrm>
          <a:prstGeom prst="rect">
            <a:avLst/>
          </a:prstGeom>
        </p:spPr>
      </p:pic>
      <p:sp>
        <p:nvSpPr>
          <p:cNvPr id="2" name="Title 1"/>
          <p:cNvSpPr>
            <a:spLocks noGrp="1"/>
          </p:cNvSpPr>
          <p:nvPr>
            <p:ph type="title"/>
          </p:nvPr>
        </p:nvSpPr>
        <p:spPr/>
        <p:txBody>
          <a:bodyPr/>
          <a:lstStyle/>
          <a:p>
            <a:r>
              <a:rPr lang="en-US" dirty="0"/>
              <a:t>The SUBSTITUTION of Jesus</a:t>
            </a:r>
          </a:p>
        </p:txBody>
      </p:sp>
      <p:sp>
        <p:nvSpPr>
          <p:cNvPr id="3" name="Content Placeholder 2"/>
          <p:cNvSpPr>
            <a:spLocks noGrp="1"/>
          </p:cNvSpPr>
          <p:nvPr>
            <p:ph idx="1"/>
          </p:nvPr>
        </p:nvSpPr>
        <p:spPr>
          <a:xfrm>
            <a:off x="356260" y="1353787"/>
            <a:ext cx="5919034" cy="4823176"/>
          </a:xfrm>
        </p:spPr>
        <p:txBody>
          <a:bodyPr/>
          <a:lstStyle/>
          <a:p>
            <a:endParaRPr lang="en-US" dirty="0"/>
          </a:p>
        </p:txBody>
      </p:sp>
    </p:spTree>
    <p:extLst>
      <p:ext uri="{BB962C8B-B14F-4D97-AF65-F5344CB8AC3E}">
        <p14:creationId xmlns:p14="http://schemas.microsoft.com/office/powerpoint/2010/main" val="2243140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35232"/>
            <a:ext cx="12192000" cy="983902"/>
          </a:xfrm>
        </p:spPr>
        <p:txBody>
          <a:bodyPr>
            <a:normAutofit/>
          </a:bodyPr>
          <a:lstStyle/>
          <a:p>
            <a:pPr algn="ctr"/>
            <a:r>
              <a:rPr lang="en-US" sz="7200" dirty="0"/>
              <a:t>Good Friday Had to Happen!</a:t>
            </a:r>
          </a:p>
        </p:txBody>
      </p:sp>
    </p:spTree>
    <p:extLst>
      <p:ext uri="{BB962C8B-B14F-4D97-AF65-F5344CB8AC3E}">
        <p14:creationId xmlns:p14="http://schemas.microsoft.com/office/powerpoint/2010/main" val="1281023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583712" y="-1"/>
            <a:ext cx="9291775" cy="6992471"/>
          </a:xfrm>
          <a:prstGeom prst="rect">
            <a:avLst/>
          </a:prstGeom>
        </p:spPr>
      </p:pic>
      <p:sp>
        <p:nvSpPr>
          <p:cNvPr id="2" name="Title 1"/>
          <p:cNvSpPr>
            <a:spLocks noGrp="1"/>
          </p:cNvSpPr>
          <p:nvPr>
            <p:ph type="title"/>
          </p:nvPr>
        </p:nvSpPr>
        <p:spPr/>
        <p:txBody>
          <a:bodyPr/>
          <a:lstStyle/>
          <a:p>
            <a:r>
              <a:rPr lang="en-US" dirty="0"/>
              <a:t>The SUBSTITUTION of Jesus</a:t>
            </a:r>
          </a:p>
        </p:txBody>
      </p:sp>
      <p:sp>
        <p:nvSpPr>
          <p:cNvPr id="3" name="Content Placeholder 2"/>
          <p:cNvSpPr>
            <a:spLocks noGrp="1"/>
          </p:cNvSpPr>
          <p:nvPr>
            <p:ph idx="1"/>
          </p:nvPr>
        </p:nvSpPr>
        <p:spPr>
          <a:xfrm>
            <a:off x="356260" y="1353787"/>
            <a:ext cx="5883175" cy="4823176"/>
          </a:xfrm>
        </p:spPr>
        <p:txBody>
          <a:bodyPr/>
          <a:lstStyle/>
          <a:p>
            <a:r>
              <a:rPr lang="en-US" dirty="0">
                <a:effectLst>
                  <a:glow rad="127000">
                    <a:srgbClr val="FF0000"/>
                  </a:glow>
                </a:effectLst>
              </a:rPr>
              <a:t>He will be </a:t>
            </a:r>
            <a:r>
              <a:rPr lang="en-US" u="sng" dirty="0">
                <a:effectLst>
                  <a:glow rad="127000">
                    <a:srgbClr val="FF0000"/>
                  </a:glow>
                </a:effectLst>
              </a:rPr>
              <a:t>SMITTEN</a:t>
            </a:r>
            <a:r>
              <a:rPr lang="en-US" dirty="0">
                <a:effectLst>
                  <a:glow rad="127000">
                    <a:srgbClr val="FF0000"/>
                  </a:glow>
                </a:effectLst>
              </a:rPr>
              <a:t>:</a:t>
            </a:r>
          </a:p>
          <a:p>
            <a:r>
              <a:rPr lang="en-US" baseline="30000" dirty="0">
                <a:effectLst>
                  <a:glow rad="127000">
                    <a:srgbClr val="447A6A"/>
                  </a:glow>
                </a:effectLst>
              </a:rPr>
              <a:t>4</a:t>
            </a:r>
            <a:r>
              <a:rPr lang="en-US" dirty="0">
                <a:effectLst>
                  <a:glow rad="127000">
                    <a:srgbClr val="447A6A"/>
                  </a:glow>
                </a:effectLst>
              </a:rPr>
              <a:t> Surely he took up </a:t>
            </a:r>
            <a:r>
              <a:rPr lang="en-US" dirty="0">
                <a:effectLst>
                  <a:glow rad="127000">
                    <a:schemeClr val="tx1"/>
                  </a:glow>
                </a:effectLst>
              </a:rPr>
              <a:t>our</a:t>
            </a:r>
            <a:r>
              <a:rPr lang="en-US" dirty="0">
                <a:effectLst>
                  <a:glow rad="127000">
                    <a:srgbClr val="447A6A"/>
                  </a:glow>
                </a:effectLst>
              </a:rPr>
              <a:t> infirmities and carried </a:t>
            </a:r>
            <a:r>
              <a:rPr lang="en-US" dirty="0">
                <a:effectLst>
                  <a:glow rad="127000">
                    <a:schemeClr val="tx1"/>
                  </a:glow>
                </a:effectLst>
              </a:rPr>
              <a:t>our</a:t>
            </a:r>
            <a:r>
              <a:rPr lang="en-US" dirty="0">
                <a:effectLst>
                  <a:glow rad="127000">
                    <a:srgbClr val="447A6A"/>
                  </a:glow>
                </a:effectLst>
              </a:rPr>
              <a:t> sorrows, yet </a:t>
            </a:r>
            <a:r>
              <a:rPr lang="en-US" dirty="0">
                <a:effectLst>
                  <a:glow rad="127000">
                    <a:schemeClr val="tx1"/>
                  </a:glow>
                </a:effectLst>
              </a:rPr>
              <a:t>we</a:t>
            </a:r>
            <a:r>
              <a:rPr lang="en-US" dirty="0">
                <a:effectLst>
                  <a:glow rad="127000">
                    <a:srgbClr val="447A6A"/>
                  </a:glow>
                </a:effectLst>
              </a:rPr>
              <a:t> considered him stricken by God, </a:t>
            </a:r>
            <a:r>
              <a:rPr lang="en-US" dirty="0">
                <a:solidFill>
                  <a:srgbClr val="FF0000"/>
                </a:solidFill>
                <a:effectLst>
                  <a:glow rad="127000">
                    <a:schemeClr val="bg1"/>
                  </a:glow>
                </a:effectLst>
              </a:rPr>
              <a:t>smitten</a:t>
            </a:r>
            <a:r>
              <a:rPr lang="en-US" dirty="0">
                <a:effectLst>
                  <a:glow rad="127000">
                    <a:schemeClr val="bg1"/>
                  </a:glow>
                </a:effectLst>
              </a:rPr>
              <a:t> </a:t>
            </a:r>
            <a:r>
              <a:rPr lang="en-US" dirty="0">
                <a:effectLst>
                  <a:glow rad="127000">
                    <a:srgbClr val="447A6A"/>
                  </a:glow>
                </a:effectLst>
              </a:rPr>
              <a:t>by him, and afflicted. </a:t>
            </a:r>
          </a:p>
        </p:txBody>
      </p:sp>
    </p:spTree>
    <p:extLst>
      <p:ext uri="{BB962C8B-B14F-4D97-AF65-F5344CB8AC3E}">
        <p14:creationId xmlns:p14="http://schemas.microsoft.com/office/powerpoint/2010/main" val="30078413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3496" b="18062"/>
          <a:stretch/>
        </p:blipFill>
        <p:spPr>
          <a:xfrm>
            <a:off x="4273853" y="0"/>
            <a:ext cx="7918148" cy="6974541"/>
          </a:xfrm>
          <a:prstGeom prst="rect">
            <a:avLst/>
          </a:prstGeom>
        </p:spPr>
      </p:pic>
      <p:sp>
        <p:nvSpPr>
          <p:cNvPr id="2" name="Title 1"/>
          <p:cNvSpPr>
            <a:spLocks noGrp="1"/>
          </p:cNvSpPr>
          <p:nvPr>
            <p:ph type="title"/>
          </p:nvPr>
        </p:nvSpPr>
        <p:spPr/>
        <p:txBody>
          <a:bodyPr/>
          <a:lstStyle/>
          <a:p>
            <a:r>
              <a:rPr lang="en-US" dirty="0"/>
              <a:t>The SUBSTITUTION of Jesus</a:t>
            </a:r>
          </a:p>
        </p:txBody>
      </p:sp>
      <p:sp>
        <p:nvSpPr>
          <p:cNvPr id="3" name="Content Placeholder 2"/>
          <p:cNvSpPr>
            <a:spLocks noGrp="1"/>
          </p:cNvSpPr>
          <p:nvPr>
            <p:ph idx="1"/>
          </p:nvPr>
        </p:nvSpPr>
        <p:spPr>
          <a:xfrm>
            <a:off x="356260" y="1353787"/>
            <a:ext cx="5273575" cy="4823176"/>
          </a:xfrm>
        </p:spPr>
        <p:txBody>
          <a:bodyPr/>
          <a:lstStyle/>
          <a:p>
            <a:r>
              <a:rPr lang="en-US" dirty="0">
                <a:effectLst>
                  <a:glow rad="127000">
                    <a:srgbClr val="FF0000"/>
                  </a:glow>
                </a:effectLst>
              </a:rPr>
              <a:t>He will be </a:t>
            </a:r>
            <a:r>
              <a:rPr lang="en-US" u="sng" dirty="0">
                <a:effectLst>
                  <a:glow rad="127000">
                    <a:srgbClr val="FF0000"/>
                  </a:glow>
                </a:effectLst>
              </a:rPr>
              <a:t>PIERCED</a:t>
            </a:r>
            <a:r>
              <a:rPr lang="en-US" dirty="0">
                <a:effectLst>
                  <a:glow rad="127000">
                    <a:srgbClr val="FF0000"/>
                  </a:glow>
                </a:effectLst>
              </a:rPr>
              <a:t>:</a:t>
            </a:r>
          </a:p>
          <a:p>
            <a:r>
              <a:rPr lang="en-US" b="0" dirty="0">
                <a:effectLst>
                  <a:glow rad="127000">
                    <a:srgbClr val="447A6A"/>
                  </a:glow>
                </a:effectLst>
              </a:rPr>
              <a:t> </a:t>
            </a:r>
            <a:r>
              <a:rPr lang="en-US" baseline="30000" dirty="0">
                <a:effectLst>
                  <a:glow rad="127000">
                    <a:srgbClr val="447A6A"/>
                  </a:glow>
                </a:effectLst>
              </a:rPr>
              <a:t>5</a:t>
            </a:r>
            <a:r>
              <a:rPr lang="en-US" dirty="0">
                <a:effectLst>
                  <a:glow rad="127000">
                    <a:srgbClr val="447A6A"/>
                  </a:glow>
                </a:effectLst>
              </a:rPr>
              <a:t> But he was </a:t>
            </a:r>
            <a:r>
              <a:rPr lang="en-US" dirty="0">
                <a:effectLst>
                  <a:glow rad="127000">
                    <a:srgbClr val="FF0000"/>
                  </a:glow>
                </a:effectLst>
              </a:rPr>
              <a:t>pierced</a:t>
            </a:r>
            <a:r>
              <a:rPr lang="en-US" dirty="0"/>
              <a:t> </a:t>
            </a:r>
            <a:r>
              <a:rPr lang="en-US" dirty="0">
                <a:effectLst>
                  <a:glow rad="127000">
                    <a:srgbClr val="447A6A"/>
                  </a:glow>
                </a:effectLst>
              </a:rPr>
              <a:t>for </a:t>
            </a:r>
            <a:r>
              <a:rPr lang="en-US" dirty="0">
                <a:effectLst>
                  <a:glow rad="127000">
                    <a:schemeClr val="tx1"/>
                  </a:glow>
                </a:effectLst>
              </a:rPr>
              <a:t>our</a:t>
            </a:r>
            <a:r>
              <a:rPr lang="en-US" dirty="0">
                <a:effectLst>
                  <a:glow rad="127000">
                    <a:srgbClr val="447A6A"/>
                  </a:glow>
                </a:effectLst>
              </a:rPr>
              <a:t> transgressions, he was crushed for </a:t>
            </a:r>
            <a:r>
              <a:rPr lang="en-US" dirty="0">
                <a:effectLst>
                  <a:glow rad="127000">
                    <a:schemeClr val="tx1"/>
                  </a:glow>
                </a:effectLst>
              </a:rPr>
              <a:t>our</a:t>
            </a:r>
            <a:r>
              <a:rPr lang="en-US" dirty="0">
                <a:effectLst>
                  <a:glow rad="127000">
                    <a:srgbClr val="447A6A"/>
                  </a:glow>
                </a:effectLst>
              </a:rPr>
              <a:t> iniquities; the punishment that brought </a:t>
            </a:r>
            <a:r>
              <a:rPr lang="en-US" dirty="0">
                <a:effectLst>
                  <a:glow rad="127000">
                    <a:schemeClr val="tx1"/>
                  </a:glow>
                </a:effectLst>
              </a:rPr>
              <a:t>us</a:t>
            </a:r>
            <a:r>
              <a:rPr lang="en-US" dirty="0">
                <a:effectLst>
                  <a:glow rad="127000">
                    <a:srgbClr val="447A6A"/>
                  </a:glow>
                </a:effectLst>
              </a:rPr>
              <a:t> peace was upon him, and by his wounds </a:t>
            </a:r>
            <a:r>
              <a:rPr lang="en-US" dirty="0">
                <a:effectLst>
                  <a:glow rad="127000">
                    <a:schemeClr val="tx1"/>
                  </a:glow>
                </a:effectLst>
              </a:rPr>
              <a:t>we</a:t>
            </a:r>
            <a:r>
              <a:rPr lang="en-US" dirty="0">
                <a:effectLst>
                  <a:glow rad="127000">
                    <a:srgbClr val="447A6A"/>
                  </a:glow>
                </a:effectLst>
              </a:rPr>
              <a:t> are healed. </a:t>
            </a:r>
          </a:p>
        </p:txBody>
      </p:sp>
    </p:spTree>
    <p:extLst>
      <p:ext uri="{BB962C8B-B14F-4D97-AF65-F5344CB8AC3E}">
        <p14:creationId xmlns:p14="http://schemas.microsoft.com/office/powerpoint/2010/main" val="42741299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13337"/>
          <a:stretch/>
        </p:blipFill>
        <p:spPr>
          <a:xfrm>
            <a:off x="4121596" y="0"/>
            <a:ext cx="8052476" cy="6992471"/>
          </a:xfrm>
          <a:prstGeom prst="rect">
            <a:avLst/>
          </a:prstGeom>
        </p:spPr>
      </p:pic>
      <p:sp>
        <p:nvSpPr>
          <p:cNvPr id="2" name="Title 1"/>
          <p:cNvSpPr>
            <a:spLocks noGrp="1"/>
          </p:cNvSpPr>
          <p:nvPr>
            <p:ph type="title"/>
          </p:nvPr>
        </p:nvSpPr>
        <p:spPr/>
        <p:txBody>
          <a:bodyPr/>
          <a:lstStyle/>
          <a:p>
            <a:r>
              <a:rPr lang="en-US" dirty="0"/>
              <a:t>The SUBSTITUTION of Jesus</a:t>
            </a:r>
          </a:p>
        </p:txBody>
      </p:sp>
      <p:sp>
        <p:nvSpPr>
          <p:cNvPr id="3" name="Content Placeholder 2"/>
          <p:cNvSpPr>
            <a:spLocks noGrp="1"/>
          </p:cNvSpPr>
          <p:nvPr>
            <p:ph idx="1"/>
          </p:nvPr>
        </p:nvSpPr>
        <p:spPr>
          <a:xfrm>
            <a:off x="356261" y="1353787"/>
            <a:ext cx="5004634" cy="4823176"/>
          </a:xfrm>
        </p:spPr>
        <p:txBody>
          <a:bodyPr/>
          <a:lstStyle/>
          <a:p>
            <a:r>
              <a:rPr lang="en-US" dirty="0">
                <a:effectLst>
                  <a:glow rad="127000">
                    <a:srgbClr val="FF0000"/>
                  </a:glow>
                </a:effectLst>
              </a:rPr>
              <a:t>He will be </a:t>
            </a:r>
            <a:r>
              <a:rPr lang="en-US" u="sng" dirty="0">
                <a:effectLst>
                  <a:glow rad="127000">
                    <a:srgbClr val="FF0000"/>
                  </a:glow>
                </a:effectLst>
              </a:rPr>
              <a:t>BURDENED</a:t>
            </a:r>
            <a:r>
              <a:rPr lang="en-US" dirty="0">
                <a:effectLst>
                  <a:glow rad="127000">
                    <a:srgbClr val="FF0000"/>
                  </a:glow>
                </a:effectLst>
              </a:rPr>
              <a:t>:</a:t>
            </a:r>
            <a:endParaRPr lang="en-US" u="sng" dirty="0">
              <a:effectLst>
                <a:glow rad="127000">
                  <a:srgbClr val="FF0000"/>
                </a:glow>
              </a:effectLst>
            </a:endParaRPr>
          </a:p>
          <a:p>
            <a:r>
              <a:rPr lang="en-US" dirty="0">
                <a:effectLst>
                  <a:glow rad="127000">
                    <a:srgbClr val="447A6A"/>
                  </a:glow>
                </a:effectLst>
              </a:rPr>
              <a:t> </a:t>
            </a:r>
            <a:r>
              <a:rPr lang="en-US" baseline="30000" dirty="0">
                <a:effectLst>
                  <a:glow rad="127000">
                    <a:srgbClr val="447A6A"/>
                  </a:glow>
                </a:effectLst>
              </a:rPr>
              <a:t>6</a:t>
            </a:r>
            <a:r>
              <a:rPr lang="en-US" dirty="0">
                <a:effectLst>
                  <a:glow rad="127000">
                    <a:srgbClr val="447A6A"/>
                  </a:glow>
                </a:effectLst>
              </a:rPr>
              <a:t> </a:t>
            </a:r>
            <a:r>
              <a:rPr lang="en-US" dirty="0">
                <a:effectLst>
                  <a:glow rad="127000">
                    <a:schemeClr val="tx1"/>
                  </a:glow>
                </a:effectLst>
              </a:rPr>
              <a:t>We</a:t>
            </a:r>
            <a:r>
              <a:rPr lang="en-US" dirty="0">
                <a:effectLst>
                  <a:glow rad="127000">
                    <a:srgbClr val="447A6A"/>
                  </a:glow>
                </a:effectLst>
              </a:rPr>
              <a:t> </a:t>
            </a:r>
            <a:r>
              <a:rPr lang="en-US" dirty="0">
                <a:effectLst>
                  <a:glow rad="127000">
                    <a:schemeClr val="tx1"/>
                  </a:glow>
                </a:effectLst>
              </a:rPr>
              <a:t>all</a:t>
            </a:r>
            <a:r>
              <a:rPr lang="en-US" dirty="0">
                <a:effectLst>
                  <a:glow rad="127000">
                    <a:srgbClr val="447A6A"/>
                  </a:glow>
                </a:effectLst>
              </a:rPr>
              <a:t>, like sheep, have gone astray, each of </a:t>
            </a:r>
            <a:r>
              <a:rPr lang="en-US" dirty="0">
                <a:effectLst>
                  <a:glow rad="127000">
                    <a:schemeClr val="tx1"/>
                  </a:glow>
                </a:effectLst>
              </a:rPr>
              <a:t>us</a:t>
            </a:r>
            <a:r>
              <a:rPr lang="en-US" dirty="0">
                <a:effectLst>
                  <a:glow rad="127000">
                    <a:srgbClr val="447A6A"/>
                  </a:glow>
                </a:effectLst>
              </a:rPr>
              <a:t> has turned to his </a:t>
            </a:r>
            <a:r>
              <a:rPr lang="en-US" dirty="0">
                <a:effectLst>
                  <a:glow rad="127000">
                    <a:schemeClr val="tx1"/>
                  </a:glow>
                </a:effectLst>
              </a:rPr>
              <a:t>own</a:t>
            </a:r>
            <a:r>
              <a:rPr lang="en-US" dirty="0">
                <a:effectLst>
                  <a:glow rad="127000">
                    <a:srgbClr val="447A6A"/>
                  </a:glow>
                </a:effectLst>
              </a:rPr>
              <a:t> way; and the LORD has </a:t>
            </a:r>
            <a:r>
              <a:rPr lang="en-US" dirty="0">
                <a:effectLst>
                  <a:glow rad="127000">
                    <a:srgbClr val="FF0000"/>
                  </a:glow>
                </a:effectLst>
              </a:rPr>
              <a:t>laid on him </a:t>
            </a:r>
            <a:r>
              <a:rPr lang="en-US" dirty="0">
                <a:effectLst>
                  <a:glow rad="127000">
                    <a:srgbClr val="447A6A"/>
                  </a:glow>
                </a:effectLst>
              </a:rPr>
              <a:t>the iniquity of </a:t>
            </a:r>
            <a:r>
              <a:rPr lang="en-US" dirty="0">
                <a:effectLst>
                  <a:glow rad="127000">
                    <a:schemeClr val="tx1"/>
                  </a:glow>
                </a:effectLst>
              </a:rPr>
              <a:t>us all</a:t>
            </a:r>
            <a:r>
              <a:rPr lang="en-US" dirty="0">
                <a:effectLst>
                  <a:glow rad="127000">
                    <a:srgbClr val="447A6A"/>
                  </a:glow>
                </a:effectLst>
              </a:rPr>
              <a:t>.</a:t>
            </a:r>
            <a:r>
              <a:rPr lang="en-US" dirty="0"/>
              <a:t> </a:t>
            </a:r>
          </a:p>
        </p:txBody>
      </p:sp>
    </p:spTree>
    <p:extLst>
      <p:ext uri="{BB962C8B-B14F-4D97-AF65-F5344CB8AC3E}">
        <p14:creationId xmlns:p14="http://schemas.microsoft.com/office/powerpoint/2010/main" val="67256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OPPRESSION of Jesus</a:t>
            </a:r>
          </a:p>
        </p:txBody>
      </p:sp>
      <p:sp>
        <p:nvSpPr>
          <p:cNvPr id="3" name="Content Placeholder 2"/>
          <p:cNvSpPr>
            <a:spLocks noGrp="1"/>
          </p:cNvSpPr>
          <p:nvPr>
            <p:ph idx="1"/>
          </p:nvPr>
        </p:nvSpPr>
        <p:spPr>
          <a:xfrm>
            <a:off x="356260" y="1353787"/>
            <a:ext cx="7299599" cy="4823176"/>
          </a:xfrm>
        </p:spPr>
        <p:txBody>
          <a:bodyPr/>
          <a:lstStyle/>
          <a:p>
            <a:endParaRPr lang="en-US" dirty="0"/>
          </a:p>
        </p:txBody>
      </p:sp>
      <p:pic>
        <p:nvPicPr>
          <p:cNvPr id="6" name="Picture 5"/>
          <p:cNvPicPr>
            <a:picLocks noChangeAspect="1"/>
          </p:cNvPicPr>
          <p:nvPr/>
        </p:nvPicPr>
        <p:blipFill rotWithShape="1">
          <a:blip r:embed="rId3"/>
          <a:srcRect b="4496"/>
          <a:stretch/>
        </p:blipFill>
        <p:spPr>
          <a:xfrm>
            <a:off x="18718" y="-134472"/>
            <a:ext cx="12173282" cy="7140389"/>
          </a:xfrm>
          <a:prstGeom prst="rect">
            <a:avLst/>
          </a:prstGeom>
        </p:spPr>
      </p:pic>
    </p:spTree>
    <p:extLst>
      <p:ext uri="{BB962C8B-B14F-4D97-AF65-F5344CB8AC3E}">
        <p14:creationId xmlns:p14="http://schemas.microsoft.com/office/powerpoint/2010/main" val="2254855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035826" y="0"/>
            <a:ext cx="7156174" cy="7010400"/>
          </a:xfrm>
          <a:prstGeom prst="rect">
            <a:avLst/>
          </a:prstGeom>
        </p:spPr>
      </p:pic>
      <p:sp>
        <p:nvSpPr>
          <p:cNvPr id="2" name="Title 1"/>
          <p:cNvSpPr>
            <a:spLocks noGrp="1"/>
          </p:cNvSpPr>
          <p:nvPr>
            <p:ph type="title"/>
          </p:nvPr>
        </p:nvSpPr>
        <p:spPr/>
        <p:txBody>
          <a:bodyPr/>
          <a:lstStyle/>
          <a:p>
            <a:r>
              <a:rPr lang="en-US" dirty="0"/>
              <a:t>The OPPRESSION of Jesus</a:t>
            </a:r>
          </a:p>
        </p:txBody>
      </p:sp>
      <p:sp>
        <p:nvSpPr>
          <p:cNvPr id="3" name="Content Placeholder 2"/>
          <p:cNvSpPr>
            <a:spLocks noGrp="1"/>
          </p:cNvSpPr>
          <p:nvPr>
            <p:ph idx="1"/>
          </p:nvPr>
        </p:nvSpPr>
        <p:spPr>
          <a:xfrm>
            <a:off x="356261" y="1353787"/>
            <a:ext cx="6170046" cy="4823176"/>
          </a:xfrm>
        </p:spPr>
        <p:txBody>
          <a:bodyPr/>
          <a:lstStyle/>
          <a:p>
            <a:r>
              <a:rPr lang="en-US" dirty="0">
                <a:effectLst>
                  <a:glow rad="127000">
                    <a:srgbClr val="FF0000"/>
                  </a:glow>
                </a:effectLst>
              </a:rPr>
              <a:t>Oppressed in </a:t>
            </a:r>
            <a:r>
              <a:rPr lang="en-US" u="sng" dirty="0">
                <a:effectLst>
                  <a:glow rad="127000">
                    <a:srgbClr val="FF0000"/>
                  </a:glow>
                </a:effectLst>
              </a:rPr>
              <a:t>TRIALS</a:t>
            </a:r>
            <a:r>
              <a:rPr lang="en-US" dirty="0">
                <a:effectLst>
                  <a:glow rad="127000">
                    <a:srgbClr val="FF0000"/>
                  </a:glow>
                </a:effectLst>
              </a:rPr>
              <a:t>:</a:t>
            </a:r>
          </a:p>
          <a:p>
            <a:r>
              <a:rPr lang="en-US" baseline="30000" dirty="0">
                <a:effectLst>
                  <a:glow rad="127000">
                    <a:srgbClr val="447A6A"/>
                  </a:glow>
                </a:effectLst>
              </a:rPr>
              <a:t>7</a:t>
            </a:r>
            <a:r>
              <a:rPr lang="en-US" dirty="0">
                <a:effectLst>
                  <a:glow rad="127000">
                    <a:srgbClr val="447A6A"/>
                  </a:glow>
                </a:effectLst>
              </a:rPr>
              <a:t> </a:t>
            </a:r>
            <a:r>
              <a:rPr lang="en-US" dirty="0">
                <a:effectLst>
                  <a:glow rad="127000">
                    <a:schemeClr val="tx1"/>
                  </a:glow>
                </a:effectLst>
              </a:rPr>
              <a:t>He </a:t>
            </a:r>
            <a:r>
              <a:rPr lang="en-US" dirty="0">
                <a:effectLst>
                  <a:glow rad="127000">
                    <a:srgbClr val="447A6A"/>
                  </a:glow>
                </a:effectLst>
              </a:rPr>
              <a:t>was </a:t>
            </a:r>
            <a:r>
              <a:rPr lang="en-US" dirty="0">
                <a:effectLst>
                  <a:glow rad="127000">
                    <a:srgbClr val="FF0000"/>
                  </a:glow>
                </a:effectLst>
              </a:rPr>
              <a:t>oppressed</a:t>
            </a:r>
            <a:r>
              <a:rPr lang="en-US" dirty="0">
                <a:effectLst>
                  <a:glow rad="127000">
                    <a:srgbClr val="447A6A"/>
                  </a:glow>
                </a:effectLst>
              </a:rPr>
              <a:t> and afflicted, yet </a:t>
            </a:r>
            <a:r>
              <a:rPr lang="en-US" dirty="0">
                <a:effectLst>
                  <a:glow rad="127000">
                    <a:schemeClr val="tx1"/>
                  </a:glow>
                </a:effectLst>
              </a:rPr>
              <a:t>he</a:t>
            </a:r>
            <a:r>
              <a:rPr lang="en-US" dirty="0">
                <a:effectLst>
                  <a:glow rad="127000">
                    <a:srgbClr val="447A6A"/>
                  </a:glow>
                </a:effectLst>
              </a:rPr>
              <a:t> did not open </a:t>
            </a:r>
            <a:r>
              <a:rPr lang="en-US" dirty="0">
                <a:effectLst>
                  <a:glow rad="127000">
                    <a:schemeClr val="tx1"/>
                  </a:glow>
                </a:effectLst>
              </a:rPr>
              <a:t>his</a:t>
            </a:r>
            <a:r>
              <a:rPr lang="en-US" dirty="0">
                <a:effectLst>
                  <a:glow rad="127000">
                    <a:srgbClr val="447A6A"/>
                  </a:glow>
                </a:effectLst>
              </a:rPr>
              <a:t> mouth; </a:t>
            </a:r>
            <a:r>
              <a:rPr lang="en-US" dirty="0">
                <a:effectLst>
                  <a:glow rad="127000">
                    <a:schemeClr val="tx1"/>
                  </a:glow>
                </a:effectLst>
              </a:rPr>
              <a:t>he</a:t>
            </a:r>
            <a:r>
              <a:rPr lang="en-US" dirty="0">
                <a:effectLst>
                  <a:glow rad="127000">
                    <a:srgbClr val="447A6A"/>
                  </a:glow>
                </a:effectLst>
              </a:rPr>
              <a:t> was led like a lamb to the slaughter, and as a sheep before her shearers is silent, so </a:t>
            </a:r>
            <a:r>
              <a:rPr lang="en-US" dirty="0">
                <a:effectLst>
                  <a:glow rad="127000">
                    <a:schemeClr val="tx1"/>
                  </a:glow>
                </a:effectLst>
              </a:rPr>
              <a:t>he</a:t>
            </a:r>
            <a:r>
              <a:rPr lang="en-US" dirty="0">
                <a:effectLst>
                  <a:glow rad="127000">
                    <a:srgbClr val="447A6A"/>
                  </a:glow>
                </a:effectLst>
              </a:rPr>
              <a:t> did not open </a:t>
            </a:r>
            <a:r>
              <a:rPr lang="en-US" dirty="0">
                <a:effectLst>
                  <a:glow rad="127000">
                    <a:schemeClr val="tx1"/>
                  </a:glow>
                </a:effectLst>
              </a:rPr>
              <a:t>his</a:t>
            </a:r>
            <a:r>
              <a:rPr lang="en-US" dirty="0">
                <a:effectLst>
                  <a:glow rad="127000">
                    <a:srgbClr val="447A6A"/>
                  </a:glow>
                </a:effectLst>
              </a:rPr>
              <a:t> mouth. </a:t>
            </a:r>
          </a:p>
        </p:txBody>
      </p:sp>
    </p:spTree>
    <p:extLst>
      <p:ext uri="{BB962C8B-B14F-4D97-AF65-F5344CB8AC3E}">
        <p14:creationId xmlns:p14="http://schemas.microsoft.com/office/powerpoint/2010/main" val="29417708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15866"/>
          <a:stretch/>
        </p:blipFill>
        <p:spPr>
          <a:xfrm>
            <a:off x="4458225" y="0"/>
            <a:ext cx="7733775" cy="7010400"/>
          </a:xfrm>
          <a:prstGeom prst="rect">
            <a:avLst/>
          </a:prstGeom>
        </p:spPr>
      </p:pic>
      <p:sp>
        <p:nvSpPr>
          <p:cNvPr id="2" name="Title 1"/>
          <p:cNvSpPr>
            <a:spLocks noGrp="1"/>
          </p:cNvSpPr>
          <p:nvPr>
            <p:ph type="title"/>
          </p:nvPr>
        </p:nvSpPr>
        <p:spPr/>
        <p:txBody>
          <a:bodyPr/>
          <a:lstStyle/>
          <a:p>
            <a:r>
              <a:rPr lang="en-US" dirty="0"/>
              <a:t>The OPPRESSION of Jesus</a:t>
            </a:r>
          </a:p>
        </p:txBody>
      </p:sp>
      <p:sp>
        <p:nvSpPr>
          <p:cNvPr id="3" name="Content Placeholder 2"/>
          <p:cNvSpPr>
            <a:spLocks noGrp="1"/>
          </p:cNvSpPr>
          <p:nvPr>
            <p:ph idx="1"/>
          </p:nvPr>
        </p:nvSpPr>
        <p:spPr>
          <a:xfrm>
            <a:off x="356260" y="1353787"/>
            <a:ext cx="5578375" cy="4823176"/>
          </a:xfrm>
        </p:spPr>
        <p:txBody>
          <a:bodyPr/>
          <a:lstStyle/>
          <a:p>
            <a:r>
              <a:rPr lang="en-US" dirty="0">
                <a:effectLst>
                  <a:glow rad="127000">
                    <a:srgbClr val="FF0000"/>
                  </a:glow>
                </a:effectLst>
              </a:rPr>
              <a:t>Oppressed in </a:t>
            </a:r>
            <a:r>
              <a:rPr lang="en-US" u="sng" dirty="0">
                <a:effectLst>
                  <a:glow rad="127000">
                    <a:srgbClr val="FF0000"/>
                  </a:glow>
                </a:effectLst>
              </a:rPr>
              <a:t>DEATH</a:t>
            </a:r>
            <a:r>
              <a:rPr lang="en-US" dirty="0">
                <a:effectLst>
                  <a:glow rad="127000">
                    <a:srgbClr val="FF0000"/>
                  </a:glow>
                </a:effectLst>
              </a:rPr>
              <a:t>:</a:t>
            </a:r>
          </a:p>
          <a:p>
            <a:r>
              <a:rPr lang="en-US" dirty="0">
                <a:effectLst>
                  <a:glow rad="127000">
                    <a:srgbClr val="447A6A"/>
                  </a:glow>
                </a:effectLst>
              </a:rPr>
              <a:t> </a:t>
            </a:r>
            <a:r>
              <a:rPr lang="en-US" baseline="30000" dirty="0">
                <a:effectLst>
                  <a:glow rad="127000">
                    <a:srgbClr val="447A6A"/>
                  </a:glow>
                </a:effectLst>
              </a:rPr>
              <a:t>8</a:t>
            </a:r>
            <a:r>
              <a:rPr lang="en-US" dirty="0">
                <a:effectLst>
                  <a:glow rad="127000">
                    <a:srgbClr val="447A6A"/>
                  </a:glow>
                </a:effectLst>
              </a:rPr>
              <a:t> By </a:t>
            </a:r>
            <a:r>
              <a:rPr lang="en-US" dirty="0">
                <a:effectLst>
                  <a:glow rad="127000">
                    <a:srgbClr val="FF0000"/>
                  </a:glow>
                </a:effectLst>
              </a:rPr>
              <a:t>oppression</a:t>
            </a:r>
            <a:r>
              <a:rPr lang="en-US" dirty="0">
                <a:effectLst>
                  <a:glow rad="127000">
                    <a:srgbClr val="447A6A"/>
                  </a:glow>
                </a:effectLst>
              </a:rPr>
              <a:t> and judgment </a:t>
            </a:r>
            <a:r>
              <a:rPr lang="en-US" dirty="0">
                <a:effectLst>
                  <a:glow rad="127000">
                    <a:schemeClr val="tx1"/>
                  </a:glow>
                </a:effectLst>
              </a:rPr>
              <a:t>he</a:t>
            </a:r>
            <a:r>
              <a:rPr lang="en-US" dirty="0">
                <a:effectLst>
                  <a:glow rad="127000">
                    <a:srgbClr val="447A6A"/>
                  </a:glow>
                </a:effectLst>
              </a:rPr>
              <a:t> was taken away. And who can speak of </a:t>
            </a:r>
            <a:r>
              <a:rPr lang="en-US" dirty="0">
                <a:effectLst>
                  <a:glow rad="127000">
                    <a:schemeClr val="tx1"/>
                  </a:glow>
                </a:effectLst>
              </a:rPr>
              <a:t>his</a:t>
            </a:r>
            <a:r>
              <a:rPr lang="en-US" dirty="0">
                <a:effectLst>
                  <a:glow rad="127000">
                    <a:srgbClr val="447A6A"/>
                  </a:glow>
                </a:effectLst>
              </a:rPr>
              <a:t> descendants? For </a:t>
            </a:r>
            <a:r>
              <a:rPr lang="en-US" dirty="0">
                <a:effectLst>
                  <a:glow rad="127000">
                    <a:schemeClr val="tx1"/>
                  </a:glow>
                </a:effectLst>
              </a:rPr>
              <a:t>he</a:t>
            </a:r>
            <a:r>
              <a:rPr lang="en-US" dirty="0">
                <a:effectLst>
                  <a:glow rad="127000">
                    <a:srgbClr val="447A6A"/>
                  </a:glow>
                </a:effectLst>
              </a:rPr>
              <a:t> was </a:t>
            </a:r>
            <a:r>
              <a:rPr lang="en-US" dirty="0">
                <a:effectLst>
                  <a:glow rad="127000">
                    <a:srgbClr val="FF0000"/>
                  </a:glow>
                </a:effectLst>
              </a:rPr>
              <a:t>cut off from the land of the living</a:t>
            </a:r>
            <a:r>
              <a:rPr lang="en-US" dirty="0">
                <a:effectLst>
                  <a:glow rad="127000">
                    <a:srgbClr val="447A6A"/>
                  </a:glow>
                </a:effectLst>
              </a:rPr>
              <a:t>; for the transgression of my people </a:t>
            </a:r>
            <a:r>
              <a:rPr lang="en-US" dirty="0">
                <a:effectLst>
                  <a:glow rad="127000">
                    <a:schemeClr val="tx1"/>
                  </a:glow>
                </a:effectLst>
              </a:rPr>
              <a:t>he</a:t>
            </a:r>
            <a:r>
              <a:rPr lang="en-US" dirty="0">
                <a:effectLst>
                  <a:glow rad="127000">
                    <a:srgbClr val="447A6A"/>
                  </a:glow>
                </a:effectLst>
              </a:rPr>
              <a:t> was stricken.</a:t>
            </a:r>
            <a:r>
              <a:rPr lang="en-US" dirty="0"/>
              <a:t> </a:t>
            </a:r>
          </a:p>
        </p:txBody>
      </p:sp>
    </p:spTree>
    <p:extLst>
      <p:ext uri="{BB962C8B-B14F-4D97-AF65-F5344CB8AC3E}">
        <p14:creationId xmlns:p14="http://schemas.microsoft.com/office/powerpoint/2010/main" val="21716686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4328"/>
          <a:stretch/>
        </p:blipFill>
        <p:spPr>
          <a:xfrm>
            <a:off x="5434584" y="0"/>
            <a:ext cx="6738366" cy="7007290"/>
          </a:xfrm>
          <a:prstGeom prst="rect">
            <a:avLst/>
          </a:prstGeom>
        </p:spPr>
      </p:pic>
      <p:sp>
        <p:nvSpPr>
          <p:cNvPr id="2" name="Title 1"/>
          <p:cNvSpPr>
            <a:spLocks noGrp="1"/>
          </p:cNvSpPr>
          <p:nvPr>
            <p:ph type="title"/>
          </p:nvPr>
        </p:nvSpPr>
        <p:spPr/>
        <p:txBody>
          <a:bodyPr/>
          <a:lstStyle/>
          <a:p>
            <a:r>
              <a:rPr lang="en-US" dirty="0"/>
              <a:t>The OPPRESSION of Jesus</a:t>
            </a:r>
          </a:p>
        </p:txBody>
      </p:sp>
      <p:sp>
        <p:nvSpPr>
          <p:cNvPr id="3" name="Content Placeholder 2"/>
          <p:cNvSpPr>
            <a:spLocks noGrp="1"/>
          </p:cNvSpPr>
          <p:nvPr>
            <p:ph idx="1"/>
          </p:nvPr>
        </p:nvSpPr>
        <p:spPr>
          <a:xfrm>
            <a:off x="356260" y="1353787"/>
            <a:ext cx="6026611" cy="4823176"/>
          </a:xfrm>
        </p:spPr>
        <p:txBody>
          <a:bodyPr/>
          <a:lstStyle/>
          <a:p>
            <a:r>
              <a:rPr lang="en-US" dirty="0">
                <a:effectLst>
                  <a:glow rad="127000">
                    <a:srgbClr val="FF0000"/>
                  </a:glow>
                </a:effectLst>
              </a:rPr>
              <a:t>Oppressed in the </a:t>
            </a:r>
            <a:r>
              <a:rPr lang="en-US" u="sng" dirty="0">
                <a:effectLst>
                  <a:glow rad="127000">
                    <a:srgbClr val="FF0000"/>
                  </a:glow>
                </a:effectLst>
              </a:rPr>
              <a:t>GRAVE</a:t>
            </a:r>
            <a:r>
              <a:rPr lang="en-US" dirty="0">
                <a:effectLst>
                  <a:glow rad="127000">
                    <a:srgbClr val="FF0000"/>
                  </a:glow>
                </a:effectLst>
              </a:rPr>
              <a:t>:</a:t>
            </a:r>
          </a:p>
          <a:p>
            <a:r>
              <a:rPr lang="en-US" baseline="30000" dirty="0">
                <a:effectLst>
                  <a:glow rad="127000">
                    <a:srgbClr val="447A6A"/>
                  </a:glow>
                </a:effectLst>
              </a:rPr>
              <a:t>9</a:t>
            </a:r>
            <a:r>
              <a:rPr lang="en-US" dirty="0">
                <a:effectLst>
                  <a:glow rad="127000">
                    <a:srgbClr val="447A6A"/>
                  </a:glow>
                </a:effectLst>
              </a:rPr>
              <a:t> </a:t>
            </a:r>
            <a:r>
              <a:rPr lang="en-US" dirty="0">
                <a:effectLst>
                  <a:glow rad="127000">
                    <a:schemeClr val="tx1"/>
                  </a:glow>
                </a:effectLst>
              </a:rPr>
              <a:t>He</a:t>
            </a:r>
            <a:r>
              <a:rPr lang="en-US" dirty="0">
                <a:effectLst>
                  <a:glow rad="127000">
                    <a:srgbClr val="447A6A"/>
                  </a:glow>
                </a:effectLst>
              </a:rPr>
              <a:t> was assigned a </a:t>
            </a:r>
            <a:r>
              <a:rPr lang="en-US" dirty="0">
                <a:effectLst>
                  <a:glow rad="127000">
                    <a:srgbClr val="FF0000"/>
                  </a:glow>
                </a:effectLst>
              </a:rPr>
              <a:t>grave </a:t>
            </a:r>
            <a:r>
              <a:rPr lang="en-US" dirty="0">
                <a:effectLst>
                  <a:glow rad="127000">
                    <a:srgbClr val="447A6A"/>
                  </a:glow>
                </a:effectLst>
              </a:rPr>
              <a:t>with the wicked, and with the rich in </a:t>
            </a:r>
            <a:r>
              <a:rPr lang="en-US" dirty="0">
                <a:effectLst>
                  <a:glow rad="127000">
                    <a:schemeClr val="tx1"/>
                  </a:glow>
                </a:effectLst>
              </a:rPr>
              <a:t>his</a:t>
            </a:r>
            <a:r>
              <a:rPr lang="en-US" dirty="0">
                <a:effectLst>
                  <a:glow rad="127000">
                    <a:srgbClr val="447A6A"/>
                  </a:glow>
                </a:effectLst>
              </a:rPr>
              <a:t> death, though </a:t>
            </a:r>
            <a:r>
              <a:rPr lang="en-US" dirty="0">
                <a:effectLst>
                  <a:glow rad="127000">
                    <a:schemeClr val="tx1"/>
                  </a:glow>
                </a:effectLst>
              </a:rPr>
              <a:t>he</a:t>
            </a:r>
            <a:r>
              <a:rPr lang="en-US" dirty="0">
                <a:effectLst>
                  <a:glow rad="127000">
                    <a:srgbClr val="447A6A"/>
                  </a:glow>
                </a:effectLst>
              </a:rPr>
              <a:t> had done no violence, nor was any deceit in </a:t>
            </a:r>
            <a:r>
              <a:rPr lang="en-US" dirty="0">
                <a:effectLst>
                  <a:glow rad="127000">
                    <a:schemeClr val="tx1"/>
                  </a:glow>
                </a:effectLst>
              </a:rPr>
              <a:t>his</a:t>
            </a:r>
            <a:r>
              <a:rPr lang="en-US" dirty="0">
                <a:effectLst>
                  <a:glow rad="127000">
                    <a:srgbClr val="447A6A"/>
                  </a:glow>
                </a:effectLst>
              </a:rPr>
              <a:t> mouth. </a:t>
            </a:r>
          </a:p>
        </p:txBody>
      </p:sp>
    </p:spTree>
    <p:extLst>
      <p:ext uri="{BB962C8B-B14F-4D97-AF65-F5344CB8AC3E}">
        <p14:creationId xmlns:p14="http://schemas.microsoft.com/office/powerpoint/2010/main" val="10799788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RESURRECTION of Jesus</a:t>
            </a:r>
          </a:p>
        </p:txBody>
      </p:sp>
      <p:sp>
        <p:nvSpPr>
          <p:cNvPr id="3" name="Content Placeholder 2"/>
          <p:cNvSpPr>
            <a:spLocks noGrp="1"/>
          </p:cNvSpPr>
          <p:nvPr>
            <p:ph idx="1"/>
          </p:nvPr>
        </p:nvSpPr>
        <p:spPr>
          <a:xfrm>
            <a:off x="356260" y="1353787"/>
            <a:ext cx="6170046" cy="4823176"/>
          </a:xfrm>
        </p:spPr>
        <p:txBody>
          <a:bodyPr/>
          <a:lstStyle/>
          <a:p>
            <a:endParaRPr lang="en-US" dirty="0"/>
          </a:p>
        </p:txBody>
      </p:sp>
      <p:pic>
        <p:nvPicPr>
          <p:cNvPr id="6" name="Picture 5"/>
          <p:cNvPicPr>
            <a:picLocks noChangeAspect="1"/>
          </p:cNvPicPr>
          <p:nvPr/>
        </p:nvPicPr>
        <p:blipFill>
          <a:blip r:embed="rId2"/>
          <a:stretch>
            <a:fillRect/>
          </a:stretch>
        </p:blipFill>
        <p:spPr>
          <a:xfrm>
            <a:off x="0" y="121023"/>
            <a:ext cx="12192000" cy="6858000"/>
          </a:xfrm>
          <a:prstGeom prst="rect">
            <a:avLst/>
          </a:prstGeom>
        </p:spPr>
      </p:pic>
    </p:spTree>
    <p:extLst>
      <p:ext uri="{BB962C8B-B14F-4D97-AF65-F5344CB8AC3E}">
        <p14:creationId xmlns:p14="http://schemas.microsoft.com/office/powerpoint/2010/main" val="19286047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121023"/>
            <a:ext cx="12192000" cy="6858000"/>
          </a:xfrm>
          <a:prstGeom prst="rect">
            <a:avLst/>
          </a:prstGeom>
        </p:spPr>
      </p:pic>
      <p:pic>
        <p:nvPicPr>
          <p:cNvPr id="4" name="Picture 3"/>
          <p:cNvPicPr>
            <a:picLocks noChangeAspect="1"/>
          </p:cNvPicPr>
          <p:nvPr/>
        </p:nvPicPr>
        <p:blipFill>
          <a:blip r:embed="rId4"/>
          <a:stretch>
            <a:fillRect/>
          </a:stretch>
        </p:blipFill>
        <p:spPr>
          <a:xfrm>
            <a:off x="6336917" y="-1595218"/>
            <a:ext cx="7190823" cy="8587689"/>
          </a:xfrm>
          <a:prstGeom prst="rect">
            <a:avLst/>
          </a:prstGeom>
        </p:spPr>
      </p:pic>
      <p:sp>
        <p:nvSpPr>
          <p:cNvPr id="2" name="Title 1"/>
          <p:cNvSpPr>
            <a:spLocks noGrp="1"/>
          </p:cNvSpPr>
          <p:nvPr>
            <p:ph type="title"/>
          </p:nvPr>
        </p:nvSpPr>
        <p:spPr>
          <a:effectLst>
            <a:glow rad="127000">
              <a:schemeClr val="accent1">
                <a:alpha val="0"/>
              </a:schemeClr>
            </a:glow>
          </a:effectLst>
        </p:spPr>
        <p:txBody>
          <a:bodyPr/>
          <a:lstStyle/>
          <a:p>
            <a:r>
              <a:rPr lang="en-US" dirty="0"/>
              <a:t>The RESURRECTION of Jesus</a:t>
            </a:r>
          </a:p>
        </p:txBody>
      </p:sp>
      <p:sp>
        <p:nvSpPr>
          <p:cNvPr id="3" name="Content Placeholder 2"/>
          <p:cNvSpPr>
            <a:spLocks noGrp="1"/>
          </p:cNvSpPr>
          <p:nvPr>
            <p:ph idx="1"/>
          </p:nvPr>
        </p:nvSpPr>
        <p:spPr>
          <a:xfrm>
            <a:off x="356260" y="1353787"/>
            <a:ext cx="6230520" cy="4823176"/>
          </a:xfrm>
        </p:spPr>
        <p:txBody>
          <a:bodyPr/>
          <a:lstStyle/>
          <a:p>
            <a:r>
              <a:rPr lang="en-US" dirty="0">
                <a:effectLst>
                  <a:glow rad="127000">
                    <a:srgbClr val="FF0000"/>
                  </a:glow>
                </a:effectLst>
              </a:rPr>
              <a:t>After </a:t>
            </a:r>
            <a:r>
              <a:rPr lang="en-US" u="sng" dirty="0">
                <a:effectLst>
                  <a:glow rad="127000">
                    <a:srgbClr val="FF0000"/>
                  </a:glow>
                </a:effectLst>
              </a:rPr>
              <a:t>OFFERING</a:t>
            </a:r>
            <a:r>
              <a:rPr lang="en-US" dirty="0">
                <a:effectLst>
                  <a:glow rad="127000">
                    <a:srgbClr val="FF0000"/>
                  </a:glow>
                </a:effectLst>
              </a:rPr>
              <a:t>:</a:t>
            </a:r>
          </a:p>
          <a:p>
            <a:r>
              <a:rPr lang="en-US" baseline="30000" dirty="0">
                <a:effectLst>
                  <a:glow rad="127000">
                    <a:srgbClr val="447A6A"/>
                  </a:glow>
                </a:effectLst>
              </a:rPr>
              <a:t>10</a:t>
            </a:r>
            <a:r>
              <a:rPr lang="en-US" dirty="0">
                <a:effectLst>
                  <a:glow rad="127000">
                    <a:srgbClr val="447A6A"/>
                  </a:glow>
                </a:effectLst>
              </a:rPr>
              <a:t> Yet it was the LORD's will to crush him and cause him to suffer, and though </a:t>
            </a:r>
            <a:r>
              <a:rPr lang="en-US" dirty="0">
                <a:effectLst>
                  <a:glow rad="127000">
                    <a:srgbClr val="FF0000"/>
                  </a:glow>
                </a:effectLst>
              </a:rPr>
              <a:t>the LORD makes his life a guilt offering</a:t>
            </a:r>
            <a:r>
              <a:rPr lang="en-US" dirty="0"/>
              <a:t>, </a:t>
            </a:r>
            <a:r>
              <a:rPr lang="en-US" dirty="0">
                <a:effectLst>
                  <a:glow rad="127000">
                    <a:srgbClr val="447A6A"/>
                  </a:glow>
                </a:effectLst>
              </a:rPr>
              <a:t>he will see his offspring and prolong his days, and the will of the LORD will prosper in his hand. </a:t>
            </a:r>
          </a:p>
        </p:txBody>
      </p:sp>
    </p:spTree>
    <p:extLst>
      <p:ext uri="{BB962C8B-B14F-4D97-AF65-F5344CB8AC3E}">
        <p14:creationId xmlns:p14="http://schemas.microsoft.com/office/powerpoint/2010/main" val="41369848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121023"/>
            <a:ext cx="12192000" cy="6858000"/>
          </a:xfrm>
          <a:prstGeom prst="rect">
            <a:avLst/>
          </a:prstGeom>
        </p:spPr>
      </p:pic>
      <p:pic>
        <p:nvPicPr>
          <p:cNvPr id="4" name="Picture 3"/>
          <p:cNvPicPr>
            <a:picLocks noChangeAspect="1"/>
          </p:cNvPicPr>
          <p:nvPr/>
        </p:nvPicPr>
        <p:blipFill>
          <a:blip r:embed="rId4"/>
          <a:stretch>
            <a:fillRect/>
          </a:stretch>
        </p:blipFill>
        <p:spPr>
          <a:xfrm>
            <a:off x="6336917" y="-1595218"/>
            <a:ext cx="7190823" cy="8587689"/>
          </a:xfrm>
          <a:prstGeom prst="rect">
            <a:avLst/>
          </a:prstGeom>
        </p:spPr>
      </p:pic>
      <p:sp>
        <p:nvSpPr>
          <p:cNvPr id="2" name="Title 1"/>
          <p:cNvSpPr>
            <a:spLocks noGrp="1"/>
          </p:cNvSpPr>
          <p:nvPr>
            <p:ph type="title"/>
          </p:nvPr>
        </p:nvSpPr>
        <p:spPr/>
        <p:txBody>
          <a:bodyPr/>
          <a:lstStyle/>
          <a:p>
            <a:r>
              <a:rPr lang="en-US" dirty="0"/>
              <a:t>The RESURRECTION of Jesu</a:t>
            </a:r>
            <a:r>
              <a:rPr lang="en-US" dirty="0">
                <a:effectLst>
                  <a:glow rad="127000">
                    <a:srgbClr val="962595"/>
                  </a:glow>
                </a:effectLst>
              </a:rPr>
              <a:t>s</a:t>
            </a:r>
          </a:p>
        </p:txBody>
      </p:sp>
      <p:sp>
        <p:nvSpPr>
          <p:cNvPr id="3" name="Content Placeholder 2"/>
          <p:cNvSpPr>
            <a:spLocks noGrp="1"/>
          </p:cNvSpPr>
          <p:nvPr>
            <p:ph idx="1"/>
          </p:nvPr>
        </p:nvSpPr>
        <p:spPr>
          <a:xfrm>
            <a:off x="356260" y="1353787"/>
            <a:ext cx="6230520" cy="4823176"/>
          </a:xfrm>
          <a:effectLst>
            <a:glow rad="127000">
              <a:srgbClr val="FF0000"/>
            </a:glow>
          </a:effectLst>
        </p:spPr>
        <p:txBody>
          <a:bodyPr/>
          <a:lstStyle/>
          <a:p>
            <a:r>
              <a:rPr lang="en-US" dirty="0">
                <a:effectLst>
                  <a:glow rad="127000">
                    <a:srgbClr val="FF0000"/>
                  </a:glow>
                </a:effectLst>
              </a:rPr>
              <a:t>After </a:t>
            </a:r>
            <a:r>
              <a:rPr lang="en-US" u="sng" dirty="0">
                <a:effectLst>
                  <a:glow rad="127000">
                    <a:srgbClr val="FF0000"/>
                  </a:glow>
                </a:effectLst>
              </a:rPr>
              <a:t>OFFERING</a:t>
            </a:r>
            <a:r>
              <a:rPr lang="en-US" dirty="0">
                <a:effectLst>
                  <a:glow rad="127000">
                    <a:srgbClr val="FF0000"/>
                  </a:glow>
                </a:effectLst>
              </a:rPr>
              <a:t>:</a:t>
            </a:r>
          </a:p>
          <a:p>
            <a:r>
              <a:rPr lang="en-US" baseline="30000" dirty="0">
                <a:effectLst>
                  <a:glow rad="127000">
                    <a:srgbClr val="447A6A"/>
                  </a:glow>
                </a:effectLst>
              </a:rPr>
              <a:t>10</a:t>
            </a:r>
            <a:r>
              <a:rPr lang="en-US" dirty="0">
                <a:effectLst>
                  <a:glow rad="127000">
                    <a:srgbClr val="447A6A"/>
                  </a:glow>
                </a:effectLst>
              </a:rPr>
              <a:t> Yet it was the LORD's will to crush him and cause him to suffer, and though the LORD makes his life a guilt offering, </a:t>
            </a:r>
            <a:r>
              <a:rPr lang="en-US" dirty="0">
                <a:effectLst>
                  <a:glow rad="127000">
                    <a:srgbClr val="FF0000"/>
                  </a:glow>
                </a:effectLst>
              </a:rPr>
              <a:t>he will see his offspring and prolong his days,</a:t>
            </a:r>
            <a:r>
              <a:rPr lang="en-US" dirty="0">
                <a:effectLst>
                  <a:glow rad="127000">
                    <a:srgbClr val="447A6A"/>
                  </a:glow>
                </a:effectLst>
              </a:rPr>
              <a:t> </a:t>
            </a:r>
            <a:r>
              <a:rPr lang="en-US" dirty="0">
                <a:effectLst>
                  <a:glow rad="127000">
                    <a:srgbClr val="FF0000"/>
                  </a:glow>
                </a:effectLst>
              </a:rPr>
              <a:t>and the will of the LORD will prosper in his hand</a:t>
            </a:r>
            <a:r>
              <a:rPr lang="en-US" dirty="0">
                <a:effectLst>
                  <a:glow rad="127000">
                    <a:srgbClr val="447A6A"/>
                  </a:glow>
                </a:effectLst>
              </a:rPr>
              <a:t>. </a:t>
            </a:r>
          </a:p>
        </p:txBody>
      </p:sp>
    </p:spTree>
    <p:extLst>
      <p:ext uri="{BB962C8B-B14F-4D97-AF65-F5344CB8AC3E}">
        <p14:creationId xmlns:p14="http://schemas.microsoft.com/office/powerpoint/2010/main" val="1299395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Because ...</a:t>
            </a:r>
          </a:p>
        </p:txBody>
      </p:sp>
      <p:sp>
        <p:nvSpPr>
          <p:cNvPr id="3" name="Content Placeholder 2"/>
          <p:cNvSpPr>
            <a:spLocks noGrp="1"/>
          </p:cNvSpPr>
          <p:nvPr>
            <p:ph idx="1"/>
          </p:nvPr>
        </p:nvSpPr>
        <p:spPr/>
        <p:txBody>
          <a:bodyPr>
            <a:normAutofit/>
          </a:bodyPr>
          <a:lstStyle/>
          <a:p>
            <a:pPr algn="ctr"/>
            <a:r>
              <a:rPr lang="en-US" sz="6000" dirty="0">
                <a:effectLst>
                  <a:glow rad="127000">
                    <a:srgbClr val="447A6A"/>
                  </a:glow>
                </a:effectLst>
              </a:rPr>
              <a:t>700 years before!</a:t>
            </a:r>
          </a:p>
        </p:txBody>
      </p:sp>
    </p:spTree>
    <p:extLst>
      <p:ext uri="{BB962C8B-B14F-4D97-AF65-F5344CB8AC3E}">
        <p14:creationId xmlns:p14="http://schemas.microsoft.com/office/powerpoint/2010/main" val="20977922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21023"/>
            <a:ext cx="12192000" cy="6858000"/>
          </a:xfrm>
          <a:prstGeom prst="rect">
            <a:avLst/>
          </a:prstGeom>
        </p:spPr>
      </p:pic>
      <p:sp>
        <p:nvSpPr>
          <p:cNvPr id="2" name="Title 1"/>
          <p:cNvSpPr>
            <a:spLocks noGrp="1"/>
          </p:cNvSpPr>
          <p:nvPr>
            <p:ph type="title"/>
          </p:nvPr>
        </p:nvSpPr>
        <p:spPr/>
        <p:txBody>
          <a:bodyPr/>
          <a:lstStyle/>
          <a:p>
            <a:r>
              <a:rPr lang="en-US" dirty="0"/>
              <a:t>The RESURRECTION of Jesus</a:t>
            </a:r>
          </a:p>
        </p:txBody>
      </p:sp>
      <p:sp>
        <p:nvSpPr>
          <p:cNvPr id="3" name="Content Placeholder 2"/>
          <p:cNvSpPr>
            <a:spLocks noGrp="1"/>
          </p:cNvSpPr>
          <p:nvPr>
            <p:ph idx="1"/>
          </p:nvPr>
        </p:nvSpPr>
        <p:spPr>
          <a:xfrm>
            <a:off x="356260" y="1353787"/>
            <a:ext cx="4982221" cy="4823176"/>
          </a:xfrm>
        </p:spPr>
        <p:txBody>
          <a:bodyPr/>
          <a:lstStyle/>
          <a:p>
            <a:r>
              <a:rPr lang="en-US" dirty="0">
                <a:effectLst>
                  <a:glow rad="127000">
                    <a:srgbClr val="FF0000"/>
                  </a:glow>
                </a:effectLst>
              </a:rPr>
              <a:t>After </a:t>
            </a:r>
            <a:r>
              <a:rPr lang="en-US" u="sng" dirty="0">
                <a:effectLst>
                  <a:glow rad="127000">
                    <a:srgbClr val="FF0000"/>
                  </a:glow>
                </a:effectLst>
              </a:rPr>
              <a:t>SUFFERING</a:t>
            </a:r>
            <a:r>
              <a:rPr lang="en-US" dirty="0">
                <a:effectLst>
                  <a:glow rad="127000">
                    <a:srgbClr val="FF0000"/>
                  </a:glow>
                </a:effectLst>
              </a:rPr>
              <a:t>:</a:t>
            </a:r>
          </a:p>
          <a:p>
            <a:r>
              <a:rPr lang="en-US" dirty="0">
                <a:effectLst>
                  <a:glow rad="127000">
                    <a:srgbClr val="58006F"/>
                  </a:glow>
                </a:effectLst>
              </a:rPr>
              <a:t> </a:t>
            </a:r>
            <a:r>
              <a:rPr lang="en-US" baseline="30000" dirty="0">
                <a:effectLst>
                  <a:glow rad="127000">
                    <a:srgbClr val="447A6A"/>
                  </a:glow>
                </a:effectLst>
              </a:rPr>
              <a:t>11</a:t>
            </a:r>
            <a:r>
              <a:rPr lang="en-US" dirty="0">
                <a:effectLst>
                  <a:glow rad="127000">
                    <a:srgbClr val="447A6A"/>
                  </a:glow>
                </a:effectLst>
              </a:rPr>
              <a:t> After the </a:t>
            </a:r>
            <a:r>
              <a:rPr lang="en-US" dirty="0">
                <a:effectLst>
                  <a:glow rad="127000">
                    <a:srgbClr val="FF0000"/>
                  </a:glow>
                </a:effectLst>
              </a:rPr>
              <a:t>suffering</a:t>
            </a:r>
            <a:r>
              <a:rPr lang="en-US" dirty="0"/>
              <a:t> </a:t>
            </a:r>
            <a:r>
              <a:rPr lang="en-US" dirty="0">
                <a:effectLst>
                  <a:glow rad="127000">
                    <a:srgbClr val="FF0000"/>
                  </a:glow>
                </a:effectLst>
              </a:rPr>
              <a:t>of his soul</a:t>
            </a:r>
            <a:r>
              <a:rPr lang="en-US" dirty="0">
                <a:effectLst>
                  <a:glow rad="127000">
                    <a:srgbClr val="447A6A"/>
                  </a:glow>
                </a:effectLst>
              </a:rPr>
              <a:t>, he will see the light </a:t>
            </a:r>
            <a:r>
              <a:rPr lang="en-US" i="1" dirty="0">
                <a:effectLst>
                  <a:glow rad="127000">
                    <a:srgbClr val="447A6A"/>
                  </a:glow>
                </a:effectLst>
              </a:rPr>
              <a:t>of life </a:t>
            </a:r>
            <a:r>
              <a:rPr lang="en-US" dirty="0">
                <a:effectLst>
                  <a:glow rad="127000">
                    <a:srgbClr val="447A6A"/>
                  </a:glow>
                </a:effectLst>
              </a:rPr>
              <a:t>and be satisfied; by his knowledge my righteous servant will justify many, and he will bear their iniquities. </a:t>
            </a:r>
          </a:p>
        </p:txBody>
      </p:sp>
      <p:pic>
        <p:nvPicPr>
          <p:cNvPr id="5" name="Picture 4"/>
          <p:cNvPicPr>
            <a:picLocks noChangeAspect="1"/>
          </p:cNvPicPr>
          <p:nvPr/>
        </p:nvPicPr>
        <p:blipFill>
          <a:blip r:embed="rId4"/>
          <a:stretch>
            <a:fillRect/>
          </a:stretch>
        </p:blipFill>
        <p:spPr>
          <a:xfrm>
            <a:off x="6336917" y="-1595218"/>
            <a:ext cx="7190823" cy="8587689"/>
          </a:xfrm>
          <a:prstGeom prst="rect">
            <a:avLst/>
          </a:prstGeom>
        </p:spPr>
      </p:pic>
      <p:pic>
        <p:nvPicPr>
          <p:cNvPr id="7" name="Picture 6"/>
          <p:cNvPicPr>
            <a:picLocks noChangeAspect="1"/>
          </p:cNvPicPr>
          <p:nvPr/>
        </p:nvPicPr>
        <p:blipFill>
          <a:blip r:embed="rId5"/>
          <a:stretch>
            <a:fillRect/>
          </a:stretch>
        </p:blipFill>
        <p:spPr>
          <a:xfrm>
            <a:off x="8703417" y="-183089"/>
            <a:ext cx="3982953" cy="5314695"/>
          </a:xfrm>
          <a:prstGeom prst="rect">
            <a:avLst/>
          </a:prstGeom>
        </p:spPr>
      </p:pic>
    </p:spTree>
    <p:extLst>
      <p:ext uri="{BB962C8B-B14F-4D97-AF65-F5344CB8AC3E}">
        <p14:creationId xmlns:p14="http://schemas.microsoft.com/office/powerpoint/2010/main" val="40397940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21023"/>
            <a:ext cx="12192000" cy="6858000"/>
          </a:xfrm>
          <a:prstGeom prst="rect">
            <a:avLst/>
          </a:prstGeom>
        </p:spPr>
      </p:pic>
      <p:sp>
        <p:nvSpPr>
          <p:cNvPr id="2" name="Title 1"/>
          <p:cNvSpPr>
            <a:spLocks noGrp="1"/>
          </p:cNvSpPr>
          <p:nvPr>
            <p:ph type="title"/>
          </p:nvPr>
        </p:nvSpPr>
        <p:spPr/>
        <p:txBody>
          <a:bodyPr/>
          <a:lstStyle/>
          <a:p>
            <a:r>
              <a:rPr lang="en-US" dirty="0"/>
              <a:t>The RESURRECTION of Jesus</a:t>
            </a:r>
          </a:p>
        </p:txBody>
      </p:sp>
      <p:sp>
        <p:nvSpPr>
          <p:cNvPr id="3" name="Content Placeholder 2"/>
          <p:cNvSpPr>
            <a:spLocks noGrp="1"/>
          </p:cNvSpPr>
          <p:nvPr>
            <p:ph idx="1"/>
          </p:nvPr>
        </p:nvSpPr>
        <p:spPr>
          <a:xfrm>
            <a:off x="356260" y="1353787"/>
            <a:ext cx="4982221" cy="4823176"/>
          </a:xfrm>
        </p:spPr>
        <p:txBody>
          <a:bodyPr/>
          <a:lstStyle/>
          <a:p>
            <a:r>
              <a:rPr lang="en-US" dirty="0">
                <a:effectLst>
                  <a:glow rad="127000">
                    <a:srgbClr val="FF0000"/>
                  </a:glow>
                </a:effectLst>
              </a:rPr>
              <a:t>After </a:t>
            </a:r>
            <a:r>
              <a:rPr lang="en-US" u="sng" dirty="0">
                <a:effectLst>
                  <a:glow rad="127000">
                    <a:srgbClr val="FF0000"/>
                  </a:glow>
                </a:effectLst>
              </a:rPr>
              <a:t>SUFFERING</a:t>
            </a:r>
            <a:r>
              <a:rPr lang="en-US" dirty="0">
                <a:effectLst>
                  <a:glow rad="127000">
                    <a:srgbClr val="FF0000"/>
                  </a:glow>
                </a:effectLst>
              </a:rPr>
              <a:t>:</a:t>
            </a:r>
          </a:p>
          <a:p>
            <a:r>
              <a:rPr lang="en-US" dirty="0">
                <a:effectLst>
                  <a:glow rad="127000">
                    <a:srgbClr val="58006F"/>
                  </a:glow>
                </a:effectLst>
              </a:rPr>
              <a:t> </a:t>
            </a:r>
            <a:r>
              <a:rPr lang="en-US" baseline="30000" dirty="0">
                <a:effectLst>
                  <a:glow rad="127000">
                    <a:srgbClr val="447A6A"/>
                  </a:glow>
                </a:effectLst>
              </a:rPr>
              <a:t>11</a:t>
            </a:r>
            <a:r>
              <a:rPr lang="en-US" dirty="0">
                <a:effectLst>
                  <a:glow rad="127000">
                    <a:srgbClr val="447A6A"/>
                  </a:glow>
                </a:effectLst>
              </a:rPr>
              <a:t> After the suffering of his soul, </a:t>
            </a:r>
            <a:r>
              <a:rPr lang="en-US" dirty="0">
                <a:effectLst>
                  <a:glow rad="127000">
                    <a:srgbClr val="FF0000"/>
                  </a:glow>
                </a:effectLst>
              </a:rPr>
              <a:t>he will see the light </a:t>
            </a:r>
            <a:r>
              <a:rPr lang="en-US" i="1" dirty="0">
                <a:effectLst>
                  <a:glow rad="127000">
                    <a:srgbClr val="FF0000"/>
                  </a:glow>
                </a:effectLst>
              </a:rPr>
              <a:t>of life </a:t>
            </a:r>
            <a:r>
              <a:rPr lang="en-US" dirty="0">
                <a:effectLst>
                  <a:glow rad="127000">
                    <a:srgbClr val="FF0000"/>
                  </a:glow>
                </a:effectLst>
              </a:rPr>
              <a:t>and be satisfied</a:t>
            </a:r>
            <a:r>
              <a:rPr lang="en-US" dirty="0">
                <a:effectLst>
                  <a:glow rad="127000">
                    <a:srgbClr val="447A6A"/>
                  </a:glow>
                </a:effectLst>
              </a:rPr>
              <a:t>; by his knowledge my righteous servant will justify many, and he will bear their iniquities. </a:t>
            </a:r>
          </a:p>
        </p:txBody>
      </p:sp>
      <p:pic>
        <p:nvPicPr>
          <p:cNvPr id="5" name="Picture 4"/>
          <p:cNvPicPr>
            <a:picLocks noChangeAspect="1"/>
          </p:cNvPicPr>
          <p:nvPr/>
        </p:nvPicPr>
        <p:blipFill>
          <a:blip r:embed="rId4"/>
          <a:stretch>
            <a:fillRect/>
          </a:stretch>
        </p:blipFill>
        <p:spPr>
          <a:xfrm>
            <a:off x="6336917" y="-1595218"/>
            <a:ext cx="7190823" cy="8587689"/>
          </a:xfrm>
          <a:prstGeom prst="rect">
            <a:avLst/>
          </a:prstGeom>
        </p:spPr>
      </p:pic>
      <p:pic>
        <p:nvPicPr>
          <p:cNvPr id="7" name="Picture 6"/>
          <p:cNvPicPr>
            <a:picLocks noChangeAspect="1"/>
          </p:cNvPicPr>
          <p:nvPr/>
        </p:nvPicPr>
        <p:blipFill>
          <a:blip r:embed="rId5"/>
          <a:stretch>
            <a:fillRect/>
          </a:stretch>
        </p:blipFill>
        <p:spPr>
          <a:xfrm>
            <a:off x="8703417" y="-183089"/>
            <a:ext cx="3982953" cy="5314695"/>
          </a:xfrm>
          <a:prstGeom prst="rect">
            <a:avLst/>
          </a:prstGeom>
        </p:spPr>
      </p:pic>
    </p:spTree>
    <p:extLst>
      <p:ext uri="{BB962C8B-B14F-4D97-AF65-F5344CB8AC3E}">
        <p14:creationId xmlns:p14="http://schemas.microsoft.com/office/powerpoint/2010/main" val="9261867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21023"/>
            <a:ext cx="12192000" cy="6858000"/>
          </a:xfrm>
          <a:prstGeom prst="rect">
            <a:avLst/>
          </a:prstGeom>
        </p:spPr>
      </p:pic>
      <p:sp>
        <p:nvSpPr>
          <p:cNvPr id="2" name="Title 1"/>
          <p:cNvSpPr>
            <a:spLocks noGrp="1"/>
          </p:cNvSpPr>
          <p:nvPr>
            <p:ph type="title"/>
          </p:nvPr>
        </p:nvSpPr>
        <p:spPr/>
        <p:txBody>
          <a:bodyPr/>
          <a:lstStyle/>
          <a:p>
            <a:r>
              <a:rPr lang="en-US" dirty="0"/>
              <a:t>The RESURRECTION of Jesus</a:t>
            </a:r>
          </a:p>
        </p:txBody>
      </p:sp>
      <p:sp>
        <p:nvSpPr>
          <p:cNvPr id="3" name="Content Placeholder 2"/>
          <p:cNvSpPr>
            <a:spLocks noGrp="1"/>
          </p:cNvSpPr>
          <p:nvPr>
            <p:ph idx="1"/>
          </p:nvPr>
        </p:nvSpPr>
        <p:spPr>
          <a:xfrm>
            <a:off x="356260" y="1353787"/>
            <a:ext cx="4982221" cy="4823176"/>
          </a:xfrm>
        </p:spPr>
        <p:txBody>
          <a:bodyPr/>
          <a:lstStyle/>
          <a:p>
            <a:r>
              <a:rPr lang="en-US" dirty="0">
                <a:effectLst>
                  <a:glow rad="127000">
                    <a:srgbClr val="FF0000"/>
                  </a:glow>
                </a:effectLst>
              </a:rPr>
              <a:t>After </a:t>
            </a:r>
            <a:r>
              <a:rPr lang="en-US" u="sng" dirty="0">
                <a:effectLst>
                  <a:glow rad="127000">
                    <a:srgbClr val="FF0000"/>
                  </a:glow>
                </a:effectLst>
              </a:rPr>
              <a:t>SUFFERING</a:t>
            </a:r>
            <a:r>
              <a:rPr lang="en-US" dirty="0">
                <a:effectLst>
                  <a:glow rad="127000">
                    <a:srgbClr val="FF0000"/>
                  </a:glow>
                </a:effectLst>
              </a:rPr>
              <a:t>:</a:t>
            </a:r>
          </a:p>
          <a:p>
            <a:r>
              <a:rPr lang="en-US" dirty="0">
                <a:effectLst>
                  <a:glow rad="127000">
                    <a:srgbClr val="58006F"/>
                  </a:glow>
                </a:effectLst>
              </a:rPr>
              <a:t> </a:t>
            </a:r>
            <a:r>
              <a:rPr lang="en-US" baseline="30000" dirty="0">
                <a:effectLst>
                  <a:glow rad="127000">
                    <a:srgbClr val="447A6A"/>
                  </a:glow>
                </a:effectLst>
              </a:rPr>
              <a:t>11</a:t>
            </a:r>
            <a:r>
              <a:rPr lang="en-US" dirty="0">
                <a:effectLst>
                  <a:glow rad="127000">
                    <a:srgbClr val="447A6A"/>
                  </a:glow>
                </a:effectLst>
              </a:rPr>
              <a:t> After the suffering of his soul, he will see the light </a:t>
            </a:r>
            <a:r>
              <a:rPr lang="en-US" i="1" dirty="0">
                <a:effectLst>
                  <a:glow rad="127000">
                    <a:srgbClr val="447A6A"/>
                  </a:glow>
                </a:effectLst>
              </a:rPr>
              <a:t>of life </a:t>
            </a:r>
            <a:r>
              <a:rPr lang="en-US" dirty="0">
                <a:effectLst>
                  <a:glow rad="127000">
                    <a:srgbClr val="447A6A"/>
                  </a:glow>
                </a:effectLst>
              </a:rPr>
              <a:t>and be satisfied; by his knowledge </a:t>
            </a:r>
            <a:r>
              <a:rPr lang="en-US" dirty="0">
                <a:effectLst>
                  <a:glow rad="127000">
                    <a:srgbClr val="FF0000"/>
                  </a:glow>
                </a:effectLst>
              </a:rPr>
              <a:t>my righteous servant will justify many</a:t>
            </a:r>
            <a:r>
              <a:rPr lang="en-US" dirty="0">
                <a:effectLst>
                  <a:glow rad="127000">
                    <a:srgbClr val="447A6A"/>
                  </a:glow>
                </a:effectLst>
              </a:rPr>
              <a:t>, and he will bear their iniquities. </a:t>
            </a:r>
          </a:p>
        </p:txBody>
      </p:sp>
      <p:pic>
        <p:nvPicPr>
          <p:cNvPr id="5" name="Picture 4"/>
          <p:cNvPicPr>
            <a:picLocks noChangeAspect="1"/>
          </p:cNvPicPr>
          <p:nvPr/>
        </p:nvPicPr>
        <p:blipFill>
          <a:blip r:embed="rId4"/>
          <a:stretch>
            <a:fillRect/>
          </a:stretch>
        </p:blipFill>
        <p:spPr>
          <a:xfrm>
            <a:off x="6336917" y="-1595218"/>
            <a:ext cx="7190823" cy="8587689"/>
          </a:xfrm>
          <a:prstGeom prst="rect">
            <a:avLst/>
          </a:prstGeom>
        </p:spPr>
      </p:pic>
      <p:pic>
        <p:nvPicPr>
          <p:cNvPr id="7" name="Picture 6"/>
          <p:cNvPicPr>
            <a:picLocks noChangeAspect="1"/>
          </p:cNvPicPr>
          <p:nvPr/>
        </p:nvPicPr>
        <p:blipFill>
          <a:blip r:embed="rId5"/>
          <a:stretch>
            <a:fillRect/>
          </a:stretch>
        </p:blipFill>
        <p:spPr>
          <a:xfrm>
            <a:off x="8703417" y="-183089"/>
            <a:ext cx="3982953" cy="5314695"/>
          </a:xfrm>
          <a:prstGeom prst="rect">
            <a:avLst/>
          </a:prstGeom>
        </p:spPr>
      </p:pic>
    </p:spTree>
    <p:extLst>
      <p:ext uri="{BB962C8B-B14F-4D97-AF65-F5344CB8AC3E}">
        <p14:creationId xmlns:p14="http://schemas.microsoft.com/office/powerpoint/2010/main" val="18184011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21023"/>
            <a:ext cx="12192000" cy="6858000"/>
          </a:xfrm>
          <a:prstGeom prst="rect">
            <a:avLst/>
          </a:prstGeom>
        </p:spPr>
      </p:pic>
      <p:pic>
        <p:nvPicPr>
          <p:cNvPr id="8" name="Picture 7"/>
          <p:cNvPicPr>
            <a:picLocks noChangeAspect="1"/>
          </p:cNvPicPr>
          <p:nvPr/>
        </p:nvPicPr>
        <p:blipFill>
          <a:blip r:embed="rId4"/>
          <a:stretch>
            <a:fillRect/>
          </a:stretch>
        </p:blipFill>
        <p:spPr>
          <a:xfrm>
            <a:off x="6918101" y="2567278"/>
            <a:ext cx="5563939" cy="4438640"/>
          </a:xfrm>
          <a:prstGeom prst="rect">
            <a:avLst/>
          </a:prstGeom>
        </p:spPr>
      </p:pic>
      <p:sp>
        <p:nvSpPr>
          <p:cNvPr id="2" name="Title 1"/>
          <p:cNvSpPr>
            <a:spLocks noGrp="1"/>
          </p:cNvSpPr>
          <p:nvPr>
            <p:ph type="title"/>
          </p:nvPr>
        </p:nvSpPr>
        <p:spPr/>
        <p:txBody>
          <a:bodyPr/>
          <a:lstStyle/>
          <a:p>
            <a:r>
              <a:rPr lang="en-US" dirty="0"/>
              <a:t>The RESURRECTION of Jesus</a:t>
            </a:r>
          </a:p>
        </p:txBody>
      </p:sp>
      <p:sp>
        <p:nvSpPr>
          <p:cNvPr id="3" name="Content Placeholder 2"/>
          <p:cNvSpPr>
            <a:spLocks noGrp="1"/>
          </p:cNvSpPr>
          <p:nvPr>
            <p:ph idx="1"/>
          </p:nvPr>
        </p:nvSpPr>
        <p:spPr>
          <a:xfrm>
            <a:off x="356260" y="1353787"/>
            <a:ext cx="7138234" cy="4823176"/>
          </a:xfrm>
        </p:spPr>
        <p:txBody>
          <a:bodyPr/>
          <a:lstStyle/>
          <a:p>
            <a:r>
              <a:rPr lang="en-US">
                <a:effectLst>
                  <a:glow rad="127000">
                    <a:srgbClr val="FF0000"/>
                  </a:glow>
                </a:effectLst>
              </a:rPr>
              <a:t>Before </a:t>
            </a:r>
            <a:r>
              <a:rPr lang="en-US" u="sng">
                <a:effectLst>
                  <a:glow rad="127000">
                    <a:srgbClr val="FF0000"/>
                  </a:glow>
                </a:effectLst>
              </a:rPr>
              <a:t>REWARD</a:t>
            </a:r>
            <a:r>
              <a:rPr lang="en-US" dirty="0">
                <a:effectLst>
                  <a:glow rad="127000">
                    <a:srgbClr val="FF0000"/>
                  </a:glow>
                </a:effectLst>
              </a:rPr>
              <a:t>:</a:t>
            </a:r>
          </a:p>
          <a:p>
            <a:r>
              <a:rPr lang="en-US" baseline="30000" dirty="0">
                <a:effectLst>
                  <a:glow rad="127000">
                    <a:srgbClr val="447A6A"/>
                  </a:glow>
                </a:effectLst>
              </a:rPr>
              <a:t>12</a:t>
            </a:r>
            <a:r>
              <a:rPr lang="en-US" dirty="0">
                <a:effectLst>
                  <a:glow rad="127000">
                    <a:srgbClr val="447A6A"/>
                  </a:glow>
                </a:effectLst>
              </a:rPr>
              <a:t> Therefore I will give him a portion among the great, and he will divide the </a:t>
            </a:r>
            <a:r>
              <a:rPr lang="en-US" dirty="0">
                <a:effectLst>
                  <a:glow rad="127000">
                    <a:srgbClr val="FF0000"/>
                  </a:glow>
                </a:effectLst>
              </a:rPr>
              <a:t>spoils</a:t>
            </a:r>
            <a:r>
              <a:rPr lang="en-US" dirty="0"/>
              <a:t> </a:t>
            </a:r>
            <a:r>
              <a:rPr lang="en-US" dirty="0">
                <a:effectLst>
                  <a:glow rad="127000">
                    <a:srgbClr val="447A6A"/>
                  </a:glow>
                </a:effectLst>
              </a:rPr>
              <a:t>with the strong, because he poured out his life unto death, and was numbered with the transgressors. For he bore the sin of many, and made intercession for the transgressors.</a:t>
            </a:r>
          </a:p>
          <a:p>
            <a:endParaRPr lang="en-US" dirty="0"/>
          </a:p>
          <a:p>
            <a:r>
              <a:rPr lang="en-US" dirty="0"/>
              <a:t> (Isa 53:12-1 NIV)</a:t>
            </a:r>
          </a:p>
        </p:txBody>
      </p:sp>
    </p:spTree>
    <p:extLst>
      <p:ext uri="{BB962C8B-B14F-4D97-AF65-F5344CB8AC3E}">
        <p14:creationId xmlns:p14="http://schemas.microsoft.com/office/powerpoint/2010/main" val="34308348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21023"/>
            <a:ext cx="12192000" cy="6858000"/>
          </a:xfrm>
          <a:prstGeom prst="rect">
            <a:avLst/>
          </a:prstGeom>
        </p:spPr>
      </p:pic>
      <p:pic>
        <p:nvPicPr>
          <p:cNvPr id="5" name="Picture 4"/>
          <p:cNvPicPr>
            <a:picLocks noChangeAspect="1"/>
          </p:cNvPicPr>
          <p:nvPr/>
        </p:nvPicPr>
        <p:blipFill>
          <a:blip r:embed="rId4"/>
          <a:stretch>
            <a:fillRect/>
          </a:stretch>
        </p:blipFill>
        <p:spPr>
          <a:xfrm>
            <a:off x="6918101" y="2567278"/>
            <a:ext cx="5563939" cy="4438640"/>
          </a:xfrm>
          <a:prstGeom prst="rect">
            <a:avLst/>
          </a:prstGeom>
        </p:spPr>
      </p:pic>
      <p:sp>
        <p:nvSpPr>
          <p:cNvPr id="2" name="Title 1"/>
          <p:cNvSpPr>
            <a:spLocks noGrp="1"/>
          </p:cNvSpPr>
          <p:nvPr>
            <p:ph type="title"/>
          </p:nvPr>
        </p:nvSpPr>
        <p:spPr/>
        <p:txBody>
          <a:bodyPr/>
          <a:lstStyle/>
          <a:p>
            <a:r>
              <a:rPr lang="en-US" dirty="0"/>
              <a:t>The RESURRECTION of Jesus</a:t>
            </a:r>
          </a:p>
        </p:txBody>
      </p:sp>
      <p:sp>
        <p:nvSpPr>
          <p:cNvPr id="3" name="Content Placeholder 2"/>
          <p:cNvSpPr>
            <a:spLocks noGrp="1"/>
          </p:cNvSpPr>
          <p:nvPr>
            <p:ph idx="1"/>
          </p:nvPr>
        </p:nvSpPr>
        <p:spPr>
          <a:xfrm>
            <a:off x="356260" y="1353787"/>
            <a:ext cx="7138234" cy="4823176"/>
          </a:xfrm>
          <a:effectLst>
            <a:glow rad="127000">
              <a:srgbClr val="886043">
                <a:alpha val="0"/>
              </a:srgbClr>
            </a:glow>
          </a:effectLst>
        </p:spPr>
        <p:txBody>
          <a:bodyPr/>
          <a:lstStyle/>
          <a:p>
            <a:r>
              <a:rPr lang="en-US" dirty="0">
                <a:effectLst>
                  <a:glow rad="127000">
                    <a:srgbClr val="FF0000"/>
                  </a:glow>
                </a:effectLst>
              </a:rPr>
              <a:t>For </a:t>
            </a:r>
            <a:r>
              <a:rPr lang="en-US" u="sng" dirty="0">
                <a:effectLst>
                  <a:glow rad="127000">
                    <a:srgbClr val="FF0000"/>
                  </a:glow>
                </a:effectLst>
              </a:rPr>
              <a:t>REWARD</a:t>
            </a:r>
            <a:r>
              <a:rPr lang="en-US" dirty="0">
                <a:effectLst>
                  <a:glow rad="127000">
                    <a:srgbClr val="FF0000"/>
                  </a:glow>
                </a:effectLst>
              </a:rPr>
              <a:t>:</a:t>
            </a:r>
          </a:p>
          <a:p>
            <a:r>
              <a:rPr lang="en-US" baseline="30000" dirty="0">
                <a:solidFill>
                  <a:srgbClr val="886043"/>
                </a:solidFill>
              </a:rPr>
              <a:t>12</a:t>
            </a:r>
            <a:r>
              <a:rPr lang="en-US" dirty="0">
                <a:solidFill>
                  <a:srgbClr val="886043"/>
                </a:solidFill>
              </a:rPr>
              <a:t> Therefore I will give him a portion among the great, and he will divide the </a:t>
            </a:r>
            <a:r>
              <a:rPr lang="en-US" dirty="0">
                <a:solidFill>
                  <a:srgbClr val="886043"/>
                </a:solidFill>
                <a:effectLst>
                  <a:glow rad="127000">
                    <a:srgbClr val="FF0000">
                      <a:alpha val="0"/>
                    </a:srgbClr>
                  </a:glow>
                </a:effectLst>
              </a:rPr>
              <a:t>spoils</a:t>
            </a:r>
            <a:r>
              <a:rPr lang="en-US" dirty="0">
                <a:solidFill>
                  <a:srgbClr val="886043"/>
                </a:solidFill>
              </a:rPr>
              <a:t> with the strong,</a:t>
            </a:r>
            <a:r>
              <a:rPr lang="en-US" dirty="0"/>
              <a:t> </a:t>
            </a:r>
            <a:r>
              <a:rPr lang="en-US" dirty="0">
                <a:effectLst>
                  <a:glow rad="127000">
                    <a:srgbClr val="FF0000"/>
                  </a:glow>
                </a:effectLst>
              </a:rPr>
              <a:t>because</a:t>
            </a:r>
            <a:r>
              <a:rPr lang="en-US" dirty="0"/>
              <a:t> </a:t>
            </a:r>
            <a:r>
              <a:rPr lang="en-US" dirty="0">
                <a:effectLst>
                  <a:glow rad="127000">
                    <a:srgbClr val="447A6A"/>
                  </a:glow>
                </a:effectLst>
              </a:rPr>
              <a:t>he poured out his life unto death, and was numbered with the transgressors. For he bore the sin of </a:t>
            </a:r>
            <a:r>
              <a:rPr lang="en-US" dirty="0">
                <a:effectLst>
                  <a:glow rad="127000">
                    <a:srgbClr val="FF0000"/>
                  </a:glow>
                </a:effectLst>
              </a:rPr>
              <a:t>many</a:t>
            </a:r>
            <a:r>
              <a:rPr lang="en-US" dirty="0">
                <a:effectLst>
                  <a:glow rad="127000">
                    <a:srgbClr val="447A6A"/>
                  </a:glow>
                </a:effectLst>
              </a:rPr>
              <a:t>, and made intercession for the transgressors.</a:t>
            </a:r>
          </a:p>
          <a:p>
            <a:endParaRPr lang="en-US" dirty="0"/>
          </a:p>
          <a:p>
            <a:r>
              <a:rPr lang="en-US" dirty="0"/>
              <a:t> (Isa 53:12-1 NIV)</a:t>
            </a:r>
          </a:p>
        </p:txBody>
      </p:sp>
    </p:spTree>
    <p:extLst>
      <p:ext uri="{BB962C8B-B14F-4D97-AF65-F5344CB8AC3E}">
        <p14:creationId xmlns:p14="http://schemas.microsoft.com/office/powerpoint/2010/main" val="18324607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Good Friday Had to Happen </a:t>
            </a:r>
          </a:p>
        </p:txBody>
      </p:sp>
      <p:sp>
        <p:nvSpPr>
          <p:cNvPr id="4" name="Content Placeholder 3"/>
          <p:cNvSpPr>
            <a:spLocks noGrp="1"/>
          </p:cNvSpPr>
          <p:nvPr>
            <p:ph idx="1"/>
          </p:nvPr>
        </p:nvSpPr>
        <p:spPr/>
        <p:txBody>
          <a:bodyPr>
            <a:normAutofit/>
          </a:bodyPr>
          <a:lstStyle/>
          <a:p>
            <a:pPr algn="ctr"/>
            <a:endParaRPr lang="en-US" sz="6000" dirty="0"/>
          </a:p>
        </p:txBody>
      </p:sp>
    </p:spTree>
    <p:extLst>
      <p:ext uri="{BB962C8B-B14F-4D97-AF65-F5344CB8AC3E}">
        <p14:creationId xmlns:p14="http://schemas.microsoft.com/office/powerpoint/2010/main" val="25662277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Good Friday Had to Happen </a:t>
            </a:r>
          </a:p>
        </p:txBody>
      </p:sp>
      <p:sp>
        <p:nvSpPr>
          <p:cNvPr id="3" name="Content Placeholder 2"/>
          <p:cNvSpPr>
            <a:spLocks noGrp="1"/>
          </p:cNvSpPr>
          <p:nvPr>
            <p:ph idx="1"/>
          </p:nvPr>
        </p:nvSpPr>
        <p:spPr/>
        <p:txBody>
          <a:bodyPr>
            <a:normAutofit/>
          </a:bodyPr>
          <a:lstStyle/>
          <a:p>
            <a:pPr algn="ctr"/>
            <a:r>
              <a:rPr lang="en-US" sz="6000" dirty="0">
                <a:effectLst>
                  <a:glow rad="127000">
                    <a:srgbClr val="447A6A"/>
                  </a:glow>
                </a:effectLst>
              </a:rPr>
              <a:t>to Fulfill the Prophecy</a:t>
            </a:r>
          </a:p>
        </p:txBody>
      </p:sp>
    </p:spTree>
    <p:extLst>
      <p:ext uri="{BB962C8B-B14F-4D97-AF65-F5344CB8AC3E}">
        <p14:creationId xmlns:p14="http://schemas.microsoft.com/office/powerpoint/2010/main" val="1483008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Good Friday Had to Happen </a:t>
            </a:r>
          </a:p>
        </p:txBody>
      </p:sp>
      <p:sp>
        <p:nvSpPr>
          <p:cNvPr id="3" name="Content Placeholder 2"/>
          <p:cNvSpPr>
            <a:spLocks noGrp="1"/>
          </p:cNvSpPr>
          <p:nvPr>
            <p:ph idx="1"/>
          </p:nvPr>
        </p:nvSpPr>
        <p:spPr/>
        <p:txBody>
          <a:bodyPr>
            <a:normAutofit/>
          </a:bodyPr>
          <a:lstStyle/>
          <a:p>
            <a:pPr algn="ctr"/>
            <a:r>
              <a:rPr lang="en-US" sz="6000" dirty="0">
                <a:effectLst>
                  <a:glow rad="127000">
                    <a:srgbClr val="447A6A"/>
                  </a:glow>
                </a:effectLst>
              </a:rPr>
              <a:t>to Fulfill the Prophecy</a:t>
            </a:r>
          </a:p>
          <a:p>
            <a:pPr algn="ctr"/>
            <a:r>
              <a:rPr lang="en-US" sz="6000" dirty="0">
                <a:effectLst>
                  <a:glow rad="127000">
                    <a:srgbClr val="447A6A"/>
                  </a:glow>
                </a:effectLst>
              </a:rPr>
              <a:t>and to Bring Us to God!</a:t>
            </a:r>
          </a:p>
        </p:txBody>
      </p:sp>
    </p:spTree>
    <p:extLst>
      <p:ext uri="{BB962C8B-B14F-4D97-AF65-F5344CB8AC3E}">
        <p14:creationId xmlns:p14="http://schemas.microsoft.com/office/powerpoint/2010/main" val="38075621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79176"/>
            <a:ext cx="12192000" cy="1325563"/>
          </a:xfrm>
        </p:spPr>
        <p:txBody>
          <a:bodyPr>
            <a:normAutofit/>
          </a:bodyPr>
          <a:lstStyle/>
          <a:p>
            <a:pPr algn="ctr"/>
            <a:r>
              <a:rPr lang="en-US" sz="7200" dirty="0"/>
              <a:t>Let’s Pray!</a:t>
            </a:r>
          </a:p>
        </p:txBody>
      </p:sp>
    </p:spTree>
    <p:extLst>
      <p:ext uri="{BB962C8B-B14F-4D97-AF65-F5344CB8AC3E}">
        <p14:creationId xmlns:p14="http://schemas.microsoft.com/office/powerpoint/2010/main" val="2791136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Because ...</a:t>
            </a:r>
          </a:p>
        </p:txBody>
      </p:sp>
      <p:sp>
        <p:nvSpPr>
          <p:cNvPr id="3" name="Content Placeholder 2"/>
          <p:cNvSpPr>
            <a:spLocks noGrp="1"/>
          </p:cNvSpPr>
          <p:nvPr>
            <p:ph idx="1"/>
          </p:nvPr>
        </p:nvSpPr>
        <p:spPr/>
        <p:txBody>
          <a:bodyPr>
            <a:normAutofit/>
          </a:bodyPr>
          <a:lstStyle/>
          <a:p>
            <a:pPr algn="ctr"/>
            <a:r>
              <a:rPr lang="en-US" sz="6000" dirty="0">
                <a:effectLst>
                  <a:glow rad="127000">
                    <a:srgbClr val="447A6A"/>
                  </a:glow>
                </a:effectLst>
              </a:rPr>
              <a:t>700 years before!</a:t>
            </a:r>
            <a:endParaRPr lang="en-US" sz="2000" dirty="0">
              <a:effectLst>
                <a:glow rad="127000">
                  <a:srgbClr val="447A6A"/>
                </a:glow>
              </a:effectLst>
            </a:endParaRPr>
          </a:p>
          <a:p>
            <a:pPr algn="ctr"/>
            <a:endParaRPr lang="en-US" sz="2000" dirty="0">
              <a:effectLst>
                <a:glow rad="127000">
                  <a:srgbClr val="447A6A"/>
                </a:glow>
              </a:effectLst>
            </a:endParaRPr>
          </a:p>
          <a:p>
            <a:pPr algn="ctr"/>
            <a:r>
              <a:rPr lang="en-US" sz="9600" dirty="0">
                <a:effectLst>
                  <a:glow rad="127000">
                    <a:srgbClr val="447A6A"/>
                  </a:glow>
                </a:effectLst>
              </a:rPr>
              <a:t>Isaiah, the seer, foresaw it ...</a:t>
            </a:r>
          </a:p>
        </p:txBody>
      </p:sp>
    </p:spTree>
    <p:extLst>
      <p:ext uri="{BB962C8B-B14F-4D97-AF65-F5344CB8AC3E}">
        <p14:creationId xmlns:p14="http://schemas.microsoft.com/office/powerpoint/2010/main" val="2900239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GLORIFICATION of Jesus</a:t>
            </a:r>
            <a:endParaRPr lang="en-US" dirty="0"/>
          </a:p>
        </p:txBody>
      </p:sp>
      <p:pic>
        <p:nvPicPr>
          <p:cNvPr id="8" name="Picture 7"/>
          <p:cNvPicPr>
            <a:picLocks noChangeAspect="1"/>
          </p:cNvPicPr>
          <p:nvPr/>
        </p:nvPicPr>
        <p:blipFill>
          <a:blip r:embed="rId3"/>
          <a:stretch>
            <a:fillRect/>
          </a:stretch>
        </p:blipFill>
        <p:spPr>
          <a:xfrm>
            <a:off x="3603064" y="1590487"/>
            <a:ext cx="4517220" cy="4622091"/>
          </a:xfrm>
          <a:prstGeom prst="rect">
            <a:avLst/>
          </a:prstGeom>
        </p:spPr>
      </p:pic>
    </p:spTree>
    <p:extLst>
      <p:ext uri="{BB962C8B-B14F-4D97-AF65-F5344CB8AC3E}">
        <p14:creationId xmlns:p14="http://schemas.microsoft.com/office/powerpoint/2010/main" val="3851212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GLORIFICATION of Jesus</a:t>
            </a:r>
            <a:endParaRPr lang="en-US" dirty="0"/>
          </a:p>
        </p:txBody>
      </p:sp>
      <p:sp>
        <p:nvSpPr>
          <p:cNvPr id="3" name="Content Placeholder 2"/>
          <p:cNvSpPr>
            <a:spLocks noGrp="1"/>
          </p:cNvSpPr>
          <p:nvPr>
            <p:ph idx="1"/>
          </p:nvPr>
        </p:nvSpPr>
        <p:spPr>
          <a:xfrm>
            <a:off x="356260" y="1353787"/>
            <a:ext cx="5560446" cy="4823176"/>
          </a:xfrm>
        </p:spPr>
        <p:txBody>
          <a:bodyPr/>
          <a:lstStyle/>
          <a:p>
            <a:r>
              <a:rPr lang="en-US" dirty="0">
                <a:effectLst>
                  <a:glow rad="127000">
                    <a:srgbClr val="FF0000"/>
                  </a:glow>
                </a:effectLst>
              </a:rPr>
              <a:t>He will be </a:t>
            </a:r>
            <a:r>
              <a:rPr lang="en-US" u="sng" dirty="0">
                <a:effectLst>
                  <a:glow rad="127000">
                    <a:srgbClr val="FF0000"/>
                  </a:glow>
                </a:effectLst>
              </a:rPr>
              <a:t>EXALTED</a:t>
            </a:r>
            <a:r>
              <a:rPr lang="en-US" dirty="0"/>
              <a:t>:</a:t>
            </a:r>
          </a:p>
          <a:p>
            <a:r>
              <a:rPr lang="en-US" dirty="0"/>
              <a:t> </a:t>
            </a:r>
            <a:r>
              <a:rPr lang="en-US" baseline="30000" dirty="0">
                <a:effectLst>
                  <a:glow rad="127000">
                    <a:srgbClr val="447A6A"/>
                  </a:glow>
                </a:effectLst>
              </a:rPr>
              <a:t>Isaiah</a:t>
            </a:r>
            <a:r>
              <a:rPr lang="en-US" dirty="0">
                <a:effectLst>
                  <a:glow rad="127000">
                    <a:srgbClr val="447A6A"/>
                  </a:glow>
                </a:effectLst>
              </a:rPr>
              <a:t> </a:t>
            </a:r>
            <a:r>
              <a:rPr lang="en-US" baseline="30000" dirty="0">
                <a:effectLst>
                  <a:glow rad="127000">
                    <a:srgbClr val="447A6A"/>
                  </a:glow>
                </a:effectLst>
              </a:rPr>
              <a:t>52:13</a:t>
            </a:r>
            <a:r>
              <a:rPr lang="en-US" dirty="0">
                <a:effectLst>
                  <a:glow rad="127000">
                    <a:srgbClr val="447A6A"/>
                  </a:glow>
                </a:effectLst>
              </a:rPr>
              <a:t> See, my servant will act wisely; he will be raised and lifted up and</a:t>
            </a:r>
            <a:r>
              <a:rPr lang="en-US" dirty="0"/>
              <a:t> </a:t>
            </a:r>
            <a:r>
              <a:rPr lang="en-US" dirty="0">
                <a:effectLst>
                  <a:glow rad="127000">
                    <a:srgbClr val="FF0000"/>
                  </a:glow>
                </a:effectLst>
              </a:rPr>
              <a:t>highly exalted</a:t>
            </a:r>
            <a:r>
              <a:rPr lang="en-US" dirty="0"/>
              <a:t>. </a:t>
            </a:r>
          </a:p>
        </p:txBody>
      </p:sp>
      <p:pic>
        <p:nvPicPr>
          <p:cNvPr id="8" name="Picture 7"/>
          <p:cNvPicPr>
            <a:picLocks noChangeAspect="1"/>
          </p:cNvPicPr>
          <p:nvPr/>
        </p:nvPicPr>
        <p:blipFill>
          <a:blip r:embed="rId3"/>
          <a:stretch>
            <a:fillRect/>
          </a:stretch>
        </p:blipFill>
        <p:spPr>
          <a:xfrm>
            <a:off x="7556500" y="1200524"/>
            <a:ext cx="4517220" cy="4622091"/>
          </a:xfrm>
          <a:prstGeom prst="rect">
            <a:avLst/>
          </a:prstGeom>
        </p:spPr>
      </p:pic>
    </p:spTree>
    <p:extLst>
      <p:ext uri="{BB962C8B-B14F-4D97-AF65-F5344CB8AC3E}">
        <p14:creationId xmlns:p14="http://schemas.microsoft.com/office/powerpoint/2010/main" val="647425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4104"/>
          <a:stretch/>
        </p:blipFill>
        <p:spPr>
          <a:xfrm>
            <a:off x="-1" y="0"/>
            <a:ext cx="4607859" cy="7028329"/>
          </a:xfrm>
          <a:prstGeom prst="rect">
            <a:avLst/>
          </a:prstGeom>
        </p:spPr>
      </p:pic>
      <p:pic>
        <p:nvPicPr>
          <p:cNvPr id="9" name="Picture 8"/>
          <p:cNvPicPr>
            <a:picLocks noChangeAspect="1"/>
          </p:cNvPicPr>
          <p:nvPr/>
        </p:nvPicPr>
        <p:blipFill>
          <a:blip r:embed="rId4"/>
          <a:stretch>
            <a:fillRect/>
          </a:stretch>
        </p:blipFill>
        <p:spPr>
          <a:xfrm>
            <a:off x="7556500" y="1200524"/>
            <a:ext cx="4517220" cy="4622091"/>
          </a:xfrm>
          <a:prstGeom prst="rect">
            <a:avLst/>
          </a:prstGeom>
        </p:spPr>
      </p:pic>
      <p:sp>
        <p:nvSpPr>
          <p:cNvPr id="2" name="Title 1"/>
          <p:cNvSpPr>
            <a:spLocks noGrp="1"/>
          </p:cNvSpPr>
          <p:nvPr>
            <p:ph type="title"/>
          </p:nvPr>
        </p:nvSpPr>
        <p:spPr/>
        <p:txBody>
          <a:bodyPr/>
          <a:lstStyle/>
          <a:p>
            <a:r>
              <a:rPr lang="en-US" dirty="0"/>
              <a:t>The GLORIFICATION </a:t>
            </a:r>
            <a:r>
              <a:rPr lang="en-US" b="1" dirty="0"/>
              <a:t>of Jesus</a:t>
            </a:r>
            <a:endParaRPr lang="en-US" dirty="0"/>
          </a:p>
        </p:txBody>
      </p:sp>
      <p:sp>
        <p:nvSpPr>
          <p:cNvPr id="3" name="Content Placeholder 2"/>
          <p:cNvSpPr>
            <a:spLocks noGrp="1"/>
          </p:cNvSpPr>
          <p:nvPr>
            <p:ph idx="1"/>
          </p:nvPr>
        </p:nvSpPr>
        <p:spPr>
          <a:xfrm>
            <a:off x="3191435" y="1214087"/>
            <a:ext cx="5844989" cy="4823176"/>
          </a:xfrm>
        </p:spPr>
        <p:txBody>
          <a:bodyPr/>
          <a:lstStyle/>
          <a:p>
            <a:pPr algn="ctr"/>
            <a:r>
              <a:rPr lang="en-US" dirty="0">
                <a:effectLst>
                  <a:glow rad="127000">
                    <a:srgbClr val="FF0000"/>
                  </a:glow>
                </a:effectLst>
              </a:rPr>
              <a:t>He will be </a:t>
            </a:r>
            <a:r>
              <a:rPr lang="en-US" u="sng" dirty="0">
                <a:effectLst>
                  <a:glow rad="127000">
                    <a:srgbClr val="FF0000"/>
                  </a:glow>
                </a:effectLst>
              </a:rPr>
              <a:t>DISFIGURED</a:t>
            </a:r>
            <a:r>
              <a:rPr lang="en-US" dirty="0"/>
              <a:t>:</a:t>
            </a:r>
          </a:p>
          <a:p>
            <a:pPr algn="ctr"/>
            <a:r>
              <a:rPr lang="en-US" dirty="0">
                <a:effectLst>
                  <a:glow rad="127000">
                    <a:srgbClr val="447A6A"/>
                  </a:glow>
                </a:effectLst>
              </a:rPr>
              <a:t> </a:t>
            </a:r>
            <a:r>
              <a:rPr lang="en-US" baseline="30000" dirty="0">
                <a:effectLst>
                  <a:glow rad="127000">
                    <a:srgbClr val="447A6A"/>
                  </a:glow>
                </a:effectLst>
              </a:rPr>
              <a:t>14</a:t>
            </a:r>
            <a:r>
              <a:rPr lang="en-US" dirty="0">
                <a:effectLst>
                  <a:glow rad="127000">
                    <a:srgbClr val="447A6A"/>
                  </a:glow>
                </a:effectLst>
              </a:rPr>
              <a:t> Just as there </a:t>
            </a:r>
            <a:br>
              <a:rPr lang="en-US" dirty="0">
                <a:effectLst>
                  <a:glow rad="127000">
                    <a:srgbClr val="447A6A"/>
                  </a:glow>
                </a:effectLst>
              </a:rPr>
            </a:br>
            <a:r>
              <a:rPr lang="en-US" dirty="0">
                <a:effectLst>
                  <a:glow rad="127000">
                    <a:srgbClr val="447A6A"/>
                  </a:glow>
                </a:effectLst>
              </a:rPr>
              <a:t>were many who </a:t>
            </a:r>
            <a:br>
              <a:rPr lang="en-US" dirty="0">
                <a:effectLst>
                  <a:glow rad="127000">
                    <a:srgbClr val="447A6A"/>
                  </a:glow>
                </a:effectLst>
              </a:rPr>
            </a:br>
            <a:r>
              <a:rPr lang="en-US" dirty="0">
                <a:effectLst>
                  <a:glow rad="127000">
                    <a:srgbClr val="447A6A"/>
                  </a:glow>
                </a:effectLst>
              </a:rPr>
              <a:t>were appalled at </a:t>
            </a:r>
            <a:br>
              <a:rPr lang="en-US" dirty="0">
                <a:effectLst>
                  <a:glow rad="127000">
                    <a:srgbClr val="447A6A"/>
                  </a:glow>
                </a:effectLst>
              </a:rPr>
            </a:br>
            <a:r>
              <a:rPr lang="en-US" dirty="0">
                <a:effectLst>
                  <a:glow rad="127000">
                    <a:srgbClr val="447A6A"/>
                  </a:glow>
                </a:effectLst>
              </a:rPr>
              <a:t>him-- his appearance </a:t>
            </a:r>
            <a:br>
              <a:rPr lang="en-US" dirty="0">
                <a:effectLst>
                  <a:glow rad="127000">
                    <a:srgbClr val="447A6A"/>
                  </a:glow>
                </a:effectLst>
              </a:rPr>
            </a:br>
            <a:r>
              <a:rPr lang="en-US" dirty="0">
                <a:effectLst>
                  <a:glow rad="127000">
                    <a:srgbClr val="447A6A"/>
                  </a:glow>
                </a:effectLst>
              </a:rPr>
              <a:t>was so</a:t>
            </a:r>
            <a:r>
              <a:rPr lang="en-US" dirty="0"/>
              <a:t> </a:t>
            </a:r>
            <a:r>
              <a:rPr lang="en-US" dirty="0">
                <a:effectLst>
                  <a:glow rad="127000">
                    <a:srgbClr val="FF0000"/>
                  </a:glow>
                </a:effectLst>
              </a:rPr>
              <a:t>disfigured </a:t>
            </a:r>
            <a:br>
              <a:rPr lang="en-US" dirty="0">
                <a:solidFill>
                  <a:srgbClr val="FF0000"/>
                </a:solidFill>
              </a:rPr>
            </a:br>
            <a:r>
              <a:rPr lang="en-US" dirty="0">
                <a:effectLst>
                  <a:glow rad="127000">
                    <a:srgbClr val="447A6A"/>
                  </a:glow>
                </a:effectLst>
              </a:rPr>
              <a:t>beyond that of any </a:t>
            </a:r>
            <a:br>
              <a:rPr lang="en-US" dirty="0">
                <a:effectLst>
                  <a:glow rad="127000">
                    <a:srgbClr val="447A6A"/>
                  </a:glow>
                </a:effectLst>
              </a:rPr>
            </a:br>
            <a:r>
              <a:rPr lang="en-US" dirty="0">
                <a:effectLst>
                  <a:glow rad="127000">
                    <a:srgbClr val="447A6A"/>
                  </a:glow>
                </a:effectLst>
              </a:rPr>
              <a:t>man and his form </a:t>
            </a:r>
            <a:br>
              <a:rPr lang="en-US" dirty="0">
                <a:effectLst>
                  <a:glow rad="127000">
                    <a:srgbClr val="447A6A"/>
                  </a:glow>
                </a:effectLst>
              </a:rPr>
            </a:br>
            <a:r>
              <a:rPr lang="en-US" dirty="0">
                <a:effectLst>
                  <a:glow rad="127000">
                    <a:srgbClr val="FF0000"/>
                  </a:glow>
                </a:effectLst>
              </a:rPr>
              <a:t>marred </a:t>
            </a:r>
            <a:r>
              <a:rPr lang="en-US" dirty="0"/>
              <a:t>beyond </a:t>
            </a:r>
            <a:br>
              <a:rPr lang="en-US" dirty="0"/>
            </a:br>
            <a:r>
              <a:rPr lang="en-US" dirty="0"/>
              <a:t>human likeness--</a:t>
            </a:r>
          </a:p>
        </p:txBody>
      </p:sp>
    </p:spTree>
    <p:extLst>
      <p:ext uri="{BB962C8B-B14F-4D97-AF65-F5344CB8AC3E}">
        <p14:creationId xmlns:p14="http://schemas.microsoft.com/office/powerpoint/2010/main" val="827546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GLORIFICATION </a:t>
            </a:r>
            <a:r>
              <a:rPr lang="en-US" b="1" dirty="0"/>
              <a:t>of Jesus</a:t>
            </a:r>
            <a:endParaRPr lang="en-US" dirty="0"/>
          </a:p>
        </p:txBody>
      </p:sp>
      <p:pic>
        <p:nvPicPr>
          <p:cNvPr id="4" name="Picture 3"/>
          <p:cNvPicPr>
            <a:picLocks noChangeAspect="1"/>
          </p:cNvPicPr>
          <p:nvPr/>
        </p:nvPicPr>
        <p:blipFill>
          <a:blip r:embed="rId3"/>
          <a:stretch>
            <a:fillRect/>
          </a:stretch>
        </p:blipFill>
        <p:spPr>
          <a:xfrm>
            <a:off x="3578162" y="143435"/>
            <a:ext cx="5107394" cy="6858000"/>
          </a:xfrm>
          <a:prstGeom prst="rect">
            <a:avLst/>
          </a:prstGeom>
        </p:spPr>
      </p:pic>
      <p:sp>
        <p:nvSpPr>
          <p:cNvPr id="3" name="Content Placeholder 2"/>
          <p:cNvSpPr>
            <a:spLocks noGrp="1"/>
          </p:cNvSpPr>
          <p:nvPr>
            <p:ph idx="1"/>
          </p:nvPr>
        </p:nvSpPr>
        <p:spPr>
          <a:xfrm>
            <a:off x="356259" y="1353787"/>
            <a:ext cx="4879129" cy="4823176"/>
          </a:xfrm>
        </p:spPr>
        <p:txBody>
          <a:bodyPr/>
          <a:lstStyle/>
          <a:p>
            <a:r>
              <a:rPr lang="en-US" dirty="0">
                <a:effectLst>
                  <a:glow rad="127000">
                    <a:srgbClr val="FF0000"/>
                  </a:glow>
                </a:effectLst>
              </a:rPr>
              <a:t>He will be </a:t>
            </a:r>
            <a:r>
              <a:rPr lang="en-US" u="sng" dirty="0">
                <a:effectLst>
                  <a:glow rad="127000">
                    <a:srgbClr val="FF0000"/>
                  </a:glow>
                </a:effectLst>
              </a:rPr>
              <a:t>SHOCKING</a:t>
            </a:r>
            <a:r>
              <a:rPr lang="en-US" dirty="0">
                <a:effectLst>
                  <a:glow rad="127000">
                    <a:srgbClr val="FF0000"/>
                  </a:glow>
                </a:effectLst>
              </a:rPr>
              <a:t>:</a:t>
            </a:r>
          </a:p>
          <a:p>
            <a:r>
              <a:rPr lang="en-US" dirty="0">
                <a:effectLst>
                  <a:glow rad="127000">
                    <a:schemeClr val="tx1">
                      <a:alpha val="0"/>
                    </a:schemeClr>
                  </a:glow>
                </a:effectLst>
              </a:rPr>
              <a:t> </a:t>
            </a:r>
            <a:r>
              <a:rPr lang="en-US" baseline="30000" dirty="0">
                <a:effectLst>
                  <a:glow rad="127000">
                    <a:srgbClr val="447A6A"/>
                  </a:glow>
                </a:effectLst>
              </a:rPr>
              <a:t>15</a:t>
            </a:r>
            <a:r>
              <a:rPr lang="en-US" dirty="0">
                <a:effectLst>
                  <a:glow rad="127000">
                    <a:srgbClr val="447A6A"/>
                  </a:glow>
                </a:effectLst>
              </a:rPr>
              <a:t> so will he </a:t>
            </a:r>
            <a:r>
              <a:rPr lang="en-US" dirty="0">
                <a:solidFill>
                  <a:srgbClr val="FF0000"/>
                </a:solidFill>
                <a:effectLst>
                  <a:glow rad="127000">
                    <a:schemeClr val="bg1"/>
                  </a:glow>
                </a:effectLst>
              </a:rPr>
              <a:t>sprinkle</a:t>
            </a:r>
            <a:r>
              <a:rPr lang="en-US" dirty="0"/>
              <a:t> </a:t>
            </a:r>
            <a:r>
              <a:rPr lang="en-US" dirty="0">
                <a:effectLst>
                  <a:glow rad="127000">
                    <a:srgbClr val="447A6A"/>
                  </a:glow>
                </a:effectLst>
              </a:rPr>
              <a:t>many nations, and kings will shut their mouths because of him. </a:t>
            </a:r>
          </a:p>
        </p:txBody>
      </p:sp>
    </p:spTree>
    <p:extLst>
      <p:ext uri="{BB962C8B-B14F-4D97-AF65-F5344CB8AC3E}">
        <p14:creationId xmlns:p14="http://schemas.microsoft.com/office/powerpoint/2010/main" val="1042852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GLORIFICATION </a:t>
            </a:r>
            <a:r>
              <a:rPr lang="en-US" b="1" dirty="0"/>
              <a:t>of Jesus</a:t>
            </a:r>
            <a:endParaRPr lang="en-US" dirty="0"/>
          </a:p>
        </p:txBody>
      </p:sp>
      <p:pic>
        <p:nvPicPr>
          <p:cNvPr id="4" name="Picture 3"/>
          <p:cNvPicPr>
            <a:picLocks noChangeAspect="1"/>
          </p:cNvPicPr>
          <p:nvPr/>
        </p:nvPicPr>
        <p:blipFill>
          <a:blip r:embed="rId3"/>
          <a:stretch>
            <a:fillRect/>
          </a:stretch>
        </p:blipFill>
        <p:spPr>
          <a:xfrm>
            <a:off x="3578162" y="143435"/>
            <a:ext cx="5107394" cy="6858000"/>
          </a:xfrm>
          <a:prstGeom prst="rect">
            <a:avLst/>
          </a:prstGeom>
        </p:spPr>
      </p:pic>
      <p:sp>
        <p:nvSpPr>
          <p:cNvPr id="3" name="Content Placeholder 2"/>
          <p:cNvSpPr>
            <a:spLocks noGrp="1"/>
          </p:cNvSpPr>
          <p:nvPr>
            <p:ph idx="1"/>
          </p:nvPr>
        </p:nvSpPr>
        <p:spPr>
          <a:xfrm>
            <a:off x="356260" y="1353787"/>
            <a:ext cx="4932916" cy="4823176"/>
          </a:xfrm>
        </p:spPr>
        <p:txBody>
          <a:bodyPr/>
          <a:lstStyle/>
          <a:p>
            <a:r>
              <a:rPr lang="en-US" dirty="0">
                <a:effectLst>
                  <a:glow rad="127000">
                    <a:srgbClr val="FF0000"/>
                  </a:glow>
                </a:effectLst>
              </a:rPr>
              <a:t>He will be </a:t>
            </a:r>
            <a:r>
              <a:rPr lang="en-US" u="sng" dirty="0">
                <a:effectLst>
                  <a:glow rad="127000">
                    <a:srgbClr val="FF0000"/>
                  </a:glow>
                </a:effectLst>
              </a:rPr>
              <a:t>SHOCKING</a:t>
            </a:r>
            <a:r>
              <a:rPr lang="en-US" dirty="0">
                <a:effectLst>
                  <a:glow rad="127000">
                    <a:srgbClr val="FF0000"/>
                  </a:glow>
                </a:effectLst>
              </a:rPr>
              <a:t>:</a:t>
            </a:r>
          </a:p>
          <a:p>
            <a:r>
              <a:rPr lang="en-US" dirty="0">
                <a:effectLst>
                  <a:glow rad="127000">
                    <a:srgbClr val="447A6A"/>
                  </a:glow>
                </a:effectLst>
              </a:rPr>
              <a:t> </a:t>
            </a:r>
            <a:r>
              <a:rPr lang="en-US" baseline="30000" dirty="0">
                <a:effectLst>
                  <a:glow rad="127000">
                    <a:srgbClr val="447A6A"/>
                  </a:glow>
                </a:effectLst>
              </a:rPr>
              <a:t>15</a:t>
            </a:r>
            <a:r>
              <a:rPr lang="en-US" dirty="0">
                <a:effectLst>
                  <a:glow rad="127000">
                    <a:srgbClr val="447A6A"/>
                  </a:glow>
                </a:effectLst>
              </a:rPr>
              <a:t> so will he </a:t>
            </a:r>
            <a:r>
              <a:rPr lang="en-US" dirty="0">
                <a:solidFill>
                  <a:srgbClr val="FF0000"/>
                </a:solidFill>
                <a:effectLst>
                  <a:glow rad="127000">
                    <a:srgbClr val="447A6A"/>
                  </a:glow>
                </a:effectLst>
              </a:rPr>
              <a:t>sprinkle</a:t>
            </a:r>
            <a:r>
              <a:rPr lang="en-US" dirty="0">
                <a:effectLst>
                  <a:glow rad="127000">
                    <a:srgbClr val="447A6A"/>
                  </a:glow>
                </a:effectLst>
              </a:rPr>
              <a:t> many nations, and kings will shut their mouths because of him. </a:t>
            </a:r>
          </a:p>
        </p:txBody>
      </p:sp>
      <p:sp>
        <p:nvSpPr>
          <p:cNvPr id="6" name="Content Placeholder 2"/>
          <p:cNvSpPr txBox="1">
            <a:spLocks/>
          </p:cNvSpPr>
          <p:nvPr/>
        </p:nvSpPr>
        <p:spPr>
          <a:xfrm>
            <a:off x="2980486" y="2115786"/>
            <a:ext cx="2180752" cy="609484"/>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FF0000"/>
                </a:solidFill>
                <a:effectLst>
                  <a:glow rad="228600">
                    <a:schemeClr val="bg1"/>
                  </a:glow>
                </a:effectLst>
              </a:rPr>
              <a:t>SPATTER</a:t>
            </a:r>
            <a:endParaRPr lang="en-US" dirty="0">
              <a:effectLst>
                <a:glow rad="228600">
                  <a:schemeClr val="bg1"/>
                </a:glow>
              </a:effectLst>
            </a:endParaRPr>
          </a:p>
        </p:txBody>
      </p:sp>
    </p:spTree>
    <p:extLst>
      <p:ext uri="{BB962C8B-B14F-4D97-AF65-F5344CB8AC3E}">
        <p14:creationId xmlns:p14="http://schemas.microsoft.com/office/powerpoint/2010/main" val="6163249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1239</TotalTime>
  <Words>3548</Words>
  <Application>Microsoft Office PowerPoint</Application>
  <PresentationFormat>Widescreen</PresentationFormat>
  <Paragraphs>251</Paragraphs>
  <Slides>38</Slides>
  <Notes>31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Arial Narrow</vt:lpstr>
      <vt:lpstr>Calibri</vt:lpstr>
      <vt:lpstr>Symbol</vt:lpstr>
      <vt:lpstr>Office Theme</vt:lpstr>
      <vt:lpstr>Good Friday Had to Happen!</vt:lpstr>
      <vt:lpstr>Good Friday Had to Happen!</vt:lpstr>
      <vt:lpstr>Because ...</vt:lpstr>
      <vt:lpstr>Because ...</vt:lpstr>
      <vt:lpstr>The GLORIFICATION of Jesus</vt:lpstr>
      <vt:lpstr>The GLORIFICATION of Jesus</vt:lpstr>
      <vt:lpstr>The GLORIFICATION of Jesus</vt:lpstr>
      <vt:lpstr>The GLORIFICATION of Jesus</vt:lpstr>
      <vt:lpstr>The GLORIFICATION of Jesus</vt:lpstr>
      <vt:lpstr>The GLORIFICATION of Jesus</vt:lpstr>
      <vt:lpstr>The GLORIFICATION of Jesus</vt:lpstr>
      <vt:lpstr>The GLORIFICATION of Jesus</vt:lpstr>
      <vt:lpstr>The GLORIFICATION of Jesus</vt:lpstr>
      <vt:lpstr>The GLORIFICATION of Jesus</vt:lpstr>
      <vt:lpstr>The REJECTION of Jesus</vt:lpstr>
      <vt:lpstr>The REJECTION of Jesus</vt:lpstr>
      <vt:lpstr>The REJECTION of Jesus</vt:lpstr>
      <vt:lpstr>The REJECTION of Jesus</vt:lpstr>
      <vt:lpstr>The SUBSTITUTION of Jesus</vt:lpstr>
      <vt:lpstr>The SUBSTITUTION of Jesus</vt:lpstr>
      <vt:lpstr>The SUBSTITUTION of Jesus</vt:lpstr>
      <vt:lpstr>The SUBSTITUTION of Jesus</vt:lpstr>
      <vt:lpstr>The OPPRESSION of Jesus</vt:lpstr>
      <vt:lpstr>The OPPRESSION of Jesus</vt:lpstr>
      <vt:lpstr>The OPPRESSION of Jesus</vt:lpstr>
      <vt:lpstr>The OPPRESSION of Jesus</vt:lpstr>
      <vt:lpstr>The RESURRECTION of Jesus</vt:lpstr>
      <vt:lpstr>The RESURRECTION of Jesus</vt:lpstr>
      <vt:lpstr>The RESURRECTION of Jesus</vt:lpstr>
      <vt:lpstr>The RESURRECTION of Jesus</vt:lpstr>
      <vt:lpstr>The RESURRECTION of Jesus</vt:lpstr>
      <vt:lpstr>The RESURRECTION of Jesus</vt:lpstr>
      <vt:lpstr>The RESURRECTION of Jesus</vt:lpstr>
      <vt:lpstr>The RESURRECTION of Jesus</vt:lpstr>
      <vt:lpstr>Good Friday Had to Happen </vt:lpstr>
      <vt:lpstr>Good Friday Had to Happen </vt:lpstr>
      <vt:lpstr>Good Friday Had to Happen </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69</cp:revision>
  <dcterms:created xsi:type="dcterms:W3CDTF">2018-02-20T04:00:23Z</dcterms:created>
  <dcterms:modified xsi:type="dcterms:W3CDTF">2021-06-22T14:24:21Z</dcterms:modified>
</cp:coreProperties>
</file>