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4" r:id="rId2"/>
    <p:sldId id="256" r:id="rId3"/>
    <p:sldId id="258" r:id="rId4"/>
    <p:sldId id="269" r:id="rId5"/>
    <p:sldId id="265" r:id="rId6"/>
    <p:sldId id="264" r:id="rId7"/>
    <p:sldId id="263" r:id="rId8"/>
    <p:sldId id="259" r:id="rId9"/>
    <p:sldId id="266" r:id="rId10"/>
    <p:sldId id="267" r:id="rId11"/>
    <p:sldId id="268" r:id="rId12"/>
    <p:sldId id="260" r:id="rId13"/>
    <p:sldId id="273" r:id="rId14"/>
    <p:sldId id="261" r:id="rId15"/>
    <p:sldId id="271" r:id="rId16"/>
    <p:sldId id="272" r:id="rId17"/>
    <p:sldId id="26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523" autoAdjust="0"/>
  </p:normalViewPr>
  <p:slideViewPr>
    <p:cSldViewPr snapToGrid="0">
      <p:cViewPr varScale="1">
        <p:scale>
          <a:sx n="65" d="100"/>
          <a:sy n="65" d="100"/>
        </p:scale>
        <p:origin x="557"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72FBFF-0DC9-4009-9583-AEF965DFBB86}" type="datetimeFigureOut">
              <a:rPr lang="en-US" smtClean="0"/>
              <a:t>6/28/2021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B42C5-47F7-443B-A481-1B20DADBA8B9}" type="slidenum">
              <a:rPr lang="en-US" smtClean="0"/>
              <a:t>‹#›</a:t>
            </a:fld>
            <a:endParaRPr lang="en-US"/>
          </a:p>
        </p:txBody>
      </p:sp>
    </p:spTree>
    <p:extLst>
      <p:ext uri="{BB962C8B-B14F-4D97-AF65-F5344CB8AC3E}">
        <p14:creationId xmlns:p14="http://schemas.microsoft.com/office/powerpoint/2010/main" val="3847081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www.flickr.com/photos/62228949@N02/5661597275</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38B42C5-47F7-443B-A481-1B20DADBA8B9}" type="slidenum">
              <a:rPr lang="en-US" smtClean="0"/>
              <a:t>1</a:t>
            </a:fld>
            <a:endParaRPr lang="en-US"/>
          </a:p>
        </p:txBody>
      </p:sp>
    </p:spTree>
    <p:extLst>
      <p:ext uri="{BB962C8B-B14F-4D97-AF65-F5344CB8AC3E}">
        <p14:creationId xmlns:p14="http://schemas.microsoft.com/office/powerpoint/2010/main" val="2962555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dirty="0"/>
              <a:t>www.flickr.com/photos/62228949@N02/5661597275</a:t>
            </a:r>
            <a:br>
              <a:rPr lang="en-US" dirty="0"/>
            </a:br>
            <a:br>
              <a:rPr lang="en-US" dirty="0"/>
            </a:b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38B42C5-47F7-443B-A481-1B20DADBA8B9}" type="slidenum">
              <a:rPr lang="en-US" smtClean="0"/>
              <a:t>2</a:t>
            </a:fld>
            <a:endParaRPr lang="en-US"/>
          </a:p>
        </p:txBody>
      </p:sp>
    </p:spTree>
    <p:extLst>
      <p:ext uri="{BB962C8B-B14F-4D97-AF65-F5344CB8AC3E}">
        <p14:creationId xmlns:p14="http://schemas.microsoft.com/office/powerpoint/2010/main" val="2137494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 Those crucified with him also heaped insults on him. (Mar 15:32 NIV)</a:t>
            </a:r>
            <a:endParaRPr lang="en-US" dirty="0"/>
          </a:p>
        </p:txBody>
      </p:sp>
      <p:sp>
        <p:nvSpPr>
          <p:cNvPr id="4" name="Slide Number Placeholder 3"/>
          <p:cNvSpPr>
            <a:spLocks noGrp="1"/>
          </p:cNvSpPr>
          <p:nvPr>
            <p:ph type="sldNum" sz="quarter" idx="5"/>
          </p:nvPr>
        </p:nvSpPr>
        <p:spPr/>
        <p:txBody>
          <a:bodyPr/>
          <a:lstStyle/>
          <a:p>
            <a:fld id="{538B42C5-47F7-443B-A481-1B20DADBA8B9}" type="slidenum">
              <a:rPr lang="en-US" smtClean="0"/>
              <a:t>4</a:t>
            </a:fld>
            <a:endParaRPr lang="en-US"/>
          </a:p>
        </p:txBody>
      </p:sp>
    </p:spTree>
    <p:extLst>
      <p:ext uri="{BB962C8B-B14F-4D97-AF65-F5344CB8AC3E}">
        <p14:creationId xmlns:p14="http://schemas.microsoft.com/office/powerpoint/2010/main" val="586730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800" b="0" i="0" u="none" strike="noStrike" baseline="0" dirty="0">
                <a:latin typeface="Arial" panose="020B0604020202020204" pitchFamily="34" charset="0"/>
              </a:rPr>
              <a:t>he went out to the place of the Skull (which in Aramaic is called Golgotha).</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18</a:t>
            </a:r>
            <a:r>
              <a:rPr lang="en-US" sz="1800" b="0" i="0" u="none" strike="noStrike" baseline="0" dirty="0">
                <a:latin typeface="Arial" panose="020B0604020202020204" pitchFamily="34" charset="0"/>
              </a:rPr>
              <a:t> Here they crucified him, and with him two others--one on each side and Jesus in the middle.</a:t>
            </a:r>
          </a:p>
          <a:p>
            <a:pPr algn="l" rtl="0"/>
            <a:r>
              <a:rPr lang="en-US" sz="1800" b="0" i="0" u="none" strike="noStrike" baseline="0" dirty="0"/>
              <a:t> </a:t>
            </a:r>
            <a:r>
              <a:rPr lang="en-US" sz="1800" b="0" i="0" u="none" strike="noStrike" baseline="0" dirty="0">
                <a:latin typeface="Arial" panose="020B0604020202020204" pitchFamily="34" charset="0"/>
              </a:rPr>
              <a:t>(Joh 19:17-18 NIV)</a:t>
            </a:r>
            <a:endParaRPr lang="en-US" dirty="0"/>
          </a:p>
        </p:txBody>
      </p:sp>
      <p:sp>
        <p:nvSpPr>
          <p:cNvPr id="4" name="Slide Number Placeholder 3"/>
          <p:cNvSpPr>
            <a:spLocks noGrp="1"/>
          </p:cNvSpPr>
          <p:nvPr>
            <p:ph type="sldNum" sz="quarter" idx="5"/>
          </p:nvPr>
        </p:nvSpPr>
        <p:spPr/>
        <p:txBody>
          <a:bodyPr/>
          <a:lstStyle/>
          <a:p>
            <a:fld id="{538B42C5-47F7-443B-A481-1B20DADBA8B9}" type="slidenum">
              <a:rPr lang="en-US" smtClean="0"/>
              <a:t>5</a:t>
            </a:fld>
            <a:endParaRPr lang="en-US"/>
          </a:p>
        </p:txBody>
      </p:sp>
    </p:spTree>
    <p:extLst>
      <p:ext uri="{BB962C8B-B14F-4D97-AF65-F5344CB8AC3E}">
        <p14:creationId xmlns:p14="http://schemas.microsoft.com/office/powerpoint/2010/main" val="1791236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 Those crucified with him also heaped insults on him. (Mar 15:32 NIV)</a:t>
            </a:r>
            <a:endParaRPr lang="en-US" dirty="0"/>
          </a:p>
        </p:txBody>
      </p:sp>
      <p:sp>
        <p:nvSpPr>
          <p:cNvPr id="4" name="Slide Number Placeholder 3"/>
          <p:cNvSpPr>
            <a:spLocks noGrp="1"/>
          </p:cNvSpPr>
          <p:nvPr>
            <p:ph type="sldNum" sz="quarter" idx="5"/>
          </p:nvPr>
        </p:nvSpPr>
        <p:spPr/>
        <p:txBody>
          <a:bodyPr/>
          <a:lstStyle/>
          <a:p>
            <a:fld id="{538B42C5-47F7-443B-A481-1B20DADBA8B9}" type="slidenum">
              <a:rPr lang="en-US" smtClean="0"/>
              <a:t>6</a:t>
            </a:fld>
            <a:endParaRPr lang="en-US"/>
          </a:p>
        </p:txBody>
      </p:sp>
    </p:spTree>
    <p:extLst>
      <p:ext uri="{BB962C8B-B14F-4D97-AF65-F5344CB8AC3E}">
        <p14:creationId xmlns:p14="http://schemas.microsoft.com/office/powerpoint/2010/main" val="2022302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 Those crucified with him also heaped insults on him. (Mar 15:32 NIV)</a:t>
            </a:r>
            <a:endParaRPr lang="en-US" dirty="0"/>
          </a:p>
        </p:txBody>
      </p:sp>
      <p:sp>
        <p:nvSpPr>
          <p:cNvPr id="4" name="Slide Number Placeholder 3"/>
          <p:cNvSpPr>
            <a:spLocks noGrp="1"/>
          </p:cNvSpPr>
          <p:nvPr>
            <p:ph type="sldNum" sz="quarter" idx="5"/>
          </p:nvPr>
        </p:nvSpPr>
        <p:spPr/>
        <p:txBody>
          <a:bodyPr/>
          <a:lstStyle/>
          <a:p>
            <a:fld id="{538B42C5-47F7-443B-A481-1B20DADBA8B9}" type="slidenum">
              <a:rPr lang="en-US" smtClean="0"/>
              <a:t>7</a:t>
            </a:fld>
            <a:endParaRPr lang="en-US"/>
          </a:p>
        </p:txBody>
      </p:sp>
    </p:spTree>
    <p:extLst>
      <p:ext uri="{BB962C8B-B14F-4D97-AF65-F5344CB8AC3E}">
        <p14:creationId xmlns:p14="http://schemas.microsoft.com/office/powerpoint/2010/main" val="4110653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8B42C5-47F7-443B-A481-1B20DADBA8B9}" type="slidenum">
              <a:rPr lang="en-US" smtClean="0"/>
              <a:t>14</a:t>
            </a:fld>
            <a:endParaRPr lang="en-US"/>
          </a:p>
        </p:txBody>
      </p:sp>
    </p:spTree>
    <p:extLst>
      <p:ext uri="{BB962C8B-B14F-4D97-AF65-F5344CB8AC3E}">
        <p14:creationId xmlns:p14="http://schemas.microsoft.com/office/powerpoint/2010/main" val="4209611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97F07-779B-4225-A8C4-411AD1E497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8135F2-8BC5-4AE0-B1E7-AA353E351C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22F537-7BD8-4308-B539-2072DB7778B7}"/>
              </a:ext>
            </a:extLst>
          </p:cNvPr>
          <p:cNvSpPr>
            <a:spLocks noGrp="1"/>
          </p:cNvSpPr>
          <p:nvPr>
            <p:ph type="dt" sz="half" idx="10"/>
          </p:nvPr>
        </p:nvSpPr>
        <p:spPr/>
        <p:txBody>
          <a:bodyPr/>
          <a:lstStyle/>
          <a:p>
            <a:fld id="{7A4F2981-ED4D-4257-9472-C420CF4871D2}" type="datetimeFigureOut">
              <a:rPr lang="en-US" smtClean="0"/>
              <a:t>6/28/2021</a:t>
            </a:fld>
            <a:endParaRPr lang="en-US"/>
          </a:p>
        </p:txBody>
      </p:sp>
      <p:sp>
        <p:nvSpPr>
          <p:cNvPr id="5" name="Footer Placeholder 4">
            <a:extLst>
              <a:ext uri="{FF2B5EF4-FFF2-40B4-BE49-F238E27FC236}">
                <a16:creationId xmlns:a16="http://schemas.microsoft.com/office/drawing/2014/main" id="{9DBEA3E1-94DC-4DA4-A587-93C1B89604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BE8A4C-C7C1-470C-8668-52DE8AA09359}"/>
              </a:ext>
            </a:extLst>
          </p:cNvPr>
          <p:cNvSpPr>
            <a:spLocks noGrp="1"/>
          </p:cNvSpPr>
          <p:nvPr>
            <p:ph type="sldNum" sz="quarter" idx="12"/>
          </p:nvPr>
        </p:nvSpPr>
        <p:spPr/>
        <p:txBody>
          <a:bodyPr/>
          <a:lstStyle/>
          <a:p>
            <a:fld id="{80276C47-E380-4CDE-8BC9-24ACAC5036B4}" type="slidenum">
              <a:rPr lang="en-US" smtClean="0"/>
              <a:t>‹#›</a:t>
            </a:fld>
            <a:endParaRPr lang="en-US"/>
          </a:p>
        </p:txBody>
      </p:sp>
    </p:spTree>
    <p:extLst>
      <p:ext uri="{BB962C8B-B14F-4D97-AF65-F5344CB8AC3E}">
        <p14:creationId xmlns:p14="http://schemas.microsoft.com/office/powerpoint/2010/main" val="697298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9077A-60FD-472E-96D5-1C43CECD4C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172819-EE30-4FB5-9C6E-4FAC2842FE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C5E19D-12EB-4AF4-AE2C-75B5F27B8C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3A4068-219A-411E-9BED-78101AF26110}"/>
              </a:ext>
            </a:extLst>
          </p:cNvPr>
          <p:cNvSpPr>
            <a:spLocks noGrp="1"/>
          </p:cNvSpPr>
          <p:nvPr>
            <p:ph type="dt" sz="half" idx="10"/>
          </p:nvPr>
        </p:nvSpPr>
        <p:spPr/>
        <p:txBody>
          <a:bodyPr/>
          <a:lstStyle/>
          <a:p>
            <a:fld id="{7A4F2981-ED4D-4257-9472-C420CF4871D2}" type="datetimeFigureOut">
              <a:rPr lang="en-US" smtClean="0"/>
              <a:t>6/28/2021</a:t>
            </a:fld>
            <a:endParaRPr lang="en-US"/>
          </a:p>
        </p:txBody>
      </p:sp>
      <p:sp>
        <p:nvSpPr>
          <p:cNvPr id="6" name="Footer Placeholder 5">
            <a:extLst>
              <a:ext uri="{FF2B5EF4-FFF2-40B4-BE49-F238E27FC236}">
                <a16:creationId xmlns:a16="http://schemas.microsoft.com/office/drawing/2014/main" id="{8F579FAB-A766-40DD-8A54-3ED211897E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F8545-AAF7-4942-825A-AA321E9E052F}"/>
              </a:ext>
            </a:extLst>
          </p:cNvPr>
          <p:cNvSpPr>
            <a:spLocks noGrp="1"/>
          </p:cNvSpPr>
          <p:nvPr>
            <p:ph type="sldNum" sz="quarter" idx="12"/>
          </p:nvPr>
        </p:nvSpPr>
        <p:spPr/>
        <p:txBody>
          <a:bodyPr/>
          <a:lstStyle/>
          <a:p>
            <a:fld id="{80276C47-E380-4CDE-8BC9-24ACAC5036B4}" type="slidenum">
              <a:rPr lang="en-US" smtClean="0"/>
              <a:t>‹#›</a:t>
            </a:fld>
            <a:endParaRPr lang="en-US"/>
          </a:p>
        </p:txBody>
      </p:sp>
    </p:spTree>
    <p:extLst>
      <p:ext uri="{BB962C8B-B14F-4D97-AF65-F5344CB8AC3E}">
        <p14:creationId xmlns:p14="http://schemas.microsoft.com/office/powerpoint/2010/main" val="3149809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2417C-E61C-4B6C-998D-ECE02E6C0A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F381CE-633C-4466-A74E-8CF725AD06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27E73-3076-407E-8818-061139A0C61E}"/>
              </a:ext>
            </a:extLst>
          </p:cNvPr>
          <p:cNvSpPr>
            <a:spLocks noGrp="1"/>
          </p:cNvSpPr>
          <p:nvPr>
            <p:ph type="dt" sz="half" idx="10"/>
          </p:nvPr>
        </p:nvSpPr>
        <p:spPr/>
        <p:txBody>
          <a:bodyPr/>
          <a:lstStyle/>
          <a:p>
            <a:fld id="{7A4F2981-ED4D-4257-9472-C420CF4871D2}" type="datetimeFigureOut">
              <a:rPr lang="en-US" smtClean="0"/>
              <a:t>6/28/2021</a:t>
            </a:fld>
            <a:endParaRPr lang="en-US"/>
          </a:p>
        </p:txBody>
      </p:sp>
      <p:sp>
        <p:nvSpPr>
          <p:cNvPr id="5" name="Footer Placeholder 4">
            <a:extLst>
              <a:ext uri="{FF2B5EF4-FFF2-40B4-BE49-F238E27FC236}">
                <a16:creationId xmlns:a16="http://schemas.microsoft.com/office/drawing/2014/main" id="{28A1F379-48C7-4011-A7D0-0A40048E0A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3484EC-A6DC-4C46-B322-36EA595D8A08}"/>
              </a:ext>
            </a:extLst>
          </p:cNvPr>
          <p:cNvSpPr>
            <a:spLocks noGrp="1"/>
          </p:cNvSpPr>
          <p:nvPr>
            <p:ph type="sldNum" sz="quarter" idx="12"/>
          </p:nvPr>
        </p:nvSpPr>
        <p:spPr/>
        <p:txBody>
          <a:bodyPr/>
          <a:lstStyle/>
          <a:p>
            <a:fld id="{80276C47-E380-4CDE-8BC9-24ACAC5036B4}" type="slidenum">
              <a:rPr lang="en-US" smtClean="0"/>
              <a:t>‹#›</a:t>
            </a:fld>
            <a:endParaRPr lang="en-US"/>
          </a:p>
        </p:txBody>
      </p:sp>
    </p:spTree>
    <p:extLst>
      <p:ext uri="{BB962C8B-B14F-4D97-AF65-F5344CB8AC3E}">
        <p14:creationId xmlns:p14="http://schemas.microsoft.com/office/powerpoint/2010/main" val="492599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FBC5DC-D81E-4709-A872-28E7AF247C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2E8EFA-14F0-438A-B5F1-5482F5B451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CEFA35-59FC-42B9-A39B-D6E69636BBC9}"/>
              </a:ext>
            </a:extLst>
          </p:cNvPr>
          <p:cNvSpPr>
            <a:spLocks noGrp="1"/>
          </p:cNvSpPr>
          <p:nvPr>
            <p:ph type="dt" sz="half" idx="10"/>
          </p:nvPr>
        </p:nvSpPr>
        <p:spPr/>
        <p:txBody>
          <a:bodyPr/>
          <a:lstStyle/>
          <a:p>
            <a:fld id="{7A4F2981-ED4D-4257-9472-C420CF4871D2}" type="datetimeFigureOut">
              <a:rPr lang="en-US" smtClean="0"/>
              <a:t>6/28/2021</a:t>
            </a:fld>
            <a:endParaRPr lang="en-US"/>
          </a:p>
        </p:txBody>
      </p:sp>
      <p:sp>
        <p:nvSpPr>
          <p:cNvPr id="5" name="Footer Placeholder 4">
            <a:extLst>
              <a:ext uri="{FF2B5EF4-FFF2-40B4-BE49-F238E27FC236}">
                <a16:creationId xmlns:a16="http://schemas.microsoft.com/office/drawing/2014/main" id="{B3E10270-704C-4A91-AFE3-3D04F748A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3A445-AA61-482E-AEEC-F5F1B3291DED}"/>
              </a:ext>
            </a:extLst>
          </p:cNvPr>
          <p:cNvSpPr>
            <a:spLocks noGrp="1"/>
          </p:cNvSpPr>
          <p:nvPr>
            <p:ph type="sldNum" sz="quarter" idx="12"/>
          </p:nvPr>
        </p:nvSpPr>
        <p:spPr/>
        <p:txBody>
          <a:bodyPr/>
          <a:lstStyle/>
          <a:p>
            <a:fld id="{80276C47-E380-4CDE-8BC9-24ACAC5036B4}" type="slidenum">
              <a:rPr lang="en-US" smtClean="0"/>
              <a:t>‹#›</a:t>
            </a:fld>
            <a:endParaRPr lang="en-US"/>
          </a:p>
        </p:txBody>
      </p:sp>
    </p:spTree>
    <p:extLst>
      <p:ext uri="{BB962C8B-B14F-4D97-AF65-F5344CB8AC3E}">
        <p14:creationId xmlns:p14="http://schemas.microsoft.com/office/powerpoint/2010/main" val="2794444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C263FAC-9C03-4DD0-B8A2-826D2EC0665B}"/>
              </a:ext>
            </a:extLst>
          </p:cNvPr>
          <p:cNvSpPr/>
          <p:nvPr userDrawn="1"/>
        </p:nvSpPr>
        <p:spPr>
          <a:xfrm>
            <a:off x="-1" y="1150374"/>
            <a:ext cx="12192001" cy="5707626"/>
          </a:xfrm>
          <a:prstGeom prst="rect">
            <a:avLst/>
          </a:prstGeom>
          <a:solidFill>
            <a:schemeClr val="bg1">
              <a:alpha val="5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B1D6029-FDFC-4A04-BDEF-9ABF8810668A}"/>
              </a:ext>
            </a:extLst>
          </p:cNvPr>
          <p:cNvSpPr/>
          <p:nvPr userDrawn="1"/>
        </p:nvSpPr>
        <p:spPr>
          <a:xfrm>
            <a:off x="-1" y="-77914"/>
            <a:ext cx="12192000" cy="1356852"/>
          </a:xfrm>
          <a:prstGeom prst="rect">
            <a:avLst/>
          </a:prstGeom>
          <a:solidFill>
            <a:schemeClr val="bg1">
              <a:alpha val="50000"/>
            </a:schemeClr>
          </a:solidFill>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E3E7EC-F6D9-4A80-9AFC-5110E1F550E3}"/>
              </a:ext>
            </a:extLst>
          </p:cNvPr>
          <p:cNvSpPr>
            <a:spLocks noGrp="1"/>
          </p:cNvSpPr>
          <p:nvPr>
            <p:ph type="title"/>
          </p:nvPr>
        </p:nvSpPr>
        <p:spPr>
          <a:xfrm>
            <a:off x="31954" y="-37999"/>
            <a:ext cx="12160045" cy="1325563"/>
          </a:xfrm>
        </p:spPr>
        <p:txBody>
          <a:bodyPr>
            <a:normAutofit/>
          </a:bodyPr>
          <a:lstStyle>
            <a:lvl1pPr algn="ctr">
              <a:defRPr sz="6000" b="1">
                <a:solidFill>
                  <a:schemeClr val="bg1"/>
                </a:solidFill>
                <a:effectLst>
                  <a:glow rad="127000">
                    <a:schemeClr val="tx1"/>
                  </a:glow>
                </a:effectLst>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26CA55BA-D831-42F6-A1B6-D132DB88E97E}"/>
              </a:ext>
            </a:extLst>
          </p:cNvPr>
          <p:cNvSpPr>
            <a:spLocks noGrp="1"/>
          </p:cNvSpPr>
          <p:nvPr>
            <p:ph idx="1"/>
          </p:nvPr>
        </p:nvSpPr>
        <p:spPr>
          <a:xfrm>
            <a:off x="491613" y="1573161"/>
            <a:ext cx="11179277" cy="4774564"/>
          </a:xfrm>
        </p:spPr>
        <p:txBody>
          <a:bodyPr>
            <a:normAutofit/>
          </a:bodyPr>
          <a:lstStyle>
            <a:lvl1pPr marL="0" indent="0">
              <a:buNone/>
              <a:defRPr sz="4000" b="1">
                <a:effectLst>
                  <a:glow rad="127000">
                    <a:schemeClr val="bg1"/>
                  </a:glow>
                </a:effectLst>
              </a:defRPr>
            </a:lvl1pPr>
            <a:lvl2pPr marL="457200" indent="0">
              <a:buNone/>
              <a:defRPr sz="4000" b="1">
                <a:effectLst>
                  <a:glow rad="127000">
                    <a:schemeClr val="bg1"/>
                  </a:glow>
                </a:effectLst>
              </a:defRPr>
            </a:lvl2pPr>
            <a:lvl3pPr marL="914400" indent="0">
              <a:buNone/>
              <a:defRPr sz="4000" b="1">
                <a:effectLst>
                  <a:glow rad="127000">
                    <a:schemeClr val="bg1"/>
                  </a:glow>
                </a:effectLst>
              </a:defRPr>
            </a:lvl3pPr>
            <a:lvl4pPr marL="1371600" indent="0">
              <a:buNone/>
              <a:defRPr sz="4000" b="1">
                <a:effectLst>
                  <a:glow rad="127000">
                    <a:schemeClr val="bg1"/>
                  </a:glow>
                </a:effectLst>
              </a:defRPr>
            </a:lvl4pPr>
            <a:lvl5pPr marL="1828800" indent="0">
              <a:buNone/>
              <a:defRPr sz="4000" b="1">
                <a:effectLst>
                  <a:glow rad="1270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849855-2CA1-44D3-9734-15025D8653CA}"/>
              </a:ext>
            </a:extLst>
          </p:cNvPr>
          <p:cNvSpPr>
            <a:spLocks noGrp="1"/>
          </p:cNvSpPr>
          <p:nvPr>
            <p:ph type="dt" sz="half" idx="10"/>
          </p:nvPr>
        </p:nvSpPr>
        <p:spPr/>
        <p:txBody>
          <a:bodyPr/>
          <a:lstStyle/>
          <a:p>
            <a:fld id="{7A4F2981-ED4D-4257-9472-C420CF4871D2}" type="datetimeFigureOut">
              <a:rPr lang="en-US" smtClean="0"/>
              <a:t>6/28/2021</a:t>
            </a:fld>
            <a:endParaRPr lang="en-US"/>
          </a:p>
        </p:txBody>
      </p:sp>
      <p:sp>
        <p:nvSpPr>
          <p:cNvPr id="5" name="Footer Placeholder 4">
            <a:extLst>
              <a:ext uri="{FF2B5EF4-FFF2-40B4-BE49-F238E27FC236}">
                <a16:creationId xmlns:a16="http://schemas.microsoft.com/office/drawing/2014/main" id="{175E73E7-FC82-49ED-B3E4-9C88B6654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13CD6-DE3E-45C6-9FE8-EC28D10B3BCE}"/>
              </a:ext>
            </a:extLst>
          </p:cNvPr>
          <p:cNvSpPr>
            <a:spLocks noGrp="1"/>
          </p:cNvSpPr>
          <p:nvPr>
            <p:ph type="sldNum" sz="quarter" idx="12"/>
          </p:nvPr>
        </p:nvSpPr>
        <p:spPr/>
        <p:txBody>
          <a:bodyPr/>
          <a:lstStyle/>
          <a:p>
            <a:fld id="{80276C47-E380-4CDE-8BC9-24ACAC5036B4}" type="slidenum">
              <a:rPr lang="en-US" smtClean="0"/>
              <a:t>‹#›</a:t>
            </a:fld>
            <a:endParaRPr lang="en-US"/>
          </a:p>
        </p:txBody>
      </p:sp>
    </p:spTree>
    <p:extLst>
      <p:ext uri="{BB962C8B-B14F-4D97-AF65-F5344CB8AC3E}">
        <p14:creationId xmlns:p14="http://schemas.microsoft.com/office/powerpoint/2010/main" val="2995534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E7EC-F6D9-4A80-9AFC-5110E1F550E3}"/>
              </a:ext>
            </a:extLst>
          </p:cNvPr>
          <p:cNvSpPr>
            <a:spLocks noGrp="1"/>
          </p:cNvSpPr>
          <p:nvPr>
            <p:ph type="title"/>
          </p:nvPr>
        </p:nvSpPr>
        <p:spPr>
          <a:xfrm>
            <a:off x="31954" y="-37999"/>
            <a:ext cx="12160045" cy="1325563"/>
          </a:xfrm>
        </p:spPr>
        <p:txBody>
          <a:bodyPr>
            <a:normAutofit/>
          </a:bodyPr>
          <a:lstStyle>
            <a:lvl1pPr algn="ctr">
              <a:defRPr sz="6000" b="1">
                <a:solidFill>
                  <a:schemeClr val="bg1"/>
                </a:solidFill>
                <a:effectLst>
                  <a:glow rad="127000">
                    <a:schemeClr val="tx1"/>
                  </a:glow>
                </a:effectLst>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26CA55BA-D831-42F6-A1B6-D132DB88E97E}"/>
              </a:ext>
            </a:extLst>
          </p:cNvPr>
          <p:cNvSpPr>
            <a:spLocks noGrp="1"/>
          </p:cNvSpPr>
          <p:nvPr>
            <p:ph idx="1"/>
          </p:nvPr>
        </p:nvSpPr>
        <p:spPr>
          <a:xfrm>
            <a:off x="491613" y="1573161"/>
            <a:ext cx="11179277" cy="4774564"/>
          </a:xfrm>
        </p:spPr>
        <p:txBody>
          <a:bodyPr>
            <a:normAutofit/>
          </a:bodyPr>
          <a:lstStyle>
            <a:lvl1pPr marL="0" indent="0">
              <a:buNone/>
              <a:defRPr sz="4000" b="1">
                <a:effectLst>
                  <a:glow rad="127000">
                    <a:schemeClr val="bg1"/>
                  </a:glow>
                </a:effectLst>
              </a:defRPr>
            </a:lvl1pPr>
            <a:lvl2pPr marL="457200" indent="0">
              <a:buNone/>
              <a:defRPr sz="4000" b="1">
                <a:effectLst>
                  <a:glow rad="127000">
                    <a:schemeClr val="bg1"/>
                  </a:glow>
                </a:effectLst>
              </a:defRPr>
            </a:lvl2pPr>
            <a:lvl3pPr marL="914400" indent="0">
              <a:buNone/>
              <a:defRPr sz="4000" b="1">
                <a:effectLst>
                  <a:glow rad="127000">
                    <a:schemeClr val="bg1"/>
                  </a:glow>
                </a:effectLst>
              </a:defRPr>
            </a:lvl3pPr>
            <a:lvl4pPr marL="1371600" indent="0">
              <a:buNone/>
              <a:defRPr sz="4000" b="1">
                <a:effectLst>
                  <a:glow rad="127000">
                    <a:schemeClr val="bg1"/>
                  </a:glow>
                </a:effectLst>
              </a:defRPr>
            </a:lvl4pPr>
            <a:lvl5pPr marL="1828800" indent="0">
              <a:buNone/>
              <a:defRPr sz="4000" b="1">
                <a:effectLst>
                  <a:glow rad="1270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849855-2CA1-44D3-9734-15025D8653CA}"/>
              </a:ext>
            </a:extLst>
          </p:cNvPr>
          <p:cNvSpPr>
            <a:spLocks noGrp="1"/>
          </p:cNvSpPr>
          <p:nvPr>
            <p:ph type="dt" sz="half" idx="10"/>
          </p:nvPr>
        </p:nvSpPr>
        <p:spPr/>
        <p:txBody>
          <a:bodyPr/>
          <a:lstStyle/>
          <a:p>
            <a:fld id="{7A4F2981-ED4D-4257-9472-C420CF4871D2}" type="datetimeFigureOut">
              <a:rPr lang="en-US" smtClean="0"/>
              <a:t>6/28/2021</a:t>
            </a:fld>
            <a:endParaRPr lang="en-US"/>
          </a:p>
        </p:txBody>
      </p:sp>
      <p:sp>
        <p:nvSpPr>
          <p:cNvPr id="5" name="Footer Placeholder 4">
            <a:extLst>
              <a:ext uri="{FF2B5EF4-FFF2-40B4-BE49-F238E27FC236}">
                <a16:creationId xmlns:a16="http://schemas.microsoft.com/office/drawing/2014/main" id="{175E73E7-FC82-49ED-B3E4-9C88B6654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13CD6-DE3E-45C6-9FE8-EC28D10B3BCE}"/>
              </a:ext>
            </a:extLst>
          </p:cNvPr>
          <p:cNvSpPr>
            <a:spLocks noGrp="1"/>
          </p:cNvSpPr>
          <p:nvPr>
            <p:ph type="sldNum" sz="quarter" idx="12"/>
          </p:nvPr>
        </p:nvSpPr>
        <p:spPr/>
        <p:txBody>
          <a:bodyPr/>
          <a:lstStyle/>
          <a:p>
            <a:fld id="{80276C47-E380-4CDE-8BC9-24ACAC5036B4}" type="slidenum">
              <a:rPr lang="en-US" smtClean="0"/>
              <a:t>‹#›</a:t>
            </a:fld>
            <a:endParaRPr lang="en-US"/>
          </a:p>
        </p:txBody>
      </p:sp>
    </p:spTree>
    <p:extLst>
      <p:ext uri="{BB962C8B-B14F-4D97-AF65-F5344CB8AC3E}">
        <p14:creationId xmlns:p14="http://schemas.microsoft.com/office/powerpoint/2010/main" val="382847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6F8E2-9735-4455-8FF1-10C1236F7935}"/>
              </a:ext>
            </a:extLst>
          </p:cNvPr>
          <p:cNvSpPr>
            <a:spLocks noGrp="1"/>
          </p:cNvSpPr>
          <p:nvPr>
            <p:ph type="title"/>
          </p:nvPr>
        </p:nvSpPr>
        <p:spPr>
          <a:xfrm>
            <a:off x="831850" y="1709738"/>
            <a:ext cx="10515600" cy="2852737"/>
          </a:xfrm>
        </p:spPr>
        <p:txBody>
          <a:bodyPr anchor="b">
            <a:normAutofit/>
          </a:bodyPr>
          <a:lstStyle>
            <a:lvl1pPr>
              <a:defRPr sz="7500" b="1">
                <a:effectLst>
                  <a:glow rad="127000">
                    <a:schemeClr val="bg1"/>
                  </a:glow>
                </a:effectLst>
                <a:latin typeface="+mn-lt"/>
              </a:defRPr>
            </a:lvl1pPr>
          </a:lstStyle>
          <a:p>
            <a:r>
              <a:rPr lang="en-US" dirty="0"/>
              <a:t>Click to edit Master title style</a:t>
            </a:r>
          </a:p>
        </p:txBody>
      </p:sp>
      <p:sp>
        <p:nvSpPr>
          <p:cNvPr id="3" name="Text Placeholder 2">
            <a:extLst>
              <a:ext uri="{FF2B5EF4-FFF2-40B4-BE49-F238E27FC236}">
                <a16:creationId xmlns:a16="http://schemas.microsoft.com/office/drawing/2014/main" id="{8EF4F7B0-D8E9-430D-9EE3-074F36C89C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25CC98-24D4-4CE8-AD20-3BAE37FB0A8E}"/>
              </a:ext>
            </a:extLst>
          </p:cNvPr>
          <p:cNvSpPr>
            <a:spLocks noGrp="1"/>
          </p:cNvSpPr>
          <p:nvPr>
            <p:ph type="dt" sz="half" idx="10"/>
          </p:nvPr>
        </p:nvSpPr>
        <p:spPr/>
        <p:txBody>
          <a:bodyPr/>
          <a:lstStyle/>
          <a:p>
            <a:fld id="{7A4F2981-ED4D-4257-9472-C420CF4871D2}" type="datetimeFigureOut">
              <a:rPr lang="en-US" smtClean="0"/>
              <a:t>6/28/2021</a:t>
            </a:fld>
            <a:endParaRPr lang="en-US"/>
          </a:p>
        </p:txBody>
      </p:sp>
      <p:sp>
        <p:nvSpPr>
          <p:cNvPr id="5" name="Footer Placeholder 4">
            <a:extLst>
              <a:ext uri="{FF2B5EF4-FFF2-40B4-BE49-F238E27FC236}">
                <a16:creationId xmlns:a16="http://schemas.microsoft.com/office/drawing/2014/main" id="{6AB3764F-2E26-410C-A602-6F00CEE17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AC383A-76AC-4F56-970E-7182DB0AD915}"/>
              </a:ext>
            </a:extLst>
          </p:cNvPr>
          <p:cNvSpPr>
            <a:spLocks noGrp="1"/>
          </p:cNvSpPr>
          <p:nvPr>
            <p:ph type="sldNum" sz="quarter" idx="12"/>
          </p:nvPr>
        </p:nvSpPr>
        <p:spPr/>
        <p:txBody>
          <a:bodyPr/>
          <a:lstStyle/>
          <a:p>
            <a:fld id="{80276C47-E380-4CDE-8BC9-24ACAC5036B4}" type="slidenum">
              <a:rPr lang="en-US" smtClean="0"/>
              <a:t>‹#›</a:t>
            </a:fld>
            <a:endParaRPr lang="en-US"/>
          </a:p>
        </p:txBody>
      </p:sp>
    </p:spTree>
    <p:extLst>
      <p:ext uri="{BB962C8B-B14F-4D97-AF65-F5344CB8AC3E}">
        <p14:creationId xmlns:p14="http://schemas.microsoft.com/office/powerpoint/2010/main" val="3583792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BF61F-286A-4DBA-88F6-BC9B43379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429D93-6F7E-4A97-85AA-869B8520E6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4D6187-2168-467C-9630-CBEA128FC6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245FBC-4B2D-41B1-B8BD-3A071CE38EAB}"/>
              </a:ext>
            </a:extLst>
          </p:cNvPr>
          <p:cNvSpPr>
            <a:spLocks noGrp="1"/>
          </p:cNvSpPr>
          <p:nvPr>
            <p:ph type="dt" sz="half" idx="10"/>
          </p:nvPr>
        </p:nvSpPr>
        <p:spPr/>
        <p:txBody>
          <a:bodyPr/>
          <a:lstStyle/>
          <a:p>
            <a:fld id="{7A4F2981-ED4D-4257-9472-C420CF4871D2}" type="datetimeFigureOut">
              <a:rPr lang="en-US" smtClean="0"/>
              <a:t>6/28/2021</a:t>
            </a:fld>
            <a:endParaRPr lang="en-US"/>
          </a:p>
        </p:txBody>
      </p:sp>
      <p:sp>
        <p:nvSpPr>
          <p:cNvPr id="6" name="Footer Placeholder 5">
            <a:extLst>
              <a:ext uri="{FF2B5EF4-FFF2-40B4-BE49-F238E27FC236}">
                <a16:creationId xmlns:a16="http://schemas.microsoft.com/office/drawing/2014/main" id="{ECA5F771-E5AC-49EA-802C-D6AC15D60F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67999C-4F90-47C0-929D-9EA40FD6FDF7}"/>
              </a:ext>
            </a:extLst>
          </p:cNvPr>
          <p:cNvSpPr>
            <a:spLocks noGrp="1"/>
          </p:cNvSpPr>
          <p:nvPr>
            <p:ph type="sldNum" sz="quarter" idx="12"/>
          </p:nvPr>
        </p:nvSpPr>
        <p:spPr/>
        <p:txBody>
          <a:bodyPr/>
          <a:lstStyle/>
          <a:p>
            <a:fld id="{80276C47-E380-4CDE-8BC9-24ACAC5036B4}" type="slidenum">
              <a:rPr lang="en-US" smtClean="0"/>
              <a:t>‹#›</a:t>
            </a:fld>
            <a:endParaRPr lang="en-US"/>
          </a:p>
        </p:txBody>
      </p:sp>
    </p:spTree>
    <p:extLst>
      <p:ext uri="{BB962C8B-B14F-4D97-AF65-F5344CB8AC3E}">
        <p14:creationId xmlns:p14="http://schemas.microsoft.com/office/powerpoint/2010/main" val="1032948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FF868-009F-4009-AF5E-7639A021EA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C43F1F-68C6-42DC-908E-B337027369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E50632-0DD5-4159-832C-7D5E223721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6CFF7D-7743-4874-BBEB-E3A49F5F0F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58D20-2B1A-4074-871B-69C4D4906D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ED6CCA-A43B-46EF-9952-B333820E9AD9}"/>
              </a:ext>
            </a:extLst>
          </p:cNvPr>
          <p:cNvSpPr>
            <a:spLocks noGrp="1"/>
          </p:cNvSpPr>
          <p:nvPr>
            <p:ph type="dt" sz="half" idx="10"/>
          </p:nvPr>
        </p:nvSpPr>
        <p:spPr/>
        <p:txBody>
          <a:bodyPr/>
          <a:lstStyle/>
          <a:p>
            <a:fld id="{7A4F2981-ED4D-4257-9472-C420CF4871D2}" type="datetimeFigureOut">
              <a:rPr lang="en-US" smtClean="0"/>
              <a:t>6/28/2021</a:t>
            </a:fld>
            <a:endParaRPr lang="en-US"/>
          </a:p>
        </p:txBody>
      </p:sp>
      <p:sp>
        <p:nvSpPr>
          <p:cNvPr id="8" name="Footer Placeholder 7">
            <a:extLst>
              <a:ext uri="{FF2B5EF4-FFF2-40B4-BE49-F238E27FC236}">
                <a16:creationId xmlns:a16="http://schemas.microsoft.com/office/drawing/2014/main" id="{74BEE739-E34C-46D8-B99E-9F406D238E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FAA226-78F2-4566-9C03-54B53DE8720B}"/>
              </a:ext>
            </a:extLst>
          </p:cNvPr>
          <p:cNvSpPr>
            <a:spLocks noGrp="1"/>
          </p:cNvSpPr>
          <p:nvPr>
            <p:ph type="sldNum" sz="quarter" idx="12"/>
          </p:nvPr>
        </p:nvSpPr>
        <p:spPr/>
        <p:txBody>
          <a:bodyPr/>
          <a:lstStyle/>
          <a:p>
            <a:fld id="{80276C47-E380-4CDE-8BC9-24ACAC5036B4}" type="slidenum">
              <a:rPr lang="en-US" smtClean="0"/>
              <a:t>‹#›</a:t>
            </a:fld>
            <a:endParaRPr lang="en-US"/>
          </a:p>
        </p:txBody>
      </p:sp>
    </p:spTree>
    <p:extLst>
      <p:ext uri="{BB962C8B-B14F-4D97-AF65-F5344CB8AC3E}">
        <p14:creationId xmlns:p14="http://schemas.microsoft.com/office/powerpoint/2010/main" val="99379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CF5D8-2931-48B3-B0D0-CE98D22831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D656BB-F805-4883-88E5-69C5349E7242}"/>
              </a:ext>
            </a:extLst>
          </p:cNvPr>
          <p:cNvSpPr>
            <a:spLocks noGrp="1"/>
          </p:cNvSpPr>
          <p:nvPr>
            <p:ph type="dt" sz="half" idx="10"/>
          </p:nvPr>
        </p:nvSpPr>
        <p:spPr/>
        <p:txBody>
          <a:bodyPr/>
          <a:lstStyle/>
          <a:p>
            <a:fld id="{7A4F2981-ED4D-4257-9472-C420CF4871D2}" type="datetimeFigureOut">
              <a:rPr lang="en-US" smtClean="0"/>
              <a:t>6/28/2021</a:t>
            </a:fld>
            <a:endParaRPr lang="en-US"/>
          </a:p>
        </p:txBody>
      </p:sp>
      <p:sp>
        <p:nvSpPr>
          <p:cNvPr id="4" name="Footer Placeholder 3">
            <a:extLst>
              <a:ext uri="{FF2B5EF4-FFF2-40B4-BE49-F238E27FC236}">
                <a16:creationId xmlns:a16="http://schemas.microsoft.com/office/drawing/2014/main" id="{3FA5240F-162D-452F-8933-620043F3FC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11C55E-A7F7-4369-8096-C26782A03683}"/>
              </a:ext>
            </a:extLst>
          </p:cNvPr>
          <p:cNvSpPr>
            <a:spLocks noGrp="1"/>
          </p:cNvSpPr>
          <p:nvPr>
            <p:ph type="sldNum" sz="quarter" idx="12"/>
          </p:nvPr>
        </p:nvSpPr>
        <p:spPr/>
        <p:txBody>
          <a:bodyPr/>
          <a:lstStyle/>
          <a:p>
            <a:fld id="{80276C47-E380-4CDE-8BC9-24ACAC5036B4}" type="slidenum">
              <a:rPr lang="en-US" smtClean="0"/>
              <a:t>‹#›</a:t>
            </a:fld>
            <a:endParaRPr lang="en-US"/>
          </a:p>
        </p:txBody>
      </p:sp>
    </p:spTree>
    <p:extLst>
      <p:ext uri="{BB962C8B-B14F-4D97-AF65-F5344CB8AC3E}">
        <p14:creationId xmlns:p14="http://schemas.microsoft.com/office/powerpoint/2010/main" val="2695488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0AA5AC-60B6-4248-A3C4-5E8DF5BE9878}"/>
              </a:ext>
            </a:extLst>
          </p:cNvPr>
          <p:cNvSpPr>
            <a:spLocks noGrp="1"/>
          </p:cNvSpPr>
          <p:nvPr>
            <p:ph type="dt" sz="half" idx="10"/>
          </p:nvPr>
        </p:nvSpPr>
        <p:spPr/>
        <p:txBody>
          <a:bodyPr/>
          <a:lstStyle/>
          <a:p>
            <a:fld id="{7A4F2981-ED4D-4257-9472-C420CF4871D2}" type="datetimeFigureOut">
              <a:rPr lang="en-US" smtClean="0"/>
              <a:t>6/28/2021</a:t>
            </a:fld>
            <a:endParaRPr lang="en-US"/>
          </a:p>
        </p:txBody>
      </p:sp>
      <p:sp>
        <p:nvSpPr>
          <p:cNvPr id="3" name="Footer Placeholder 2">
            <a:extLst>
              <a:ext uri="{FF2B5EF4-FFF2-40B4-BE49-F238E27FC236}">
                <a16:creationId xmlns:a16="http://schemas.microsoft.com/office/drawing/2014/main" id="{A2DC3CB5-703F-4B31-BDC7-451CFDA125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3B4E9B-648D-4AFC-A77A-6BF8B7C6050B}"/>
              </a:ext>
            </a:extLst>
          </p:cNvPr>
          <p:cNvSpPr>
            <a:spLocks noGrp="1"/>
          </p:cNvSpPr>
          <p:nvPr>
            <p:ph type="sldNum" sz="quarter" idx="12"/>
          </p:nvPr>
        </p:nvSpPr>
        <p:spPr/>
        <p:txBody>
          <a:bodyPr/>
          <a:lstStyle/>
          <a:p>
            <a:fld id="{80276C47-E380-4CDE-8BC9-24ACAC5036B4}" type="slidenum">
              <a:rPr lang="en-US" smtClean="0"/>
              <a:t>‹#›</a:t>
            </a:fld>
            <a:endParaRPr lang="en-US"/>
          </a:p>
        </p:txBody>
      </p:sp>
    </p:spTree>
    <p:extLst>
      <p:ext uri="{BB962C8B-B14F-4D97-AF65-F5344CB8AC3E}">
        <p14:creationId xmlns:p14="http://schemas.microsoft.com/office/powerpoint/2010/main" val="2258439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9C7A6-2D4B-45F3-A1DC-19FB519CBB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54C694-9C18-46C1-AB77-30CCE75F37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6C74B6-E0B8-4C0F-8E6A-5698D7CD32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127BCD-F6F8-486F-92A9-290CD569A38D}"/>
              </a:ext>
            </a:extLst>
          </p:cNvPr>
          <p:cNvSpPr>
            <a:spLocks noGrp="1"/>
          </p:cNvSpPr>
          <p:nvPr>
            <p:ph type="dt" sz="half" idx="10"/>
          </p:nvPr>
        </p:nvSpPr>
        <p:spPr/>
        <p:txBody>
          <a:bodyPr/>
          <a:lstStyle/>
          <a:p>
            <a:fld id="{7A4F2981-ED4D-4257-9472-C420CF4871D2}" type="datetimeFigureOut">
              <a:rPr lang="en-US" smtClean="0"/>
              <a:t>6/28/2021</a:t>
            </a:fld>
            <a:endParaRPr lang="en-US"/>
          </a:p>
        </p:txBody>
      </p:sp>
      <p:sp>
        <p:nvSpPr>
          <p:cNvPr id="6" name="Footer Placeholder 5">
            <a:extLst>
              <a:ext uri="{FF2B5EF4-FFF2-40B4-BE49-F238E27FC236}">
                <a16:creationId xmlns:a16="http://schemas.microsoft.com/office/drawing/2014/main" id="{A367CB2B-F65C-482A-A95E-992C11645E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2E33DE-203A-4860-BE95-470C5DF15D81}"/>
              </a:ext>
            </a:extLst>
          </p:cNvPr>
          <p:cNvSpPr>
            <a:spLocks noGrp="1"/>
          </p:cNvSpPr>
          <p:nvPr>
            <p:ph type="sldNum" sz="quarter" idx="12"/>
          </p:nvPr>
        </p:nvSpPr>
        <p:spPr/>
        <p:txBody>
          <a:bodyPr/>
          <a:lstStyle/>
          <a:p>
            <a:fld id="{80276C47-E380-4CDE-8BC9-24ACAC5036B4}" type="slidenum">
              <a:rPr lang="en-US" smtClean="0"/>
              <a:t>‹#›</a:t>
            </a:fld>
            <a:endParaRPr lang="en-US"/>
          </a:p>
        </p:txBody>
      </p:sp>
    </p:spTree>
    <p:extLst>
      <p:ext uri="{BB962C8B-B14F-4D97-AF65-F5344CB8AC3E}">
        <p14:creationId xmlns:p14="http://schemas.microsoft.com/office/powerpoint/2010/main" val="99953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cross with a cross on it&#10;&#10;Description automatically generated with medium confidence">
            <a:extLst>
              <a:ext uri="{FF2B5EF4-FFF2-40B4-BE49-F238E27FC236}">
                <a16:creationId xmlns:a16="http://schemas.microsoft.com/office/drawing/2014/main" id="{83BFC5CF-3F43-426C-96D0-04A33A7CA49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5314"/>
            <a:ext cx="12192000" cy="6923314"/>
          </a:xfrm>
          <a:prstGeom prst="rect">
            <a:avLst/>
          </a:prstGeom>
        </p:spPr>
      </p:pic>
      <p:sp>
        <p:nvSpPr>
          <p:cNvPr id="8" name="Rectangle 7">
            <a:extLst>
              <a:ext uri="{FF2B5EF4-FFF2-40B4-BE49-F238E27FC236}">
                <a16:creationId xmlns:a16="http://schemas.microsoft.com/office/drawing/2014/main" id="{FD79F491-DC4B-4512-A367-6D0CF0472118}"/>
              </a:ext>
            </a:extLst>
          </p:cNvPr>
          <p:cNvSpPr/>
          <p:nvPr userDrawn="1"/>
        </p:nvSpPr>
        <p:spPr>
          <a:xfrm>
            <a:off x="0" y="-93306"/>
            <a:ext cx="12192000" cy="6951306"/>
          </a:xfrm>
          <a:prstGeom prst="rect">
            <a:avLst/>
          </a:prstGeom>
          <a:gradFill flip="none" rotWithShape="1">
            <a:gsLst>
              <a:gs pos="54000">
                <a:schemeClr val="tx1">
                  <a:alpha val="0"/>
                </a:schemeClr>
              </a:gs>
              <a:gs pos="100000">
                <a:schemeClr val="tx1">
                  <a:alpha val="30000"/>
                </a:schemeClr>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DD2E102B-94E5-4E10-B652-47DF007A5F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EF7368-6FA1-40E2-95DC-B5633F6010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8D074B-7497-426B-BAE0-A600A80C14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4F2981-ED4D-4257-9472-C420CF4871D2}" type="datetimeFigureOut">
              <a:rPr lang="en-US" smtClean="0"/>
              <a:t>6/28/2021</a:t>
            </a:fld>
            <a:endParaRPr lang="en-US"/>
          </a:p>
        </p:txBody>
      </p:sp>
      <p:sp>
        <p:nvSpPr>
          <p:cNvPr id="5" name="Footer Placeholder 4">
            <a:extLst>
              <a:ext uri="{FF2B5EF4-FFF2-40B4-BE49-F238E27FC236}">
                <a16:creationId xmlns:a16="http://schemas.microsoft.com/office/drawing/2014/main" id="{C45B61A9-DCC7-460E-A1F8-2C66807246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9763C5-15E1-472E-8A89-EC89DFE111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276C47-E380-4CDE-8BC9-24ACAC5036B4}" type="slidenum">
              <a:rPr lang="en-US" smtClean="0"/>
              <a:t>‹#›</a:t>
            </a:fld>
            <a:endParaRPr lang="en-US"/>
          </a:p>
        </p:txBody>
      </p:sp>
    </p:spTree>
    <p:extLst>
      <p:ext uri="{BB962C8B-B14F-4D97-AF65-F5344CB8AC3E}">
        <p14:creationId xmlns:p14="http://schemas.microsoft.com/office/powerpoint/2010/main" val="2583053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62B8B5F-EF18-40FB-98FF-61E5881C6456}"/>
              </a:ext>
            </a:extLst>
          </p:cNvPr>
          <p:cNvSpPr>
            <a:spLocks noGrp="1"/>
          </p:cNvSpPr>
          <p:nvPr>
            <p:ph type="title"/>
          </p:nvPr>
        </p:nvSpPr>
        <p:spPr>
          <a:xfrm rot="20816178">
            <a:off x="-122605" y="2782498"/>
            <a:ext cx="11759378" cy="1092456"/>
          </a:xfrm>
        </p:spPr>
        <p:txBody>
          <a:bodyPr>
            <a:normAutofit/>
          </a:bodyPr>
          <a:lstStyle/>
          <a:p>
            <a:pPr algn="ctr"/>
            <a:r>
              <a:rPr lang="en-US" sz="6000" i="1" dirty="0"/>
              <a:t>GOOD FRIDAY</a:t>
            </a:r>
          </a:p>
        </p:txBody>
      </p:sp>
      <p:sp>
        <p:nvSpPr>
          <p:cNvPr id="10" name="Text Placeholder 9">
            <a:extLst>
              <a:ext uri="{FF2B5EF4-FFF2-40B4-BE49-F238E27FC236}">
                <a16:creationId xmlns:a16="http://schemas.microsoft.com/office/drawing/2014/main" id="{566A45D8-AF80-448C-9A46-871C1EB801C5}"/>
              </a:ext>
            </a:extLst>
          </p:cNvPr>
          <p:cNvSpPr>
            <a:spLocks noGrp="1"/>
          </p:cNvSpPr>
          <p:nvPr>
            <p:ph type="body" idx="1"/>
          </p:nvPr>
        </p:nvSpPr>
        <p:spPr>
          <a:xfrm>
            <a:off x="582733" y="5634191"/>
            <a:ext cx="10515600" cy="1500187"/>
          </a:xfrm>
        </p:spPr>
        <p:txBody>
          <a:bodyPr>
            <a:normAutofit/>
          </a:bodyPr>
          <a:lstStyle/>
          <a:p>
            <a:pPr algn="ctr"/>
            <a:r>
              <a:rPr lang="en-US" sz="6000" b="1" dirty="0">
                <a:solidFill>
                  <a:schemeClr val="bg1"/>
                </a:solidFill>
                <a:effectLst>
                  <a:glow rad="127000">
                    <a:schemeClr val="tx1"/>
                  </a:glow>
                </a:effectLst>
              </a:rPr>
              <a:t>The Criminality of it all!</a:t>
            </a:r>
          </a:p>
        </p:txBody>
      </p:sp>
      <p:grpSp>
        <p:nvGrpSpPr>
          <p:cNvPr id="4" name="Group 3">
            <a:extLst>
              <a:ext uri="{FF2B5EF4-FFF2-40B4-BE49-F238E27FC236}">
                <a16:creationId xmlns:a16="http://schemas.microsoft.com/office/drawing/2014/main" id="{37701A59-100E-4307-95B7-FB1588F44B5E}"/>
              </a:ext>
            </a:extLst>
          </p:cNvPr>
          <p:cNvGrpSpPr/>
          <p:nvPr/>
        </p:nvGrpSpPr>
        <p:grpSpPr>
          <a:xfrm>
            <a:off x="693338" y="266840"/>
            <a:ext cx="2477806" cy="1200783"/>
            <a:chOff x="962969" y="5030136"/>
            <a:chExt cx="2477806" cy="1200783"/>
          </a:xfrm>
        </p:grpSpPr>
        <p:pic>
          <p:nvPicPr>
            <p:cNvPr id="5" name="Picture 4">
              <a:extLst>
                <a:ext uri="{FF2B5EF4-FFF2-40B4-BE49-F238E27FC236}">
                  <a16:creationId xmlns:a16="http://schemas.microsoft.com/office/drawing/2014/main" id="{68FC8494-C37F-468E-9B31-F3BDDD82D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DA7B5E85-A40E-4019-867C-DF41E6C0D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408860801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3C84-364C-4D94-A2BD-11FF0D817641}"/>
              </a:ext>
            </a:extLst>
          </p:cNvPr>
          <p:cNvSpPr>
            <a:spLocks noGrp="1"/>
          </p:cNvSpPr>
          <p:nvPr>
            <p:ph type="title"/>
          </p:nvPr>
        </p:nvSpPr>
        <p:spPr/>
        <p:txBody>
          <a:bodyPr/>
          <a:lstStyle/>
          <a:p>
            <a:r>
              <a:rPr lang="en-US" dirty="0"/>
              <a:t>2- The </a:t>
            </a:r>
            <a:r>
              <a:rPr lang="en-US" u="sng" dirty="0"/>
              <a:t>Re</a:t>
            </a:r>
            <a:r>
              <a:rPr lang="en-US" dirty="0"/>
              <a:t>p</a:t>
            </a:r>
            <a:r>
              <a:rPr lang="en-US" u="sng" dirty="0"/>
              <a:t>entant</a:t>
            </a:r>
            <a:r>
              <a:rPr lang="en-US" dirty="0"/>
              <a:t> Criminal: the </a:t>
            </a:r>
            <a:r>
              <a:rPr lang="en-US" u="sng" dirty="0"/>
              <a:t>Other</a:t>
            </a:r>
          </a:p>
        </p:txBody>
      </p:sp>
      <p:sp>
        <p:nvSpPr>
          <p:cNvPr id="3" name="Content Placeholder 2">
            <a:extLst>
              <a:ext uri="{FF2B5EF4-FFF2-40B4-BE49-F238E27FC236}">
                <a16:creationId xmlns:a16="http://schemas.microsoft.com/office/drawing/2014/main" id="{FD68B8A7-2D2E-4B4D-915F-BF2945F327B6}"/>
              </a:ext>
            </a:extLst>
          </p:cNvPr>
          <p:cNvSpPr>
            <a:spLocks noGrp="1"/>
          </p:cNvSpPr>
          <p:nvPr>
            <p:ph idx="1"/>
          </p:nvPr>
        </p:nvSpPr>
        <p:spPr/>
        <p:txBody>
          <a:bodyPr>
            <a:noAutofit/>
          </a:bodyPr>
          <a:lstStyle/>
          <a:p>
            <a:pPr algn="l" rtl="0"/>
            <a:r>
              <a:rPr lang="en-US" i="0" u="none" strike="noStrike" baseline="30000" dirty="0"/>
              <a:t>42</a:t>
            </a:r>
            <a:r>
              <a:rPr lang="en-US" i="0" u="none" strike="noStrike" baseline="0" dirty="0"/>
              <a:t> Then he said, "Jesus, remember me when you come into your kingdom. "</a:t>
            </a:r>
          </a:p>
          <a:p>
            <a:pPr algn="l" rtl="0"/>
            <a:r>
              <a:rPr lang="en-US" i="0" u="none" strike="noStrike" baseline="0" dirty="0"/>
              <a:t> </a:t>
            </a:r>
            <a:endParaRPr lang="en-US" dirty="0"/>
          </a:p>
        </p:txBody>
      </p:sp>
      <p:pic>
        <p:nvPicPr>
          <p:cNvPr id="11" name="Picture 10" descr="A picture containing outdoor, wooden, perched, wood&#10;&#10;Description automatically generated">
            <a:extLst>
              <a:ext uri="{FF2B5EF4-FFF2-40B4-BE49-F238E27FC236}">
                <a16:creationId xmlns:a16="http://schemas.microsoft.com/office/drawing/2014/main" id="{96CAB7DC-913D-4182-A6C9-4A5232D0BEC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70000"/>
                    </a14:imgEffect>
                  </a14:imgLayer>
                </a14:imgProps>
              </a:ext>
              <a:ext uri="{28A0092B-C50C-407E-A947-70E740481C1C}">
                <a14:useLocalDpi xmlns:a14="http://schemas.microsoft.com/office/drawing/2010/main" val="0"/>
              </a:ext>
            </a:extLst>
          </a:blip>
          <a:srcRect b="7722"/>
          <a:stretch/>
        </p:blipFill>
        <p:spPr>
          <a:xfrm>
            <a:off x="270915" y="4131153"/>
            <a:ext cx="3249034" cy="2726848"/>
          </a:xfrm>
          <a:prstGeom prst="rect">
            <a:avLst/>
          </a:prstGeom>
        </p:spPr>
      </p:pic>
      <p:pic>
        <p:nvPicPr>
          <p:cNvPr id="6" name="Picture 5" descr="A picture containing outdoor, wooden, perched, wood&#10;&#10;Description automatically generated">
            <a:extLst>
              <a:ext uri="{FF2B5EF4-FFF2-40B4-BE49-F238E27FC236}">
                <a16:creationId xmlns:a16="http://schemas.microsoft.com/office/drawing/2014/main" id="{637F3E4C-6A4E-498A-936B-EBF576AA01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1804" y="2761537"/>
            <a:ext cx="4504011" cy="4096463"/>
          </a:xfrm>
          <a:prstGeom prst="rect">
            <a:avLst/>
          </a:prstGeom>
          <a:effectLst>
            <a:glow rad="127000">
              <a:schemeClr val="bg1"/>
            </a:glow>
          </a:effectLst>
        </p:spPr>
      </p:pic>
    </p:spTree>
    <p:extLst>
      <p:ext uri="{BB962C8B-B14F-4D97-AF65-F5344CB8AC3E}">
        <p14:creationId xmlns:p14="http://schemas.microsoft.com/office/powerpoint/2010/main" val="248366499"/>
      </p:ext>
    </p:extLst>
  </p:cSld>
  <p:clrMapOvr>
    <a:masterClrMapping/>
  </p:clrMapOvr>
  <p:transition>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wooden, perched, wood&#10;&#10;Description automatically generated">
            <a:extLst>
              <a:ext uri="{FF2B5EF4-FFF2-40B4-BE49-F238E27FC236}">
                <a16:creationId xmlns:a16="http://schemas.microsoft.com/office/drawing/2014/main" id="{E91C931F-1C77-4EF6-86DA-D192A6DAC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449" y="275304"/>
            <a:ext cx="7194353" cy="6582696"/>
          </a:xfrm>
          <a:prstGeom prst="rect">
            <a:avLst/>
          </a:prstGeom>
          <a:effectLst>
            <a:glow rad="127000">
              <a:schemeClr val="bg1"/>
            </a:glow>
          </a:effectLst>
        </p:spPr>
      </p:pic>
      <p:sp>
        <p:nvSpPr>
          <p:cNvPr id="2" name="Title 1">
            <a:extLst>
              <a:ext uri="{FF2B5EF4-FFF2-40B4-BE49-F238E27FC236}">
                <a16:creationId xmlns:a16="http://schemas.microsoft.com/office/drawing/2014/main" id="{B67D3C84-364C-4D94-A2BD-11FF0D817641}"/>
              </a:ext>
            </a:extLst>
          </p:cNvPr>
          <p:cNvSpPr>
            <a:spLocks noGrp="1"/>
          </p:cNvSpPr>
          <p:nvPr>
            <p:ph type="title"/>
          </p:nvPr>
        </p:nvSpPr>
        <p:spPr/>
        <p:txBody>
          <a:bodyPr/>
          <a:lstStyle/>
          <a:p>
            <a:r>
              <a:rPr lang="en-US" dirty="0"/>
              <a:t>2- The </a:t>
            </a:r>
            <a:r>
              <a:rPr lang="en-US" u="sng" dirty="0"/>
              <a:t>Re</a:t>
            </a:r>
            <a:r>
              <a:rPr lang="en-US" dirty="0"/>
              <a:t>p</a:t>
            </a:r>
            <a:r>
              <a:rPr lang="en-US" u="sng" dirty="0"/>
              <a:t>entant</a:t>
            </a:r>
            <a:r>
              <a:rPr lang="en-US" dirty="0"/>
              <a:t> Criminal: the </a:t>
            </a:r>
            <a:r>
              <a:rPr lang="en-US" u="sng" dirty="0"/>
              <a:t>Other</a:t>
            </a:r>
          </a:p>
        </p:txBody>
      </p:sp>
      <p:pic>
        <p:nvPicPr>
          <p:cNvPr id="7" name="Picture 6" descr="A picture containing outdoor, wooden, perched, wood&#10;&#10;Description automatically generated">
            <a:extLst>
              <a:ext uri="{FF2B5EF4-FFF2-40B4-BE49-F238E27FC236}">
                <a16:creationId xmlns:a16="http://schemas.microsoft.com/office/drawing/2014/main" id="{776C0D66-93CB-4A17-9E3B-7CF0941E8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1804" y="2761537"/>
            <a:ext cx="4504011" cy="4096463"/>
          </a:xfrm>
          <a:prstGeom prst="rect">
            <a:avLst/>
          </a:prstGeom>
          <a:effectLst>
            <a:glow rad="127000">
              <a:schemeClr val="bg1"/>
            </a:glow>
          </a:effectLst>
        </p:spPr>
      </p:pic>
      <p:sp>
        <p:nvSpPr>
          <p:cNvPr id="3" name="Content Placeholder 2">
            <a:extLst>
              <a:ext uri="{FF2B5EF4-FFF2-40B4-BE49-F238E27FC236}">
                <a16:creationId xmlns:a16="http://schemas.microsoft.com/office/drawing/2014/main" id="{FD68B8A7-2D2E-4B4D-915F-BF2945F327B6}"/>
              </a:ext>
            </a:extLst>
          </p:cNvPr>
          <p:cNvSpPr>
            <a:spLocks noGrp="1"/>
          </p:cNvSpPr>
          <p:nvPr>
            <p:ph idx="1"/>
          </p:nvPr>
        </p:nvSpPr>
        <p:spPr/>
        <p:txBody>
          <a:bodyPr>
            <a:noAutofit/>
          </a:bodyPr>
          <a:lstStyle/>
          <a:p>
            <a:pPr algn="l" rtl="0"/>
            <a:r>
              <a:rPr lang="en-US" i="0" u="none" strike="noStrike" baseline="30000" dirty="0"/>
              <a:t>43</a:t>
            </a:r>
            <a:r>
              <a:rPr lang="en-US" i="0" u="none" strike="noStrike" baseline="0" dirty="0"/>
              <a:t> Jesus answered him, "I tell you the truth, today you will be with me in paradise."</a:t>
            </a:r>
          </a:p>
        </p:txBody>
      </p:sp>
      <p:pic>
        <p:nvPicPr>
          <p:cNvPr id="11" name="Picture 10" descr="A picture containing outdoor, wooden, perched, wood&#10;&#10;Description automatically generated">
            <a:extLst>
              <a:ext uri="{FF2B5EF4-FFF2-40B4-BE49-F238E27FC236}">
                <a16:creationId xmlns:a16="http://schemas.microsoft.com/office/drawing/2014/main" id="{96CAB7DC-913D-4182-A6C9-4A5232D0BEC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70000"/>
                    </a14:imgEffect>
                  </a14:imgLayer>
                </a14:imgProps>
              </a:ext>
              <a:ext uri="{28A0092B-C50C-407E-A947-70E740481C1C}">
                <a14:useLocalDpi xmlns:a14="http://schemas.microsoft.com/office/drawing/2010/main" val="0"/>
              </a:ext>
            </a:extLst>
          </a:blip>
          <a:srcRect b="7722"/>
          <a:stretch/>
        </p:blipFill>
        <p:spPr>
          <a:xfrm>
            <a:off x="270915" y="4131153"/>
            <a:ext cx="3249034" cy="2726848"/>
          </a:xfrm>
          <a:prstGeom prst="rect">
            <a:avLst/>
          </a:prstGeom>
        </p:spPr>
      </p:pic>
    </p:spTree>
    <p:extLst>
      <p:ext uri="{BB962C8B-B14F-4D97-AF65-F5344CB8AC3E}">
        <p14:creationId xmlns:p14="http://schemas.microsoft.com/office/powerpoint/2010/main" val="3940549843"/>
      </p:ext>
    </p:extLst>
  </p:cSld>
  <p:clrMapOvr>
    <a:masterClrMapping/>
  </p:clrMapOvr>
  <p:transition>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wooden, perched, wood&#10;&#10;Description automatically generated">
            <a:extLst>
              <a:ext uri="{FF2B5EF4-FFF2-40B4-BE49-F238E27FC236}">
                <a16:creationId xmlns:a16="http://schemas.microsoft.com/office/drawing/2014/main" id="{D1E3B368-E209-4514-95F2-FAA391A0635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70000"/>
                    </a14:imgEffect>
                  </a14:imgLayer>
                </a14:imgProps>
              </a:ext>
              <a:ext uri="{28A0092B-C50C-407E-A947-70E740481C1C}">
                <a14:useLocalDpi xmlns:a14="http://schemas.microsoft.com/office/drawing/2010/main" val="0"/>
              </a:ext>
            </a:extLst>
          </a:blip>
          <a:stretch>
            <a:fillRect/>
          </a:stretch>
        </p:blipFill>
        <p:spPr>
          <a:xfrm>
            <a:off x="8131804" y="2761537"/>
            <a:ext cx="4504011" cy="4096463"/>
          </a:xfrm>
          <a:prstGeom prst="rect">
            <a:avLst/>
          </a:prstGeom>
        </p:spPr>
      </p:pic>
      <p:pic>
        <p:nvPicPr>
          <p:cNvPr id="9" name="Picture 8" descr="A picture containing outdoor, wooden, perched, wood&#10;&#10;Description automatically generated">
            <a:extLst>
              <a:ext uri="{FF2B5EF4-FFF2-40B4-BE49-F238E27FC236}">
                <a16:creationId xmlns:a16="http://schemas.microsoft.com/office/drawing/2014/main" id="{43DE4758-8186-4DFA-8592-C6122534F35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70000"/>
                    </a14:imgEffect>
                  </a14:imgLayer>
                </a14:imgProps>
              </a:ext>
              <a:ext uri="{28A0092B-C50C-407E-A947-70E740481C1C}">
                <a14:useLocalDpi xmlns:a14="http://schemas.microsoft.com/office/drawing/2010/main" val="0"/>
              </a:ext>
            </a:extLst>
          </a:blip>
          <a:srcRect b="7722"/>
          <a:stretch/>
        </p:blipFill>
        <p:spPr>
          <a:xfrm>
            <a:off x="270915" y="4131153"/>
            <a:ext cx="3249034" cy="2726848"/>
          </a:xfrm>
          <a:prstGeom prst="rect">
            <a:avLst/>
          </a:prstGeom>
        </p:spPr>
      </p:pic>
      <p:pic>
        <p:nvPicPr>
          <p:cNvPr id="5" name="Picture 4" descr="A picture containing outdoor, wooden, perched, wood&#10;&#10;Description automatically generated">
            <a:extLst>
              <a:ext uri="{FF2B5EF4-FFF2-40B4-BE49-F238E27FC236}">
                <a16:creationId xmlns:a16="http://schemas.microsoft.com/office/drawing/2014/main" id="{F39106C6-917C-4EA1-8FE4-6D27D51F4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449" y="275304"/>
            <a:ext cx="7194353" cy="6582696"/>
          </a:xfrm>
          <a:prstGeom prst="rect">
            <a:avLst/>
          </a:prstGeom>
          <a:effectLst>
            <a:glow rad="254000">
              <a:schemeClr val="bg1"/>
            </a:glow>
          </a:effectLst>
        </p:spPr>
      </p:pic>
      <p:sp>
        <p:nvSpPr>
          <p:cNvPr id="2" name="Title 1">
            <a:extLst>
              <a:ext uri="{FF2B5EF4-FFF2-40B4-BE49-F238E27FC236}">
                <a16:creationId xmlns:a16="http://schemas.microsoft.com/office/drawing/2014/main" id="{B67D3C84-364C-4D94-A2BD-11FF0D817641}"/>
              </a:ext>
            </a:extLst>
          </p:cNvPr>
          <p:cNvSpPr>
            <a:spLocks noGrp="1"/>
          </p:cNvSpPr>
          <p:nvPr>
            <p:ph type="title"/>
          </p:nvPr>
        </p:nvSpPr>
        <p:spPr/>
        <p:txBody>
          <a:bodyPr/>
          <a:lstStyle/>
          <a:p>
            <a:r>
              <a:rPr lang="en-US" dirty="0"/>
              <a:t>3- The </a:t>
            </a:r>
            <a:r>
              <a:rPr lang="en-US" u="sng" dirty="0"/>
              <a:t>INNOCENT</a:t>
            </a:r>
            <a:r>
              <a:rPr lang="en-US" dirty="0"/>
              <a:t> Criminal: </a:t>
            </a:r>
            <a:r>
              <a:rPr lang="en-US" u="sng" dirty="0"/>
              <a:t>Jesus</a:t>
            </a:r>
          </a:p>
        </p:txBody>
      </p:sp>
      <p:sp>
        <p:nvSpPr>
          <p:cNvPr id="3" name="Content Placeholder 2">
            <a:extLst>
              <a:ext uri="{FF2B5EF4-FFF2-40B4-BE49-F238E27FC236}">
                <a16:creationId xmlns:a16="http://schemas.microsoft.com/office/drawing/2014/main" id="{FD68B8A7-2D2E-4B4D-915F-BF2945F327B6}"/>
              </a:ext>
            </a:extLst>
          </p:cNvPr>
          <p:cNvSpPr>
            <a:spLocks noGrp="1"/>
          </p:cNvSpPr>
          <p:nvPr>
            <p:ph idx="1"/>
          </p:nvPr>
        </p:nvSpPr>
        <p:spPr/>
        <p:txBody>
          <a:bodyPr/>
          <a:lstStyle/>
          <a:p>
            <a:r>
              <a:rPr lang="en-US" i="0" u="none" strike="noStrike" baseline="0" dirty="0"/>
              <a:t>But this man has done nothing wrong."</a:t>
            </a:r>
            <a:endParaRPr lang="en-US" dirty="0"/>
          </a:p>
        </p:txBody>
      </p:sp>
    </p:spTree>
    <p:extLst>
      <p:ext uri="{BB962C8B-B14F-4D97-AF65-F5344CB8AC3E}">
        <p14:creationId xmlns:p14="http://schemas.microsoft.com/office/powerpoint/2010/main" val="2154627751"/>
      </p:ext>
    </p:extLst>
  </p:cSld>
  <p:clrMapOvr>
    <a:masterClrMapping/>
  </p:clrMapOvr>
  <p:transition>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wooden, perched, wood&#10;&#10;Description automatically generated">
            <a:extLst>
              <a:ext uri="{FF2B5EF4-FFF2-40B4-BE49-F238E27FC236}">
                <a16:creationId xmlns:a16="http://schemas.microsoft.com/office/drawing/2014/main" id="{D1E3B368-E209-4514-95F2-FAA391A0635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70000"/>
                    </a14:imgEffect>
                  </a14:imgLayer>
                </a14:imgProps>
              </a:ext>
              <a:ext uri="{28A0092B-C50C-407E-A947-70E740481C1C}">
                <a14:useLocalDpi xmlns:a14="http://schemas.microsoft.com/office/drawing/2010/main" val="0"/>
              </a:ext>
            </a:extLst>
          </a:blip>
          <a:stretch>
            <a:fillRect/>
          </a:stretch>
        </p:blipFill>
        <p:spPr>
          <a:xfrm>
            <a:off x="8131804" y="2761537"/>
            <a:ext cx="4504011" cy="4096463"/>
          </a:xfrm>
          <a:prstGeom prst="rect">
            <a:avLst/>
          </a:prstGeom>
        </p:spPr>
      </p:pic>
      <p:pic>
        <p:nvPicPr>
          <p:cNvPr id="9" name="Picture 8" descr="A picture containing outdoor, wooden, perched, wood&#10;&#10;Description automatically generated">
            <a:extLst>
              <a:ext uri="{FF2B5EF4-FFF2-40B4-BE49-F238E27FC236}">
                <a16:creationId xmlns:a16="http://schemas.microsoft.com/office/drawing/2014/main" id="{43DE4758-8186-4DFA-8592-C6122534F35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70000"/>
                    </a14:imgEffect>
                  </a14:imgLayer>
                </a14:imgProps>
              </a:ext>
              <a:ext uri="{28A0092B-C50C-407E-A947-70E740481C1C}">
                <a14:useLocalDpi xmlns:a14="http://schemas.microsoft.com/office/drawing/2010/main" val="0"/>
              </a:ext>
            </a:extLst>
          </a:blip>
          <a:srcRect b="7722"/>
          <a:stretch/>
        </p:blipFill>
        <p:spPr>
          <a:xfrm>
            <a:off x="270915" y="4131153"/>
            <a:ext cx="3249034" cy="2726848"/>
          </a:xfrm>
          <a:prstGeom prst="rect">
            <a:avLst/>
          </a:prstGeom>
        </p:spPr>
      </p:pic>
      <p:pic>
        <p:nvPicPr>
          <p:cNvPr id="5" name="Picture 4" descr="A picture containing outdoor, wooden, perched, wood&#10;&#10;Description automatically generated">
            <a:extLst>
              <a:ext uri="{FF2B5EF4-FFF2-40B4-BE49-F238E27FC236}">
                <a16:creationId xmlns:a16="http://schemas.microsoft.com/office/drawing/2014/main" id="{F39106C6-917C-4EA1-8FE4-6D27D51F4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449" y="275304"/>
            <a:ext cx="7194353" cy="6582696"/>
          </a:xfrm>
          <a:prstGeom prst="rect">
            <a:avLst/>
          </a:prstGeom>
          <a:effectLst>
            <a:glow rad="254000">
              <a:schemeClr val="bg1"/>
            </a:glow>
          </a:effectLst>
        </p:spPr>
      </p:pic>
      <p:sp>
        <p:nvSpPr>
          <p:cNvPr id="2" name="Title 1">
            <a:extLst>
              <a:ext uri="{FF2B5EF4-FFF2-40B4-BE49-F238E27FC236}">
                <a16:creationId xmlns:a16="http://schemas.microsoft.com/office/drawing/2014/main" id="{B67D3C84-364C-4D94-A2BD-11FF0D817641}"/>
              </a:ext>
            </a:extLst>
          </p:cNvPr>
          <p:cNvSpPr>
            <a:spLocks noGrp="1"/>
          </p:cNvSpPr>
          <p:nvPr>
            <p:ph type="title"/>
          </p:nvPr>
        </p:nvSpPr>
        <p:spPr/>
        <p:txBody>
          <a:bodyPr/>
          <a:lstStyle/>
          <a:p>
            <a:r>
              <a:rPr lang="en-US" dirty="0"/>
              <a:t>3- The </a:t>
            </a:r>
            <a:r>
              <a:rPr lang="en-US" u="sng" dirty="0"/>
              <a:t>INNOCENT</a:t>
            </a:r>
            <a:r>
              <a:rPr lang="en-US" dirty="0"/>
              <a:t> Criminal: </a:t>
            </a:r>
            <a:r>
              <a:rPr lang="en-US" u="sng" dirty="0"/>
              <a:t>Jesus</a:t>
            </a:r>
          </a:p>
        </p:txBody>
      </p:sp>
      <p:sp>
        <p:nvSpPr>
          <p:cNvPr id="3" name="Content Placeholder 2">
            <a:extLst>
              <a:ext uri="{FF2B5EF4-FFF2-40B4-BE49-F238E27FC236}">
                <a16:creationId xmlns:a16="http://schemas.microsoft.com/office/drawing/2014/main" id="{FD68B8A7-2D2E-4B4D-915F-BF2945F327B6}"/>
              </a:ext>
            </a:extLst>
          </p:cNvPr>
          <p:cNvSpPr>
            <a:spLocks noGrp="1"/>
          </p:cNvSpPr>
          <p:nvPr>
            <p:ph idx="1"/>
          </p:nvPr>
        </p:nvSpPr>
        <p:spPr/>
        <p:txBody>
          <a:bodyPr>
            <a:normAutofit/>
          </a:bodyPr>
          <a:lstStyle/>
          <a:p>
            <a:r>
              <a:rPr lang="en-US" i="0" u="none" strike="noStrike" baseline="30000" dirty="0"/>
              <a:t>1 Peter 2:24 </a:t>
            </a:r>
            <a:r>
              <a:rPr lang="en-US" i="0" u="none" strike="noStrike" baseline="0" dirty="0"/>
              <a:t>He himself bore our sins in his body on the tree, so that we might die to sins and live for right-</a:t>
            </a:r>
            <a:r>
              <a:rPr lang="en-US" i="0" u="none" strike="noStrike" baseline="0" dirty="0" err="1"/>
              <a:t>eousness</a:t>
            </a:r>
            <a:r>
              <a:rPr lang="en-US" i="0" u="none" strike="noStrike" baseline="0" dirty="0"/>
              <a:t>; by his wounds you have been healed. </a:t>
            </a:r>
            <a:endParaRPr lang="en-US" dirty="0"/>
          </a:p>
        </p:txBody>
      </p:sp>
    </p:spTree>
    <p:extLst>
      <p:ext uri="{BB962C8B-B14F-4D97-AF65-F5344CB8AC3E}">
        <p14:creationId xmlns:p14="http://schemas.microsoft.com/office/powerpoint/2010/main" val="344970868"/>
      </p:ext>
    </p:extLst>
  </p:cSld>
  <p:clrMapOvr>
    <a:masterClrMapping/>
  </p:clrMapOvr>
  <p:transition>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3C84-364C-4D94-A2BD-11FF0D817641}"/>
              </a:ext>
            </a:extLst>
          </p:cNvPr>
          <p:cNvSpPr>
            <a:spLocks noGrp="1"/>
          </p:cNvSpPr>
          <p:nvPr>
            <p:ph type="title"/>
          </p:nvPr>
        </p:nvSpPr>
        <p:spPr/>
        <p:txBody>
          <a:bodyPr/>
          <a:lstStyle/>
          <a:p>
            <a:r>
              <a:rPr lang="en-US" dirty="0"/>
              <a:t>4- The </a:t>
            </a:r>
            <a:r>
              <a:rPr lang="en-US" u="sng" dirty="0"/>
              <a:t>MISSING</a:t>
            </a:r>
            <a:r>
              <a:rPr lang="en-US" dirty="0"/>
              <a:t> Criminal: </a:t>
            </a:r>
            <a:r>
              <a:rPr lang="en-US" u="sng" dirty="0"/>
              <a:t>Barabbas</a:t>
            </a:r>
          </a:p>
        </p:txBody>
      </p:sp>
      <p:pic>
        <p:nvPicPr>
          <p:cNvPr id="7" name="Picture 6" descr="A picture containing outdoor, wooden, perched, wood&#10;&#10;Description automatically generated">
            <a:extLst>
              <a:ext uri="{FF2B5EF4-FFF2-40B4-BE49-F238E27FC236}">
                <a16:creationId xmlns:a16="http://schemas.microsoft.com/office/drawing/2014/main" id="{5F00FB37-576F-45B0-8663-7646BC1C28E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70000"/>
                    </a14:imgEffect>
                  </a14:imgLayer>
                </a14:imgProps>
              </a:ext>
              <a:ext uri="{28A0092B-C50C-407E-A947-70E740481C1C}">
                <a14:useLocalDpi xmlns:a14="http://schemas.microsoft.com/office/drawing/2010/main" val="0"/>
              </a:ext>
            </a:extLst>
          </a:blip>
          <a:stretch>
            <a:fillRect/>
          </a:stretch>
        </p:blipFill>
        <p:spPr>
          <a:xfrm>
            <a:off x="8131804" y="2761537"/>
            <a:ext cx="4504011" cy="4096463"/>
          </a:xfrm>
          <a:prstGeom prst="rect">
            <a:avLst/>
          </a:prstGeom>
        </p:spPr>
      </p:pic>
      <p:pic>
        <p:nvPicPr>
          <p:cNvPr id="8" name="Picture 7" descr="A picture containing outdoor, wooden, perched, wood&#10;&#10;Description automatically generated">
            <a:extLst>
              <a:ext uri="{FF2B5EF4-FFF2-40B4-BE49-F238E27FC236}">
                <a16:creationId xmlns:a16="http://schemas.microsoft.com/office/drawing/2014/main" id="{095D17ED-FF91-4FAE-AA2D-3E4B173DDD7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70000"/>
                    </a14:imgEffect>
                  </a14:imgLayer>
                </a14:imgProps>
              </a:ext>
              <a:ext uri="{28A0092B-C50C-407E-A947-70E740481C1C}">
                <a14:useLocalDpi xmlns:a14="http://schemas.microsoft.com/office/drawing/2010/main" val="0"/>
              </a:ext>
            </a:extLst>
          </a:blip>
          <a:srcRect b="7722"/>
          <a:stretch/>
        </p:blipFill>
        <p:spPr>
          <a:xfrm>
            <a:off x="270915" y="4131153"/>
            <a:ext cx="3249034" cy="2726848"/>
          </a:xfrm>
          <a:prstGeom prst="rect">
            <a:avLst/>
          </a:prstGeom>
        </p:spPr>
      </p:pic>
      <p:sp>
        <p:nvSpPr>
          <p:cNvPr id="3" name="Content Placeholder 2">
            <a:extLst>
              <a:ext uri="{FF2B5EF4-FFF2-40B4-BE49-F238E27FC236}">
                <a16:creationId xmlns:a16="http://schemas.microsoft.com/office/drawing/2014/main" id="{FD68B8A7-2D2E-4B4D-915F-BF2945F327B6}"/>
              </a:ext>
            </a:extLst>
          </p:cNvPr>
          <p:cNvSpPr>
            <a:spLocks noGrp="1"/>
          </p:cNvSpPr>
          <p:nvPr>
            <p:ph idx="1"/>
          </p:nvPr>
        </p:nvSpPr>
        <p:spPr/>
        <p:txBody>
          <a:bodyPr>
            <a:normAutofit/>
          </a:bodyPr>
          <a:lstStyle/>
          <a:p>
            <a:r>
              <a:rPr lang="en-US" i="0" u="none" strike="noStrike" baseline="30000" dirty="0"/>
              <a:t>Mark 15:15 </a:t>
            </a:r>
            <a:r>
              <a:rPr lang="en-US" i="0" u="none" strike="noStrike" baseline="0" dirty="0"/>
              <a:t>Pilate </a:t>
            </a:r>
            <a:r>
              <a:rPr lang="en-US" i="0" u="none" strike="noStrike" baseline="0" dirty="0">
                <a:solidFill>
                  <a:schemeClr val="bg1"/>
                </a:solidFill>
                <a:effectLst>
                  <a:glow rad="127000">
                    <a:schemeClr val="tx1"/>
                  </a:glow>
                </a:effectLst>
              </a:rPr>
              <a:t>released</a:t>
            </a:r>
            <a:r>
              <a:rPr lang="en-US" i="0" u="none" strike="noStrike" baseline="0" dirty="0"/>
              <a:t> Barabbas to them. He had Jesus flogged, and handed him over to be crucified. </a:t>
            </a:r>
            <a:endParaRPr lang="en-US" dirty="0"/>
          </a:p>
        </p:txBody>
      </p:sp>
    </p:spTree>
    <p:extLst>
      <p:ext uri="{BB962C8B-B14F-4D97-AF65-F5344CB8AC3E}">
        <p14:creationId xmlns:p14="http://schemas.microsoft.com/office/powerpoint/2010/main" val="2265341964"/>
      </p:ext>
    </p:extLst>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3C84-364C-4D94-A2BD-11FF0D817641}"/>
              </a:ext>
            </a:extLst>
          </p:cNvPr>
          <p:cNvSpPr>
            <a:spLocks noGrp="1"/>
          </p:cNvSpPr>
          <p:nvPr>
            <p:ph type="title"/>
          </p:nvPr>
        </p:nvSpPr>
        <p:spPr/>
        <p:txBody>
          <a:bodyPr/>
          <a:lstStyle/>
          <a:p>
            <a:r>
              <a:rPr lang="en-US" dirty="0"/>
              <a:t>4- The </a:t>
            </a:r>
            <a:r>
              <a:rPr lang="en-US" u="sng" dirty="0"/>
              <a:t>MISSING</a:t>
            </a:r>
            <a:r>
              <a:rPr lang="en-US" dirty="0"/>
              <a:t> Criminal: </a:t>
            </a:r>
            <a:r>
              <a:rPr lang="en-US" u="sng" dirty="0"/>
              <a:t>Barabbas</a:t>
            </a:r>
          </a:p>
        </p:txBody>
      </p:sp>
      <p:pic>
        <p:nvPicPr>
          <p:cNvPr id="7" name="Picture 6" descr="A picture containing outdoor, wooden, perched, wood&#10;&#10;Description automatically generated">
            <a:extLst>
              <a:ext uri="{FF2B5EF4-FFF2-40B4-BE49-F238E27FC236}">
                <a16:creationId xmlns:a16="http://schemas.microsoft.com/office/drawing/2014/main" id="{5F00FB37-576F-45B0-8663-7646BC1C28E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70000"/>
                    </a14:imgEffect>
                  </a14:imgLayer>
                </a14:imgProps>
              </a:ext>
              <a:ext uri="{28A0092B-C50C-407E-A947-70E740481C1C}">
                <a14:useLocalDpi xmlns:a14="http://schemas.microsoft.com/office/drawing/2010/main" val="0"/>
              </a:ext>
            </a:extLst>
          </a:blip>
          <a:stretch>
            <a:fillRect/>
          </a:stretch>
        </p:blipFill>
        <p:spPr>
          <a:xfrm>
            <a:off x="8131804" y="2761537"/>
            <a:ext cx="4504011" cy="4096463"/>
          </a:xfrm>
          <a:prstGeom prst="rect">
            <a:avLst/>
          </a:prstGeom>
        </p:spPr>
      </p:pic>
      <p:pic>
        <p:nvPicPr>
          <p:cNvPr id="8" name="Picture 7" descr="A picture containing outdoor, wooden, perched, wood&#10;&#10;Description automatically generated">
            <a:extLst>
              <a:ext uri="{FF2B5EF4-FFF2-40B4-BE49-F238E27FC236}">
                <a16:creationId xmlns:a16="http://schemas.microsoft.com/office/drawing/2014/main" id="{095D17ED-FF91-4FAE-AA2D-3E4B173DDD7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70000"/>
                    </a14:imgEffect>
                  </a14:imgLayer>
                </a14:imgProps>
              </a:ext>
              <a:ext uri="{28A0092B-C50C-407E-A947-70E740481C1C}">
                <a14:useLocalDpi xmlns:a14="http://schemas.microsoft.com/office/drawing/2010/main" val="0"/>
              </a:ext>
            </a:extLst>
          </a:blip>
          <a:srcRect b="7722"/>
          <a:stretch/>
        </p:blipFill>
        <p:spPr>
          <a:xfrm>
            <a:off x="270915" y="4131153"/>
            <a:ext cx="3249034" cy="2726848"/>
          </a:xfrm>
          <a:prstGeom prst="rect">
            <a:avLst/>
          </a:prstGeom>
        </p:spPr>
      </p:pic>
      <p:sp>
        <p:nvSpPr>
          <p:cNvPr id="3" name="Content Placeholder 2">
            <a:extLst>
              <a:ext uri="{FF2B5EF4-FFF2-40B4-BE49-F238E27FC236}">
                <a16:creationId xmlns:a16="http://schemas.microsoft.com/office/drawing/2014/main" id="{FD68B8A7-2D2E-4B4D-915F-BF2945F327B6}"/>
              </a:ext>
            </a:extLst>
          </p:cNvPr>
          <p:cNvSpPr>
            <a:spLocks noGrp="1"/>
          </p:cNvSpPr>
          <p:nvPr>
            <p:ph idx="1"/>
          </p:nvPr>
        </p:nvSpPr>
        <p:spPr/>
        <p:txBody>
          <a:bodyPr>
            <a:normAutofit/>
          </a:bodyPr>
          <a:lstStyle/>
          <a:p>
            <a:r>
              <a:rPr lang="en-US" i="0" u="none" strike="noStrike" baseline="30000" dirty="0"/>
              <a:t>1 Peter 3:18 </a:t>
            </a:r>
            <a:r>
              <a:rPr lang="en-US" i="0" u="none" strike="noStrike" baseline="0" dirty="0"/>
              <a:t>For Christ died for sins once for all, the righteous for the unrighteous, to bring you to God. He was put to death in the body but made alive by the Spirit</a:t>
            </a:r>
            <a:endParaRPr lang="en-US" dirty="0"/>
          </a:p>
        </p:txBody>
      </p:sp>
    </p:spTree>
    <p:extLst>
      <p:ext uri="{BB962C8B-B14F-4D97-AF65-F5344CB8AC3E}">
        <p14:creationId xmlns:p14="http://schemas.microsoft.com/office/powerpoint/2010/main" val="245356181"/>
      </p:ext>
    </p:extLst>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ross with a cross on it&#10;&#10;Description automatically generated with medium confidence">
            <a:extLst>
              <a:ext uri="{FF2B5EF4-FFF2-40B4-BE49-F238E27FC236}">
                <a16:creationId xmlns:a16="http://schemas.microsoft.com/office/drawing/2014/main" id="{F6E3FDFA-5A5D-41BF-A9CC-5966AE754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314"/>
            <a:ext cx="12192000" cy="6923314"/>
          </a:xfrm>
          <a:prstGeom prst="rect">
            <a:avLst/>
          </a:prstGeom>
        </p:spPr>
      </p:pic>
      <p:sp>
        <p:nvSpPr>
          <p:cNvPr id="13" name="Rectangle 12">
            <a:extLst>
              <a:ext uri="{FF2B5EF4-FFF2-40B4-BE49-F238E27FC236}">
                <a16:creationId xmlns:a16="http://schemas.microsoft.com/office/drawing/2014/main" id="{D09379B6-4539-462C-8633-B90C32659B95}"/>
              </a:ext>
            </a:extLst>
          </p:cNvPr>
          <p:cNvSpPr/>
          <p:nvPr/>
        </p:nvSpPr>
        <p:spPr>
          <a:xfrm>
            <a:off x="0" y="-93306"/>
            <a:ext cx="12192000" cy="6951306"/>
          </a:xfrm>
          <a:prstGeom prst="rect">
            <a:avLst/>
          </a:prstGeom>
          <a:gradFill flip="none" rotWithShape="1">
            <a:gsLst>
              <a:gs pos="54000">
                <a:schemeClr val="tx1">
                  <a:alpha val="0"/>
                </a:schemeClr>
              </a:gs>
              <a:gs pos="100000">
                <a:schemeClr val="tx1">
                  <a:alpha val="30000"/>
                </a:schemeClr>
              </a:gs>
            </a:gsLst>
            <a:path path="rect">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743414-E49E-4DB4-AA3F-E88784E4DDFA}"/>
              </a:ext>
            </a:extLst>
          </p:cNvPr>
          <p:cNvSpPr>
            <a:spLocks noGrp="1"/>
          </p:cNvSpPr>
          <p:nvPr>
            <p:ph idx="1"/>
          </p:nvPr>
        </p:nvSpPr>
        <p:spPr>
          <a:xfrm>
            <a:off x="491613" y="2297723"/>
            <a:ext cx="11179277" cy="4050002"/>
          </a:xfrm>
        </p:spPr>
        <p:txBody>
          <a:bodyPr>
            <a:normAutofit/>
          </a:bodyPr>
          <a:lstStyle/>
          <a:p>
            <a:pPr algn="ctr"/>
            <a:r>
              <a:rPr lang="en-US" sz="5400" dirty="0"/>
              <a:t>1- Defiant Unrepentant Criminal</a:t>
            </a:r>
          </a:p>
          <a:p>
            <a:pPr algn="ctr"/>
            <a:r>
              <a:rPr lang="en-US" sz="5400" dirty="0"/>
              <a:t>2- Guilty Repentant Criminal</a:t>
            </a:r>
          </a:p>
          <a:p>
            <a:pPr algn="ctr"/>
            <a:r>
              <a:rPr lang="en-US" sz="5400" dirty="0"/>
              <a:t>3- Innocent “Criminal”</a:t>
            </a:r>
          </a:p>
          <a:p>
            <a:pPr algn="ctr"/>
            <a:r>
              <a:rPr lang="en-US" sz="5400" dirty="0"/>
              <a:t>4- Guilty Escaped Criminal</a:t>
            </a:r>
          </a:p>
        </p:txBody>
      </p:sp>
      <p:sp>
        <p:nvSpPr>
          <p:cNvPr id="2" name="Title 1">
            <a:extLst>
              <a:ext uri="{FF2B5EF4-FFF2-40B4-BE49-F238E27FC236}">
                <a16:creationId xmlns:a16="http://schemas.microsoft.com/office/drawing/2014/main" id="{586FA005-8CBE-4EB8-B8EA-262B7F5AC4C9}"/>
              </a:ext>
            </a:extLst>
          </p:cNvPr>
          <p:cNvSpPr>
            <a:spLocks noGrp="1"/>
          </p:cNvSpPr>
          <p:nvPr>
            <p:ph type="title"/>
          </p:nvPr>
        </p:nvSpPr>
        <p:spPr/>
        <p:txBody>
          <a:bodyPr/>
          <a:lstStyle/>
          <a:p>
            <a:r>
              <a:rPr lang="en-US" dirty="0"/>
              <a:t>The Criminality of GOOD FRIDAY:</a:t>
            </a:r>
          </a:p>
        </p:txBody>
      </p:sp>
    </p:spTree>
    <p:extLst>
      <p:ext uri="{BB962C8B-B14F-4D97-AF65-F5344CB8AC3E}">
        <p14:creationId xmlns:p14="http://schemas.microsoft.com/office/powerpoint/2010/main" val="1261235764"/>
      </p:ext>
    </p:extLst>
  </p:cSld>
  <p:clrMapOvr>
    <a:masterClrMapping/>
  </p:clrMapOvr>
  <p:transition>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62B8B5F-EF18-40FB-98FF-61E5881C6456}"/>
              </a:ext>
            </a:extLst>
          </p:cNvPr>
          <p:cNvSpPr>
            <a:spLocks noGrp="1"/>
          </p:cNvSpPr>
          <p:nvPr>
            <p:ph type="title"/>
          </p:nvPr>
        </p:nvSpPr>
        <p:spPr>
          <a:xfrm rot="20816178">
            <a:off x="-117136" y="2830261"/>
            <a:ext cx="11336760" cy="1092456"/>
          </a:xfrm>
        </p:spPr>
        <p:txBody>
          <a:bodyPr>
            <a:normAutofit/>
          </a:bodyPr>
          <a:lstStyle/>
          <a:p>
            <a:pPr algn="ctr"/>
            <a:r>
              <a:rPr lang="en-US" sz="6000" i="1" dirty="0"/>
              <a:t>LET’S  PRAY</a:t>
            </a:r>
          </a:p>
        </p:txBody>
      </p:sp>
      <p:sp>
        <p:nvSpPr>
          <p:cNvPr id="10" name="Text Placeholder 9">
            <a:extLst>
              <a:ext uri="{FF2B5EF4-FFF2-40B4-BE49-F238E27FC236}">
                <a16:creationId xmlns:a16="http://schemas.microsoft.com/office/drawing/2014/main" id="{566A45D8-AF80-448C-9A46-871C1EB801C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39001891"/>
      </p:ext>
    </p:extLst>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62B8B5F-EF18-40FB-98FF-61E5881C6456}"/>
              </a:ext>
            </a:extLst>
          </p:cNvPr>
          <p:cNvSpPr>
            <a:spLocks noGrp="1"/>
          </p:cNvSpPr>
          <p:nvPr>
            <p:ph type="title"/>
          </p:nvPr>
        </p:nvSpPr>
        <p:spPr>
          <a:xfrm rot="20816178">
            <a:off x="-122605" y="2782498"/>
            <a:ext cx="11759378" cy="1092456"/>
          </a:xfrm>
        </p:spPr>
        <p:txBody>
          <a:bodyPr>
            <a:normAutofit/>
          </a:bodyPr>
          <a:lstStyle/>
          <a:p>
            <a:pPr algn="ctr"/>
            <a:r>
              <a:rPr lang="en-US" sz="6000" i="1" dirty="0"/>
              <a:t>GOOD FRIDAY</a:t>
            </a:r>
          </a:p>
        </p:txBody>
      </p:sp>
      <p:sp>
        <p:nvSpPr>
          <p:cNvPr id="10" name="Text Placeholder 9">
            <a:extLst>
              <a:ext uri="{FF2B5EF4-FFF2-40B4-BE49-F238E27FC236}">
                <a16:creationId xmlns:a16="http://schemas.microsoft.com/office/drawing/2014/main" id="{566A45D8-AF80-448C-9A46-871C1EB801C5}"/>
              </a:ext>
            </a:extLst>
          </p:cNvPr>
          <p:cNvSpPr>
            <a:spLocks noGrp="1"/>
          </p:cNvSpPr>
          <p:nvPr>
            <p:ph type="body" idx="1"/>
          </p:nvPr>
        </p:nvSpPr>
        <p:spPr>
          <a:xfrm>
            <a:off x="582733" y="5634191"/>
            <a:ext cx="10515600" cy="1500187"/>
          </a:xfrm>
        </p:spPr>
        <p:txBody>
          <a:bodyPr>
            <a:normAutofit/>
          </a:bodyPr>
          <a:lstStyle/>
          <a:p>
            <a:pPr algn="ctr"/>
            <a:r>
              <a:rPr lang="en-US" sz="6000" b="1" dirty="0">
                <a:solidFill>
                  <a:schemeClr val="bg1"/>
                </a:solidFill>
                <a:effectLst>
                  <a:glow rad="127000">
                    <a:schemeClr val="tx1"/>
                  </a:glow>
                </a:effectLst>
              </a:rPr>
              <a:t>The Criminality of it all!</a:t>
            </a:r>
          </a:p>
        </p:txBody>
      </p:sp>
    </p:spTree>
    <p:extLst>
      <p:ext uri="{BB962C8B-B14F-4D97-AF65-F5344CB8AC3E}">
        <p14:creationId xmlns:p14="http://schemas.microsoft.com/office/powerpoint/2010/main" val="209593712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62B8B5F-EF18-40FB-98FF-61E5881C6456}"/>
              </a:ext>
            </a:extLst>
          </p:cNvPr>
          <p:cNvSpPr>
            <a:spLocks noGrp="1"/>
          </p:cNvSpPr>
          <p:nvPr>
            <p:ph type="title"/>
          </p:nvPr>
        </p:nvSpPr>
        <p:spPr>
          <a:xfrm rot="20782700">
            <a:off x="-34118" y="2723505"/>
            <a:ext cx="11759378" cy="1092456"/>
          </a:xfrm>
        </p:spPr>
        <p:txBody>
          <a:bodyPr>
            <a:normAutofit/>
          </a:bodyPr>
          <a:lstStyle/>
          <a:p>
            <a:pPr algn="ctr"/>
            <a:r>
              <a:rPr lang="en-US" sz="6000" i="1" dirty="0"/>
              <a:t>4 Accused Criminals</a:t>
            </a:r>
          </a:p>
        </p:txBody>
      </p:sp>
      <p:sp>
        <p:nvSpPr>
          <p:cNvPr id="10" name="Text Placeholder 9">
            <a:extLst>
              <a:ext uri="{FF2B5EF4-FFF2-40B4-BE49-F238E27FC236}">
                <a16:creationId xmlns:a16="http://schemas.microsoft.com/office/drawing/2014/main" id="{566A45D8-AF80-448C-9A46-871C1EB801C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15407036"/>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wooden, perched, wood&#10;&#10;Description automatically generated">
            <a:extLst>
              <a:ext uri="{FF2B5EF4-FFF2-40B4-BE49-F238E27FC236}">
                <a16:creationId xmlns:a16="http://schemas.microsoft.com/office/drawing/2014/main" id="{D49A14D0-CEFF-403C-983B-F0C885D3D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449" y="275304"/>
            <a:ext cx="7194353" cy="6582696"/>
          </a:xfrm>
          <a:prstGeom prst="rect">
            <a:avLst/>
          </a:prstGeom>
        </p:spPr>
      </p:pic>
      <p:sp>
        <p:nvSpPr>
          <p:cNvPr id="2" name="Title 1">
            <a:extLst>
              <a:ext uri="{FF2B5EF4-FFF2-40B4-BE49-F238E27FC236}">
                <a16:creationId xmlns:a16="http://schemas.microsoft.com/office/drawing/2014/main" id="{B67D3C84-364C-4D94-A2BD-11FF0D817641}"/>
              </a:ext>
            </a:extLst>
          </p:cNvPr>
          <p:cNvSpPr>
            <a:spLocks noGrp="1"/>
          </p:cNvSpPr>
          <p:nvPr>
            <p:ph type="title"/>
          </p:nvPr>
        </p:nvSpPr>
        <p:spPr/>
        <p:txBody>
          <a:bodyPr/>
          <a:lstStyle/>
          <a:p>
            <a:r>
              <a:rPr lang="en-US" dirty="0"/>
              <a:t>The Criminals: Robbers</a:t>
            </a:r>
            <a:endParaRPr lang="en-US" u="sng" dirty="0"/>
          </a:p>
        </p:txBody>
      </p:sp>
      <p:pic>
        <p:nvPicPr>
          <p:cNvPr id="9" name="Picture 8" descr="A picture containing outdoor, wooden, perched, wood&#10;&#10;Description automatically generated">
            <a:extLst>
              <a:ext uri="{FF2B5EF4-FFF2-40B4-BE49-F238E27FC236}">
                <a16:creationId xmlns:a16="http://schemas.microsoft.com/office/drawing/2014/main" id="{8475AEE8-451D-48D7-BE6F-389E890FFDA6}"/>
              </a:ext>
            </a:extLst>
          </p:cNvPr>
          <p:cNvPicPr>
            <a:picLocks noChangeAspect="1"/>
          </p:cNvPicPr>
          <p:nvPr/>
        </p:nvPicPr>
        <p:blipFill rotWithShape="1">
          <a:blip r:embed="rId3">
            <a:extLst>
              <a:ext uri="{28A0092B-C50C-407E-A947-70E740481C1C}">
                <a14:useLocalDpi xmlns:a14="http://schemas.microsoft.com/office/drawing/2010/main" val="0"/>
              </a:ext>
            </a:extLst>
          </a:blip>
          <a:srcRect b="7722"/>
          <a:stretch/>
        </p:blipFill>
        <p:spPr>
          <a:xfrm>
            <a:off x="270915" y="4131153"/>
            <a:ext cx="3249034" cy="2726848"/>
          </a:xfrm>
          <a:prstGeom prst="rect">
            <a:avLst/>
          </a:prstGeom>
          <a:effectLst>
            <a:glow rad="127000">
              <a:schemeClr val="bg1"/>
            </a:glow>
          </a:effectLst>
        </p:spPr>
      </p:pic>
      <p:sp>
        <p:nvSpPr>
          <p:cNvPr id="3" name="Content Placeholder 2">
            <a:extLst>
              <a:ext uri="{FF2B5EF4-FFF2-40B4-BE49-F238E27FC236}">
                <a16:creationId xmlns:a16="http://schemas.microsoft.com/office/drawing/2014/main" id="{FD68B8A7-2D2E-4B4D-915F-BF2945F327B6}"/>
              </a:ext>
            </a:extLst>
          </p:cNvPr>
          <p:cNvSpPr>
            <a:spLocks noGrp="1"/>
          </p:cNvSpPr>
          <p:nvPr>
            <p:ph idx="1"/>
          </p:nvPr>
        </p:nvSpPr>
        <p:spPr/>
        <p:txBody>
          <a:bodyPr>
            <a:normAutofit/>
          </a:bodyPr>
          <a:lstStyle/>
          <a:p>
            <a:r>
              <a:rPr lang="en-US" i="0" u="none" strike="noStrike" baseline="30000" dirty="0"/>
              <a:t>Mark 15:27 </a:t>
            </a:r>
            <a:r>
              <a:rPr lang="en-US" i="0" u="none" strike="noStrike" baseline="0" dirty="0"/>
              <a:t>They crucified two </a:t>
            </a:r>
            <a:r>
              <a:rPr lang="en-US" i="0" u="none" strike="noStrike" baseline="0" dirty="0">
                <a:solidFill>
                  <a:schemeClr val="bg1"/>
                </a:solidFill>
                <a:effectLst>
                  <a:glow rad="127000">
                    <a:schemeClr val="tx1"/>
                  </a:glow>
                </a:effectLst>
              </a:rPr>
              <a:t>robbers</a:t>
            </a:r>
            <a:r>
              <a:rPr lang="en-US" i="0" u="none" strike="noStrike" baseline="0" dirty="0"/>
              <a:t> with him, one on his right and one on his left. </a:t>
            </a:r>
            <a:endParaRPr lang="en-US" dirty="0"/>
          </a:p>
        </p:txBody>
      </p:sp>
      <p:pic>
        <p:nvPicPr>
          <p:cNvPr id="6" name="Picture 5" descr="A picture containing outdoor, wooden, perched, wood&#10;&#10;Description automatically generated">
            <a:extLst>
              <a:ext uri="{FF2B5EF4-FFF2-40B4-BE49-F238E27FC236}">
                <a16:creationId xmlns:a16="http://schemas.microsoft.com/office/drawing/2014/main" id="{10E82CF4-86D6-414B-AC9E-E84D0125D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1804" y="2761537"/>
            <a:ext cx="4504011" cy="4096463"/>
          </a:xfrm>
          <a:prstGeom prst="rect">
            <a:avLst/>
          </a:prstGeom>
          <a:effectLst>
            <a:glow rad="127000">
              <a:schemeClr val="bg1"/>
            </a:glow>
          </a:effectLst>
        </p:spPr>
      </p:pic>
    </p:spTree>
    <p:extLst>
      <p:ext uri="{BB962C8B-B14F-4D97-AF65-F5344CB8AC3E}">
        <p14:creationId xmlns:p14="http://schemas.microsoft.com/office/powerpoint/2010/main" val="2256163747"/>
      </p:ext>
    </p:extLst>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picture containing outdoor, wooden, perched, wood&#10;&#10;Description automatically generated">
            <a:extLst>
              <a:ext uri="{FF2B5EF4-FFF2-40B4-BE49-F238E27FC236}">
                <a16:creationId xmlns:a16="http://schemas.microsoft.com/office/drawing/2014/main" id="{7EEEC2BB-670B-4657-9A2D-8CD896C8C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449" y="275304"/>
            <a:ext cx="7194353" cy="6582696"/>
          </a:xfrm>
          <a:prstGeom prst="rect">
            <a:avLst/>
          </a:prstGeom>
        </p:spPr>
      </p:pic>
      <p:pic>
        <p:nvPicPr>
          <p:cNvPr id="5" name="Picture 4" descr="A picture containing outdoor, wooden, perched, wood&#10;&#10;Description automatically generated">
            <a:extLst>
              <a:ext uri="{FF2B5EF4-FFF2-40B4-BE49-F238E27FC236}">
                <a16:creationId xmlns:a16="http://schemas.microsoft.com/office/drawing/2014/main" id="{EBF9C762-6070-4850-BAF3-327B87F1BC90}"/>
              </a:ext>
            </a:extLst>
          </p:cNvPr>
          <p:cNvPicPr>
            <a:picLocks noChangeAspect="1"/>
          </p:cNvPicPr>
          <p:nvPr/>
        </p:nvPicPr>
        <p:blipFill rotWithShape="1">
          <a:blip r:embed="rId3">
            <a:extLst>
              <a:ext uri="{28A0092B-C50C-407E-A947-70E740481C1C}">
                <a14:useLocalDpi xmlns:a14="http://schemas.microsoft.com/office/drawing/2010/main" val="0"/>
              </a:ext>
            </a:extLst>
          </a:blip>
          <a:srcRect b="7722"/>
          <a:stretch/>
        </p:blipFill>
        <p:spPr>
          <a:xfrm>
            <a:off x="270915" y="4131153"/>
            <a:ext cx="3249034" cy="2726848"/>
          </a:xfrm>
          <a:prstGeom prst="rect">
            <a:avLst/>
          </a:prstGeom>
          <a:effectLst>
            <a:glow rad="127000">
              <a:schemeClr val="bg1">
                <a:alpha val="0"/>
              </a:schemeClr>
            </a:glow>
          </a:effectLst>
        </p:spPr>
      </p:pic>
      <p:pic>
        <p:nvPicPr>
          <p:cNvPr id="6" name="Picture 5" descr="A picture containing outdoor, wooden, perched, wood&#10;&#10;Description automatically generated">
            <a:extLst>
              <a:ext uri="{FF2B5EF4-FFF2-40B4-BE49-F238E27FC236}">
                <a16:creationId xmlns:a16="http://schemas.microsoft.com/office/drawing/2014/main" id="{1680A754-7165-44EA-8DB1-EDA969D6A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1804" y="2761537"/>
            <a:ext cx="4504011" cy="4096463"/>
          </a:xfrm>
          <a:prstGeom prst="rect">
            <a:avLst/>
          </a:prstGeom>
          <a:effectLst>
            <a:glow rad="127000">
              <a:schemeClr val="bg1">
                <a:alpha val="0"/>
              </a:schemeClr>
            </a:glow>
          </a:effectLst>
        </p:spPr>
      </p:pic>
      <p:sp>
        <p:nvSpPr>
          <p:cNvPr id="2" name="Title 1">
            <a:extLst>
              <a:ext uri="{FF2B5EF4-FFF2-40B4-BE49-F238E27FC236}">
                <a16:creationId xmlns:a16="http://schemas.microsoft.com/office/drawing/2014/main" id="{DDA3663B-A201-4473-9006-6B6FCF66B8F1}"/>
              </a:ext>
            </a:extLst>
          </p:cNvPr>
          <p:cNvSpPr>
            <a:spLocks noGrp="1"/>
          </p:cNvSpPr>
          <p:nvPr>
            <p:ph type="title"/>
          </p:nvPr>
        </p:nvSpPr>
        <p:spPr/>
        <p:txBody>
          <a:bodyPr/>
          <a:lstStyle/>
          <a:p>
            <a:r>
              <a:rPr lang="en-US" dirty="0"/>
              <a:t>The Criminals</a:t>
            </a:r>
          </a:p>
        </p:txBody>
      </p:sp>
      <p:sp>
        <p:nvSpPr>
          <p:cNvPr id="3" name="Content Placeholder 2">
            <a:extLst>
              <a:ext uri="{FF2B5EF4-FFF2-40B4-BE49-F238E27FC236}">
                <a16:creationId xmlns:a16="http://schemas.microsoft.com/office/drawing/2014/main" id="{38C71D04-957C-46CF-B050-8B792CEB10D2}"/>
              </a:ext>
            </a:extLst>
          </p:cNvPr>
          <p:cNvSpPr>
            <a:spLocks noGrp="1"/>
          </p:cNvSpPr>
          <p:nvPr>
            <p:ph idx="1"/>
          </p:nvPr>
        </p:nvSpPr>
        <p:spPr>
          <a:xfrm>
            <a:off x="491613" y="1573161"/>
            <a:ext cx="11429472" cy="4774564"/>
          </a:xfrm>
        </p:spPr>
        <p:txBody>
          <a:bodyPr>
            <a:normAutofit/>
          </a:bodyPr>
          <a:lstStyle/>
          <a:p>
            <a:pPr algn="l" rtl="0"/>
            <a:r>
              <a:rPr lang="en-US" i="0" u="none" strike="noStrike" baseline="30000" dirty="0"/>
              <a:t>John 19:18  </a:t>
            </a:r>
            <a:r>
              <a:rPr lang="en-US" i="0" u="none" strike="noStrike" baseline="0" dirty="0"/>
              <a:t>… they crucified him, and with him two others--one on each side and Jesus in the middle.</a:t>
            </a:r>
          </a:p>
        </p:txBody>
      </p:sp>
    </p:spTree>
    <p:extLst>
      <p:ext uri="{BB962C8B-B14F-4D97-AF65-F5344CB8AC3E}">
        <p14:creationId xmlns:p14="http://schemas.microsoft.com/office/powerpoint/2010/main" val="1739604935"/>
      </p:ext>
    </p:extLst>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3C84-364C-4D94-A2BD-11FF0D817641}"/>
              </a:ext>
            </a:extLst>
          </p:cNvPr>
          <p:cNvSpPr>
            <a:spLocks noGrp="1"/>
          </p:cNvSpPr>
          <p:nvPr>
            <p:ph type="title"/>
          </p:nvPr>
        </p:nvSpPr>
        <p:spPr/>
        <p:txBody>
          <a:bodyPr/>
          <a:lstStyle/>
          <a:p>
            <a:r>
              <a:rPr lang="en-US" dirty="0"/>
              <a:t>The Criminals: Defiant</a:t>
            </a:r>
          </a:p>
        </p:txBody>
      </p:sp>
      <p:sp>
        <p:nvSpPr>
          <p:cNvPr id="3" name="Content Placeholder 2">
            <a:extLst>
              <a:ext uri="{FF2B5EF4-FFF2-40B4-BE49-F238E27FC236}">
                <a16:creationId xmlns:a16="http://schemas.microsoft.com/office/drawing/2014/main" id="{FD68B8A7-2D2E-4B4D-915F-BF2945F327B6}"/>
              </a:ext>
            </a:extLst>
          </p:cNvPr>
          <p:cNvSpPr>
            <a:spLocks noGrp="1"/>
          </p:cNvSpPr>
          <p:nvPr>
            <p:ph idx="1"/>
          </p:nvPr>
        </p:nvSpPr>
        <p:spPr>
          <a:xfrm>
            <a:off x="491613" y="1573161"/>
            <a:ext cx="11301802" cy="4774564"/>
          </a:xfrm>
        </p:spPr>
        <p:txBody>
          <a:bodyPr>
            <a:normAutofit/>
          </a:bodyPr>
          <a:lstStyle/>
          <a:p>
            <a:r>
              <a:rPr lang="en-US" sz="4000" i="0" u="none" strike="noStrike" baseline="30000" dirty="0"/>
              <a:t>Mark 15:32 </a:t>
            </a:r>
            <a:r>
              <a:rPr lang="en-US" sz="4000" i="0" u="none" strike="noStrike" baseline="0" dirty="0"/>
              <a:t>Those crucified with him also </a:t>
            </a:r>
            <a:r>
              <a:rPr lang="en-US" sz="4000" i="0" u="none" strike="noStrike" baseline="0" dirty="0">
                <a:solidFill>
                  <a:schemeClr val="bg1"/>
                </a:solidFill>
                <a:effectLst>
                  <a:glow rad="127000">
                    <a:schemeClr val="tx1"/>
                  </a:glow>
                </a:effectLst>
              </a:rPr>
              <a:t>heaped insults </a:t>
            </a:r>
            <a:r>
              <a:rPr lang="en-US" sz="4000" i="0" u="none" strike="noStrike" baseline="0" dirty="0"/>
              <a:t>on him. </a:t>
            </a:r>
          </a:p>
          <a:p>
            <a:endParaRPr lang="en-US" dirty="0"/>
          </a:p>
        </p:txBody>
      </p:sp>
      <p:pic>
        <p:nvPicPr>
          <p:cNvPr id="6" name="Picture 5" descr="A picture containing outdoor, wooden, perched, wood&#10;&#10;Description automatically generated">
            <a:extLst>
              <a:ext uri="{FF2B5EF4-FFF2-40B4-BE49-F238E27FC236}">
                <a16:creationId xmlns:a16="http://schemas.microsoft.com/office/drawing/2014/main" id="{BAD49C0E-9929-4152-BDAF-E5EF1CA14F4C}"/>
              </a:ext>
            </a:extLst>
          </p:cNvPr>
          <p:cNvPicPr>
            <a:picLocks noChangeAspect="1"/>
          </p:cNvPicPr>
          <p:nvPr/>
        </p:nvPicPr>
        <p:blipFill rotWithShape="1">
          <a:blip r:embed="rId3">
            <a:extLst>
              <a:ext uri="{28A0092B-C50C-407E-A947-70E740481C1C}">
                <a14:useLocalDpi xmlns:a14="http://schemas.microsoft.com/office/drawing/2010/main" val="0"/>
              </a:ext>
            </a:extLst>
          </a:blip>
          <a:srcRect b="7722"/>
          <a:stretch/>
        </p:blipFill>
        <p:spPr>
          <a:xfrm>
            <a:off x="270915" y="4131153"/>
            <a:ext cx="3249034" cy="2726848"/>
          </a:xfrm>
          <a:prstGeom prst="rect">
            <a:avLst/>
          </a:prstGeom>
          <a:effectLst>
            <a:glow rad="127000">
              <a:schemeClr val="bg1"/>
            </a:glow>
          </a:effectLst>
        </p:spPr>
      </p:pic>
      <p:pic>
        <p:nvPicPr>
          <p:cNvPr id="7" name="Picture 6" descr="A picture containing outdoor, wooden, perched, wood&#10;&#10;Description automatically generated">
            <a:extLst>
              <a:ext uri="{FF2B5EF4-FFF2-40B4-BE49-F238E27FC236}">
                <a16:creationId xmlns:a16="http://schemas.microsoft.com/office/drawing/2014/main" id="{210ED2AA-C558-4707-98EE-5A69ADF6F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1804" y="2761537"/>
            <a:ext cx="4504011" cy="4096463"/>
          </a:xfrm>
          <a:prstGeom prst="rect">
            <a:avLst/>
          </a:prstGeom>
          <a:effectLst>
            <a:glow rad="127000">
              <a:schemeClr val="bg1"/>
            </a:glow>
          </a:effectLst>
        </p:spPr>
      </p:pic>
    </p:spTree>
    <p:extLst>
      <p:ext uri="{BB962C8B-B14F-4D97-AF65-F5344CB8AC3E}">
        <p14:creationId xmlns:p14="http://schemas.microsoft.com/office/powerpoint/2010/main" val="639093101"/>
      </p:ext>
    </p:extLst>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3C84-364C-4D94-A2BD-11FF0D817641}"/>
              </a:ext>
            </a:extLst>
          </p:cNvPr>
          <p:cNvSpPr>
            <a:spLocks noGrp="1"/>
          </p:cNvSpPr>
          <p:nvPr>
            <p:ph type="title"/>
          </p:nvPr>
        </p:nvSpPr>
        <p:spPr/>
        <p:txBody>
          <a:bodyPr/>
          <a:lstStyle/>
          <a:p>
            <a:r>
              <a:rPr lang="en-US" dirty="0"/>
              <a:t>1- The </a:t>
            </a:r>
            <a:r>
              <a:rPr lang="en-US" u="sng" dirty="0"/>
              <a:t>Unre</a:t>
            </a:r>
            <a:r>
              <a:rPr lang="en-US" dirty="0"/>
              <a:t>p</a:t>
            </a:r>
            <a:r>
              <a:rPr lang="en-US" u="sng" dirty="0"/>
              <a:t>entant</a:t>
            </a:r>
            <a:r>
              <a:rPr lang="en-US" dirty="0"/>
              <a:t> Criminal: </a:t>
            </a:r>
            <a:r>
              <a:rPr lang="en-US" u="sng" dirty="0"/>
              <a:t>Robber</a:t>
            </a:r>
          </a:p>
        </p:txBody>
      </p:sp>
      <p:sp>
        <p:nvSpPr>
          <p:cNvPr id="3" name="Content Placeholder 2">
            <a:extLst>
              <a:ext uri="{FF2B5EF4-FFF2-40B4-BE49-F238E27FC236}">
                <a16:creationId xmlns:a16="http://schemas.microsoft.com/office/drawing/2014/main" id="{FD68B8A7-2D2E-4B4D-915F-BF2945F327B6}"/>
              </a:ext>
            </a:extLst>
          </p:cNvPr>
          <p:cNvSpPr>
            <a:spLocks noGrp="1"/>
          </p:cNvSpPr>
          <p:nvPr>
            <p:ph idx="1"/>
          </p:nvPr>
        </p:nvSpPr>
        <p:spPr>
          <a:xfrm>
            <a:off x="491613" y="1573161"/>
            <a:ext cx="11429472" cy="4774564"/>
          </a:xfrm>
        </p:spPr>
        <p:txBody>
          <a:bodyPr>
            <a:normAutofit/>
          </a:bodyPr>
          <a:lstStyle/>
          <a:p>
            <a:r>
              <a:rPr lang="en-US" i="0" u="none" strike="noStrike" baseline="30000" dirty="0"/>
              <a:t>39</a:t>
            </a:r>
            <a:r>
              <a:rPr lang="en-US" i="0" u="none" strike="noStrike" baseline="0" dirty="0"/>
              <a:t> One of the criminals who hung there </a:t>
            </a:r>
            <a:r>
              <a:rPr lang="en-US" i="0" u="none" strike="noStrike" baseline="0" dirty="0">
                <a:solidFill>
                  <a:schemeClr val="bg1"/>
                </a:solidFill>
                <a:effectLst>
                  <a:glow rad="127000">
                    <a:schemeClr val="tx1"/>
                  </a:glow>
                </a:effectLst>
              </a:rPr>
              <a:t>hurled insults </a:t>
            </a:r>
            <a:r>
              <a:rPr lang="en-US" i="0" u="none" strike="noStrike" baseline="0" dirty="0"/>
              <a:t>at him: "Aren't you the Christ? Save yourself and us!"</a:t>
            </a:r>
            <a:endParaRPr lang="en-US" dirty="0"/>
          </a:p>
        </p:txBody>
      </p:sp>
      <p:pic>
        <p:nvPicPr>
          <p:cNvPr id="8" name="Picture 7" descr="A picture containing outdoor, wooden, perched, wood&#10;&#10;Description automatically generated">
            <a:extLst>
              <a:ext uri="{FF2B5EF4-FFF2-40B4-BE49-F238E27FC236}">
                <a16:creationId xmlns:a16="http://schemas.microsoft.com/office/drawing/2014/main" id="{70EE10B3-D394-4B77-9E41-19F4C5FB2A9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70000"/>
                    </a14:imgEffect>
                  </a14:imgLayer>
                </a14:imgProps>
              </a:ext>
              <a:ext uri="{28A0092B-C50C-407E-A947-70E740481C1C}">
                <a14:useLocalDpi xmlns:a14="http://schemas.microsoft.com/office/drawing/2010/main" val="0"/>
              </a:ext>
            </a:extLst>
          </a:blip>
          <a:stretch>
            <a:fillRect/>
          </a:stretch>
        </p:blipFill>
        <p:spPr>
          <a:xfrm>
            <a:off x="8131804" y="2761537"/>
            <a:ext cx="4504011" cy="4096463"/>
          </a:xfrm>
          <a:prstGeom prst="rect">
            <a:avLst/>
          </a:prstGeom>
        </p:spPr>
      </p:pic>
      <p:pic>
        <p:nvPicPr>
          <p:cNvPr id="6" name="Picture 5" descr="A picture containing outdoor, wooden, perched, wood&#10;&#10;Description automatically generated">
            <a:extLst>
              <a:ext uri="{FF2B5EF4-FFF2-40B4-BE49-F238E27FC236}">
                <a16:creationId xmlns:a16="http://schemas.microsoft.com/office/drawing/2014/main" id="{BAD49C0E-9929-4152-BDAF-E5EF1CA14F4C}"/>
              </a:ext>
            </a:extLst>
          </p:cNvPr>
          <p:cNvPicPr>
            <a:picLocks noChangeAspect="1"/>
          </p:cNvPicPr>
          <p:nvPr/>
        </p:nvPicPr>
        <p:blipFill rotWithShape="1">
          <a:blip r:embed="rId5">
            <a:extLst>
              <a:ext uri="{28A0092B-C50C-407E-A947-70E740481C1C}">
                <a14:useLocalDpi xmlns:a14="http://schemas.microsoft.com/office/drawing/2010/main" val="0"/>
              </a:ext>
            </a:extLst>
          </a:blip>
          <a:srcRect b="7722"/>
          <a:stretch/>
        </p:blipFill>
        <p:spPr>
          <a:xfrm>
            <a:off x="270915" y="4131153"/>
            <a:ext cx="3249034" cy="2726848"/>
          </a:xfrm>
          <a:prstGeom prst="rect">
            <a:avLst/>
          </a:prstGeom>
          <a:effectLst>
            <a:glow rad="127000">
              <a:schemeClr val="bg1"/>
            </a:glow>
          </a:effectLst>
        </p:spPr>
      </p:pic>
    </p:spTree>
    <p:extLst>
      <p:ext uri="{BB962C8B-B14F-4D97-AF65-F5344CB8AC3E}">
        <p14:creationId xmlns:p14="http://schemas.microsoft.com/office/powerpoint/2010/main" val="2465804631"/>
      </p:ext>
    </p:extLst>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3C84-364C-4D94-A2BD-11FF0D817641}"/>
              </a:ext>
            </a:extLst>
          </p:cNvPr>
          <p:cNvSpPr>
            <a:spLocks noGrp="1"/>
          </p:cNvSpPr>
          <p:nvPr>
            <p:ph type="title"/>
          </p:nvPr>
        </p:nvSpPr>
        <p:spPr/>
        <p:txBody>
          <a:bodyPr/>
          <a:lstStyle/>
          <a:p>
            <a:r>
              <a:rPr lang="en-US" dirty="0"/>
              <a:t>2- The </a:t>
            </a:r>
            <a:r>
              <a:rPr lang="en-US" u="sng" dirty="0"/>
              <a:t>Re</a:t>
            </a:r>
            <a:r>
              <a:rPr lang="en-US" dirty="0"/>
              <a:t>p</a:t>
            </a:r>
            <a:r>
              <a:rPr lang="en-US" u="sng" dirty="0"/>
              <a:t>entant</a:t>
            </a:r>
            <a:r>
              <a:rPr lang="en-US" dirty="0"/>
              <a:t> Criminal: the </a:t>
            </a:r>
            <a:r>
              <a:rPr lang="en-US" u="sng" dirty="0"/>
              <a:t>Other</a:t>
            </a:r>
            <a:endParaRPr lang="en-US" dirty="0"/>
          </a:p>
        </p:txBody>
      </p:sp>
      <p:sp>
        <p:nvSpPr>
          <p:cNvPr id="3" name="Content Placeholder 2">
            <a:extLst>
              <a:ext uri="{FF2B5EF4-FFF2-40B4-BE49-F238E27FC236}">
                <a16:creationId xmlns:a16="http://schemas.microsoft.com/office/drawing/2014/main" id="{FD68B8A7-2D2E-4B4D-915F-BF2945F327B6}"/>
              </a:ext>
            </a:extLst>
          </p:cNvPr>
          <p:cNvSpPr>
            <a:spLocks noGrp="1"/>
          </p:cNvSpPr>
          <p:nvPr>
            <p:ph idx="1"/>
          </p:nvPr>
        </p:nvSpPr>
        <p:spPr/>
        <p:txBody>
          <a:bodyPr>
            <a:noAutofit/>
          </a:bodyPr>
          <a:lstStyle/>
          <a:p>
            <a:pPr algn="l" rtl="0"/>
            <a:r>
              <a:rPr lang="en-US" i="0" u="none" strike="noStrike" baseline="0" dirty="0"/>
              <a:t> </a:t>
            </a:r>
            <a:r>
              <a:rPr lang="en-US" i="0" u="none" strike="noStrike" baseline="30000" dirty="0"/>
              <a:t>Luke 23:40</a:t>
            </a:r>
            <a:r>
              <a:rPr lang="en-US" i="0" u="none" strike="noStrike" baseline="0" dirty="0"/>
              <a:t> But the other criminal </a:t>
            </a:r>
            <a:r>
              <a:rPr lang="en-US" i="0" u="none" strike="noStrike" baseline="0" dirty="0">
                <a:solidFill>
                  <a:schemeClr val="bg1"/>
                </a:solidFill>
                <a:effectLst>
                  <a:glow rad="127000">
                    <a:schemeClr val="tx1"/>
                  </a:glow>
                </a:effectLst>
              </a:rPr>
              <a:t>rebuked him</a:t>
            </a:r>
            <a:r>
              <a:rPr lang="en-US" i="0" u="none" strike="noStrike" baseline="0" dirty="0"/>
              <a:t>. </a:t>
            </a:r>
            <a:br>
              <a:rPr lang="en-US" i="0" u="none" strike="noStrike" baseline="0" dirty="0"/>
            </a:br>
            <a:r>
              <a:rPr lang="en-US" i="0" u="none" strike="noStrike" baseline="0" dirty="0"/>
              <a:t>"Don't you fear God," he said, "since you are under the same sentence?</a:t>
            </a:r>
            <a:endParaRPr lang="en-US" dirty="0"/>
          </a:p>
        </p:txBody>
      </p:sp>
      <p:pic>
        <p:nvPicPr>
          <p:cNvPr id="11" name="Picture 10" descr="A picture containing outdoor, wooden, perched, wood&#10;&#10;Description automatically generated">
            <a:extLst>
              <a:ext uri="{FF2B5EF4-FFF2-40B4-BE49-F238E27FC236}">
                <a16:creationId xmlns:a16="http://schemas.microsoft.com/office/drawing/2014/main" id="{96CAB7DC-913D-4182-A6C9-4A5232D0BEC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70000"/>
                    </a14:imgEffect>
                  </a14:imgLayer>
                </a14:imgProps>
              </a:ext>
              <a:ext uri="{28A0092B-C50C-407E-A947-70E740481C1C}">
                <a14:useLocalDpi xmlns:a14="http://schemas.microsoft.com/office/drawing/2010/main" val="0"/>
              </a:ext>
            </a:extLst>
          </a:blip>
          <a:srcRect b="7722"/>
          <a:stretch/>
        </p:blipFill>
        <p:spPr>
          <a:xfrm>
            <a:off x="270915" y="4131153"/>
            <a:ext cx="3249034" cy="2726848"/>
          </a:xfrm>
          <a:prstGeom prst="rect">
            <a:avLst/>
          </a:prstGeom>
        </p:spPr>
      </p:pic>
      <p:pic>
        <p:nvPicPr>
          <p:cNvPr id="6" name="Picture 5" descr="A picture containing outdoor, wooden, perched, wood&#10;&#10;Description automatically generated">
            <a:extLst>
              <a:ext uri="{FF2B5EF4-FFF2-40B4-BE49-F238E27FC236}">
                <a16:creationId xmlns:a16="http://schemas.microsoft.com/office/drawing/2014/main" id="{6F043EE6-8536-4B48-AB21-99A555DF11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1804" y="2761537"/>
            <a:ext cx="4504011" cy="4096463"/>
          </a:xfrm>
          <a:prstGeom prst="rect">
            <a:avLst/>
          </a:prstGeom>
          <a:effectLst>
            <a:glow rad="127000">
              <a:schemeClr val="bg1"/>
            </a:glow>
          </a:effectLst>
        </p:spPr>
      </p:pic>
    </p:spTree>
    <p:extLst>
      <p:ext uri="{BB962C8B-B14F-4D97-AF65-F5344CB8AC3E}">
        <p14:creationId xmlns:p14="http://schemas.microsoft.com/office/powerpoint/2010/main" val="3874962307"/>
      </p:ext>
    </p:extLst>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3C84-364C-4D94-A2BD-11FF0D817641}"/>
              </a:ext>
            </a:extLst>
          </p:cNvPr>
          <p:cNvSpPr>
            <a:spLocks noGrp="1"/>
          </p:cNvSpPr>
          <p:nvPr>
            <p:ph type="title"/>
          </p:nvPr>
        </p:nvSpPr>
        <p:spPr/>
        <p:txBody>
          <a:bodyPr/>
          <a:lstStyle/>
          <a:p>
            <a:r>
              <a:rPr lang="en-US" dirty="0"/>
              <a:t>2- The </a:t>
            </a:r>
            <a:r>
              <a:rPr lang="en-US" u="sng" dirty="0"/>
              <a:t>Re</a:t>
            </a:r>
            <a:r>
              <a:rPr lang="en-US" dirty="0"/>
              <a:t>p</a:t>
            </a:r>
            <a:r>
              <a:rPr lang="en-US" u="sng" dirty="0"/>
              <a:t>entant</a:t>
            </a:r>
            <a:r>
              <a:rPr lang="en-US" dirty="0"/>
              <a:t> Criminal: the </a:t>
            </a:r>
            <a:r>
              <a:rPr lang="en-US" u="sng" dirty="0"/>
              <a:t>Other</a:t>
            </a:r>
          </a:p>
        </p:txBody>
      </p:sp>
      <p:sp>
        <p:nvSpPr>
          <p:cNvPr id="3" name="Content Placeholder 2">
            <a:extLst>
              <a:ext uri="{FF2B5EF4-FFF2-40B4-BE49-F238E27FC236}">
                <a16:creationId xmlns:a16="http://schemas.microsoft.com/office/drawing/2014/main" id="{FD68B8A7-2D2E-4B4D-915F-BF2945F327B6}"/>
              </a:ext>
            </a:extLst>
          </p:cNvPr>
          <p:cNvSpPr>
            <a:spLocks noGrp="1"/>
          </p:cNvSpPr>
          <p:nvPr>
            <p:ph idx="1"/>
          </p:nvPr>
        </p:nvSpPr>
        <p:spPr/>
        <p:txBody>
          <a:bodyPr>
            <a:noAutofit/>
          </a:bodyPr>
          <a:lstStyle/>
          <a:p>
            <a:pPr algn="l" rtl="0"/>
            <a:r>
              <a:rPr lang="en-US" i="0" u="none" strike="noStrike" baseline="30000" dirty="0"/>
              <a:t>41</a:t>
            </a:r>
            <a:r>
              <a:rPr lang="en-US" i="0" u="none" strike="noStrike" baseline="0" dirty="0"/>
              <a:t> We are punished justly, for we are getting what our deeds deserve. But this man has done nothing wrong."</a:t>
            </a:r>
            <a:endParaRPr lang="en-US" dirty="0"/>
          </a:p>
        </p:txBody>
      </p:sp>
      <p:pic>
        <p:nvPicPr>
          <p:cNvPr id="11" name="Picture 10" descr="A picture containing outdoor, wooden, perched, wood&#10;&#10;Description automatically generated">
            <a:extLst>
              <a:ext uri="{FF2B5EF4-FFF2-40B4-BE49-F238E27FC236}">
                <a16:creationId xmlns:a16="http://schemas.microsoft.com/office/drawing/2014/main" id="{96CAB7DC-913D-4182-A6C9-4A5232D0BEC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70000"/>
                    </a14:imgEffect>
                  </a14:imgLayer>
                </a14:imgProps>
              </a:ext>
              <a:ext uri="{28A0092B-C50C-407E-A947-70E740481C1C}">
                <a14:useLocalDpi xmlns:a14="http://schemas.microsoft.com/office/drawing/2010/main" val="0"/>
              </a:ext>
            </a:extLst>
          </a:blip>
          <a:srcRect b="7722"/>
          <a:stretch/>
        </p:blipFill>
        <p:spPr>
          <a:xfrm>
            <a:off x="270915" y="4131153"/>
            <a:ext cx="3249034" cy="2726848"/>
          </a:xfrm>
          <a:prstGeom prst="rect">
            <a:avLst/>
          </a:prstGeom>
        </p:spPr>
      </p:pic>
      <p:pic>
        <p:nvPicPr>
          <p:cNvPr id="6" name="Picture 5" descr="A picture containing outdoor, wooden, perched, wood&#10;&#10;Description automatically generated">
            <a:extLst>
              <a:ext uri="{FF2B5EF4-FFF2-40B4-BE49-F238E27FC236}">
                <a16:creationId xmlns:a16="http://schemas.microsoft.com/office/drawing/2014/main" id="{52EE84A4-5747-41FD-9149-48D7651EB0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1804" y="2761537"/>
            <a:ext cx="4504011" cy="4096463"/>
          </a:xfrm>
          <a:prstGeom prst="rect">
            <a:avLst/>
          </a:prstGeom>
          <a:effectLst>
            <a:glow rad="127000">
              <a:schemeClr val="bg1"/>
            </a:glow>
          </a:effectLst>
        </p:spPr>
      </p:pic>
    </p:spTree>
    <p:extLst>
      <p:ext uri="{BB962C8B-B14F-4D97-AF65-F5344CB8AC3E}">
        <p14:creationId xmlns:p14="http://schemas.microsoft.com/office/powerpoint/2010/main" val="1521886799"/>
      </p:ext>
    </p:extLst>
  </p:cSld>
  <p:clrMapOvr>
    <a:masterClrMapping/>
  </p:clrMapOvr>
  <p:transition>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2079</Words>
  <Application>Microsoft Office PowerPoint</Application>
  <PresentationFormat>Widescreen</PresentationFormat>
  <Paragraphs>105</Paragraphs>
  <Slides>17</Slides>
  <Notes>7</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Symbol</vt:lpstr>
      <vt:lpstr>Office Theme</vt:lpstr>
      <vt:lpstr>GOOD FRIDAY</vt:lpstr>
      <vt:lpstr>GOOD FRIDAY</vt:lpstr>
      <vt:lpstr>4 Accused Criminals</vt:lpstr>
      <vt:lpstr>The Criminals: Robbers</vt:lpstr>
      <vt:lpstr>The Criminals</vt:lpstr>
      <vt:lpstr>The Criminals: Defiant</vt:lpstr>
      <vt:lpstr>1- The Unrepentant Criminal: Robber</vt:lpstr>
      <vt:lpstr>2- The Repentant Criminal: the Other</vt:lpstr>
      <vt:lpstr>2- The Repentant Criminal: the Other</vt:lpstr>
      <vt:lpstr>2- The Repentant Criminal: the Other</vt:lpstr>
      <vt:lpstr>2- The Repentant Criminal: the Other</vt:lpstr>
      <vt:lpstr>3- The INNOCENT Criminal: Jesus</vt:lpstr>
      <vt:lpstr>3- The INNOCENT Criminal: Jesus</vt:lpstr>
      <vt:lpstr>4- The MISSING Criminal: Barabbas</vt:lpstr>
      <vt:lpstr>4- The MISSING Criminal: Barabbas</vt:lpstr>
      <vt:lpstr>The Criminality of GOOD FRIDAY:</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25</cp:revision>
  <dcterms:created xsi:type="dcterms:W3CDTF">2021-02-26T04:32:10Z</dcterms:created>
  <dcterms:modified xsi:type="dcterms:W3CDTF">2021-06-28T16:42:35Z</dcterms:modified>
</cp:coreProperties>
</file>