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504" r:id="rId3"/>
    <p:sldId id="431" r:id="rId4"/>
    <p:sldId id="432" r:id="rId5"/>
    <p:sldId id="433" r:id="rId6"/>
    <p:sldId id="434" r:id="rId7"/>
    <p:sldId id="435" r:id="rId8"/>
    <p:sldId id="429" r:id="rId9"/>
    <p:sldId id="436" r:id="rId10"/>
    <p:sldId id="437" r:id="rId11"/>
    <p:sldId id="438" r:id="rId12"/>
    <p:sldId id="439" r:id="rId13"/>
    <p:sldId id="440" r:id="rId14"/>
    <p:sldId id="441" r:id="rId15"/>
    <p:sldId id="467" r:id="rId16"/>
    <p:sldId id="443" r:id="rId17"/>
    <p:sldId id="442" r:id="rId18"/>
    <p:sldId id="448" r:id="rId19"/>
    <p:sldId id="444" r:id="rId20"/>
    <p:sldId id="446" r:id="rId21"/>
    <p:sldId id="447" r:id="rId22"/>
    <p:sldId id="450" r:id="rId23"/>
    <p:sldId id="464" r:id="rId24"/>
    <p:sldId id="465" r:id="rId25"/>
    <p:sldId id="445" r:id="rId26"/>
    <p:sldId id="453" r:id="rId27"/>
    <p:sldId id="454" r:id="rId28"/>
    <p:sldId id="455" r:id="rId29"/>
    <p:sldId id="456" r:id="rId30"/>
    <p:sldId id="457" r:id="rId31"/>
    <p:sldId id="458" r:id="rId32"/>
    <p:sldId id="460" r:id="rId33"/>
    <p:sldId id="4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B71"/>
    <a:srgbClr val="15276D"/>
    <a:srgbClr val="0B1D71"/>
    <a:srgbClr val="315EC3"/>
    <a:srgbClr val="436ABF"/>
    <a:srgbClr val="8B919C"/>
    <a:srgbClr val="868898"/>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36960" autoAdjust="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53099-A403-4C01-B8D8-03D8DE517D41}"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D912D-A07F-4E42-B95E-4CE5D676DFFA}" type="slidenum">
              <a:rPr lang="en-US" smtClean="0"/>
              <a:t>‹#›</a:t>
            </a:fld>
            <a:endParaRPr lang="en-US"/>
          </a:p>
        </p:txBody>
      </p:sp>
    </p:spTree>
    <p:extLst>
      <p:ext uri="{BB962C8B-B14F-4D97-AF65-F5344CB8AC3E}">
        <p14:creationId xmlns:p14="http://schemas.microsoft.com/office/powerpoint/2010/main" val="356659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a:t>
            </a:fld>
            <a:endParaRPr lang="en-US"/>
          </a:p>
        </p:txBody>
      </p:sp>
    </p:spTree>
    <p:extLst>
      <p:ext uri="{BB962C8B-B14F-4D97-AF65-F5344CB8AC3E}">
        <p14:creationId xmlns:p14="http://schemas.microsoft.com/office/powerpoint/2010/main" val="2340814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a:t>
            </a:r>
            <a:r>
              <a:rPr lang="en-US" baseline="0" dirty="0"/>
              <a:t>  Right now, close your eyes, and for the next minute.  Enjoy the silence.  I will tell you when the time is up. </a:t>
            </a:r>
          </a:p>
          <a:p>
            <a:endParaRPr lang="en-US" baseline="0" dirty="0"/>
          </a:p>
          <a:p>
            <a:r>
              <a:rPr lang="en-US" baseline="0" dirty="0"/>
              <a:t>Close your eyes.  Enjoy  silence before the Lord. Go.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17</a:t>
            </a:fld>
            <a:endParaRPr lang="en-US"/>
          </a:p>
        </p:txBody>
      </p:sp>
    </p:spTree>
    <p:extLst>
      <p:ext uri="{BB962C8B-B14F-4D97-AF65-F5344CB8AC3E}">
        <p14:creationId xmlns:p14="http://schemas.microsoft.com/office/powerpoint/2010/main" val="285510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for reuse -  to reuse get a license from https://www.gograph.com/photo/close-up-of-hand-near-ear-gg68179336.html</a:t>
            </a:r>
          </a:p>
          <a:p>
            <a:endParaRPr lang="en-US" dirty="0"/>
          </a:p>
          <a:p>
            <a:r>
              <a:rPr lang="en-US" dirty="0"/>
              <a:t>Did you ever notice that God gave you two ears and only one mouth.</a:t>
            </a:r>
            <a:r>
              <a:rPr lang="en-US" baseline="0" dirty="0"/>
              <a:t> Perhaps He want us to listen twice as much as we talk.  </a:t>
            </a:r>
          </a:p>
          <a:p>
            <a:endParaRPr lang="en-US" baseline="0" dirty="0"/>
          </a:p>
          <a:p>
            <a:r>
              <a:rPr lang="en-US" baseline="0" dirty="0"/>
              <a:t>Listen to God, in His word, and as you meditate on it, listen to His small still voice in your heart, soul, and mind.  He will speak to you, if you will listen.  You will only listen, if you get the noise out.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19</a:t>
            </a:fld>
            <a:endParaRPr lang="en-US"/>
          </a:p>
        </p:txBody>
      </p:sp>
    </p:spTree>
    <p:extLst>
      <p:ext uri="{BB962C8B-B14F-4D97-AF65-F5344CB8AC3E}">
        <p14:creationId xmlns:p14="http://schemas.microsoft.com/office/powerpoint/2010/main" val="139768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https://pixabay.com/en/magnifying-glass-glass-increase-1324374/</a:t>
            </a:r>
          </a:p>
          <a:p>
            <a:r>
              <a:rPr lang="en-US" dirty="0"/>
              <a:t>https://pixabay.com/en/heart-love-red-valentine-romantic-157895/</a:t>
            </a:r>
          </a:p>
          <a:p>
            <a:endParaRPr lang="en-US"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You will seek me and find me when you seek me with all your heart. (</a:t>
            </a:r>
            <a:r>
              <a:rPr lang="en-US" sz="1200" b="0" i="0" u="none" strike="noStrike" kern="1200" baseline="0" dirty="0" err="1">
                <a:solidFill>
                  <a:schemeClr val="tx1"/>
                </a:solidFill>
                <a:latin typeface="+mn-lt"/>
                <a:ea typeface="+mn-ea"/>
                <a:cs typeface="+mn-cs"/>
              </a:rPr>
              <a:t>Jer</a:t>
            </a:r>
            <a:r>
              <a:rPr lang="en-US" sz="1200" b="0" i="0" u="none" strike="noStrike" kern="1200" baseline="0" dirty="0">
                <a:solidFill>
                  <a:schemeClr val="tx1"/>
                </a:solidFill>
                <a:latin typeface="+mn-lt"/>
                <a:ea typeface="+mn-ea"/>
                <a:cs typeface="+mn-cs"/>
              </a:rPr>
              <a:t> 29:13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Search for Him, Search your heart, and then listen—God will speak to you</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20</a:t>
            </a:fld>
            <a:endParaRPr lang="en-US"/>
          </a:p>
        </p:txBody>
      </p:sp>
    </p:spTree>
    <p:extLst>
      <p:ext uri="{BB962C8B-B14F-4D97-AF65-F5344CB8AC3E}">
        <p14:creationId xmlns:p14="http://schemas.microsoft.com/office/powerpoint/2010/main" val="261979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CLOCK https://pixabay.com/en/fantasy-clock-statue-light-spiral-2879946/</a:t>
            </a:r>
          </a:p>
          <a:p>
            <a:endParaRPr lang="en-US" dirty="0"/>
          </a:p>
          <a:p>
            <a:r>
              <a:rPr lang="en-US" baseline="0" dirty="0"/>
              <a:t>Can you imagine spending a full half hour in total silence, not sleeping, but silence in the presence of God waiting and anticipating what God will do next?  </a:t>
            </a:r>
          </a:p>
          <a:p>
            <a:endParaRPr lang="en-US" baseline="0" dirty="0"/>
          </a:p>
          <a:p>
            <a:r>
              <a:rPr lang="en-US" baseline="0" dirty="0"/>
              <a:t>God is not in the hurry you seem to be in, slow down, get the noise out of your life, spend some quality time in His presence.  </a:t>
            </a:r>
          </a:p>
          <a:p>
            <a:endParaRPr lang="en-US" baseline="0" dirty="0"/>
          </a:p>
          <a:p>
            <a:r>
              <a:rPr lang="en-US" sz="1200" b="0" i="0" u="none" strike="noStrike" kern="1200" baseline="0" dirty="0">
                <a:solidFill>
                  <a:schemeClr val="tx1"/>
                </a:solidFill>
                <a:latin typeface="+mn-lt"/>
                <a:ea typeface="+mn-ea"/>
                <a:cs typeface="+mn-cs"/>
              </a:rPr>
              <a:t>Let us therefore come boldly unto the throne of grace, that we may obtain mercy, and find grace to help in time of need.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4:16 KJV)</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21</a:t>
            </a:fld>
            <a:endParaRPr lang="en-US"/>
          </a:p>
        </p:txBody>
      </p:sp>
    </p:spTree>
    <p:extLst>
      <p:ext uri="{BB962C8B-B14F-4D97-AF65-F5344CB8AC3E}">
        <p14:creationId xmlns:p14="http://schemas.microsoft.com/office/powerpoint/2010/main" val="307022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r>
              <a:rPr lang="en-US" baseline="0" dirty="0"/>
              <a:t>Because He said so, and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23</a:t>
            </a:fld>
            <a:endParaRPr lang="en-US"/>
          </a:p>
        </p:txBody>
      </p:sp>
    </p:spTree>
    <p:extLst>
      <p:ext uri="{BB962C8B-B14F-4D97-AF65-F5344CB8AC3E}">
        <p14:creationId xmlns:p14="http://schemas.microsoft.com/office/powerpoint/2010/main" val="60466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r>
              <a:rPr lang="en-US" baseline="0" dirty="0"/>
              <a:t>The Lord is in his holy temple!</a:t>
            </a:r>
          </a:p>
          <a:p>
            <a:endParaRPr lang="en-US" baseline="0" dirty="0"/>
          </a:p>
          <a:p>
            <a:r>
              <a:rPr lang="en-US" baseline="0" dirty="0"/>
              <a:t>WHAT DOES THAT MEAN?  </a:t>
            </a:r>
          </a:p>
          <a:p>
            <a:endParaRPr lang="en-US" baseline="0" dirty="0"/>
          </a:p>
          <a:p>
            <a:r>
              <a:rPr lang="en-US" baseline="0" dirty="0"/>
              <a:t>This is expression only occurs elsewhere in Psalm 11:4, a psalm of David. </a:t>
            </a:r>
          </a:p>
          <a:p>
            <a:endParaRPr lang="en-US" baseline="0" dirty="0"/>
          </a:p>
          <a:p>
            <a:r>
              <a:rPr lang="en-US" baseline="0" dirty="0"/>
              <a:t>At least 500 years before Habakkuk.  Before there was a temple.  So the temple is not the earthly one.  It is the heavenly one where God’s throne is.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24</a:t>
            </a:fld>
            <a:endParaRPr lang="en-US"/>
          </a:p>
        </p:txBody>
      </p:sp>
    </p:spTree>
    <p:extLst>
      <p:ext uri="{BB962C8B-B14F-4D97-AF65-F5344CB8AC3E}">
        <p14:creationId xmlns:p14="http://schemas.microsoft.com/office/powerpoint/2010/main" val="2548994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pPr marL="228600" indent="-228600">
              <a:buAutoNum type="arabicPeriod"/>
            </a:pPr>
            <a:r>
              <a:rPr lang="en-US" baseline="0" dirty="0"/>
              <a:t>God Rule’s  - This is the throne from which He sovereignly rules.  When you sit in silence before the absolute </a:t>
            </a:r>
            <a:r>
              <a:rPr lang="en-US" baseline="0" dirty="0" err="1"/>
              <a:t>Soveriegn</a:t>
            </a:r>
            <a:r>
              <a:rPr lang="en-US" baseline="0" dirty="0"/>
              <a:t> Lord God of the entire universe, all the injustices, unfairness of life flee from your presence.  He rules!</a:t>
            </a:r>
          </a:p>
        </p:txBody>
      </p:sp>
      <p:sp>
        <p:nvSpPr>
          <p:cNvPr id="4" name="Slide Number Placeholder 3"/>
          <p:cNvSpPr>
            <a:spLocks noGrp="1"/>
          </p:cNvSpPr>
          <p:nvPr>
            <p:ph type="sldNum" sz="quarter" idx="10"/>
          </p:nvPr>
        </p:nvSpPr>
        <p:spPr/>
        <p:txBody>
          <a:bodyPr/>
          <a:lstStyle/>
          <a:p>
            <a:fld id="{906D912D-A07F-4E42-B95E-4CE5D676DFFA}" type="slidenum">
              <a:rPr lang="en-US" smtClean="0"/>
              <a:t>25</a:t>
            </a:fld>
            <a:endParaRPr lang="en-US"/>
          </a:p>
        </p:txBody>
      </p:sp>
    </p:spTree>
    <p:extLst>
      <p:ext uri="{BB962C8B-B14F-4D97-AF65-F5344CB8AC3E}">
        <p14:creationId xmlns:p14="http://schemas.microsoft.com/office/powerpoint/2010/main" val="1199327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r>
              <a:rPr lang="en-US" baseline="0" dirty="0"/>
              <a:t>He sees you.  You matter to Him.  He will do what is right.  You can count on it.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26</a:t>
            </a:fld>
            <a:endParaRPr lang="en-US"/>
          </a:p>
        </p:txBody>
      </p:sp>
    </p:spTree>
    <p:extLst>
      <p:ext uri="{BB962C8B-B14F-4D97-AF65-F5344CB8AC3E}">
        <p14:creationId xmlns:p14="http://schemas.microsoft.com/office/powerpoint/2010/main" val="368289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r>
              <a:rPr lang="en-US" baseline="0" dirty="0"/>
              <a:t>Justice will prevail.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27</a:t>
            </a:fld>
            <a:endParaRPr lang="en-US"/>
          </a:p>
        </p:txBody>
      </p:sp>
    </p:spTree>
    <p:extLst>
      <p:ext uri="{BB962C8B-B14F-4D97-AF65-F5344CB8AC3E}">
        <p14:creationId xmlns:p14="http://schemas.microsoft.com/office/powerpoint/2010/main" val="4118923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29</a:t>
            </a:fld>
            <a:endParaRPr lang="en-US"/>
          </a:p>
        </p:txBody>
      </p:sp>
    </p:spTree>
    <p:extLst>
      <p:ext uri="{BB962C8B-B14F-4D97-AF65-F5344CB8AC3E}">
        <p14:creationId xmlns:p14="http://schemas.microsoft.com/office/powerpoint/2010/main" val="14033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is a combination of FREE  https://static.pexels.com/photos/87246/pexels-photo-87246.jpeg and </a:t>
            </a:r>
            <a:r>
              <a:rPr lang="en-US" baseline="0" dirty="0" err="1"/>
              <a:t>BiblePoint</a:t>
            </a:r>
            <a:r>
              <a:rPr lang="en-US" baseline="0" dirty="0"/>
              <a:t> balance drawing. </a:t>
            </a:r>
          </a:p>
          <a:p>
            <a:endParaRPr lang="en-US" baseline="0" dirty="0"/>
          </a:p>
          <a:p>
            <a:r>
              <a:rPr lang="en-US" baseline="0" dirty="0"/>
              <a:t>When it seems as if the scales of justice is tipped against you ...</a:t>
            </a:r>
          </a:p>
          <a:p>
            <a:r>
              <a:rPr lang="en-US" baseline="0" dirty="0"/>
              <a:t>When work is going wrong, </a:t>
            </a:r>
          </a:p>
          <a:p>
            <a:r>
              <a:rPr lang="en-US" baseline="0" dirty="0"/>
              <a:t>Relationships are going sour, </a:t>
            </a:r>
          </a:p>
          <a:p>
            <a:r>
              <a:rPr lang="en-US" baseline="0" dirty="0"/>
              <a:t>Health is bad, </a:t>
            </a:r>
          </a:p>
          <a:p>
            <a:r>
              <a:rPr lang="en-US" baseline="0" dirty="0"/>
              <a:t>Whatever live just seems unfair ...</a:t>
            </a:r>
          </a:p>
          <a:p>
            <a:endParaRPr lang="en-US" baseline="0" dirty="0"/>
          </a:p>
          <a:p>
            <a:endParaRPr lang="en-US" baseline="0"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a:t>
            </a:fld>
            <a:endParaRPr lang="en-US"/>
          </a:p>
        </p:txBody>
      </p:sp>
    </p:spTree>
    <p:extLst>
      <p:ext uri="{BB962C8B-B14F-4D97-AF65-F5344CB8AC3E}">
        <p14:creationId xmlns:p14="http://schemas.microsoft.com/office/powerpoint/2010/main" val="308753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30</a:t>
            </a:fld>
            <a:endParaRPr lang="en-US"/>
          </a:p>
        </p:txBody>
      </p:sp>
    </p:spTree>
    <p:extLst>
      <p:ext uri="{BB962C8B-B14F-4D97-AF65-F5344CB8AC3E}">
        <p14:creationId xmlns:p14="http://schemas.microsoft.com/office/powerpoint/2010/main" val="38513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31</a:t>
            </a:fld>
            <a:endParaRPr lang="en-US"/>
          </a:p>
        </p:txBody>
      </p:sp>
    </p:spTree>
    <p:extLst>
      <p:ext uri="{BB962C8B-B14F-4D97-AF65-F5344CB8AC3E}">
        <p14:creationId xmlns:p14="http://schemas.microsoft.com/office/powerpoint/2010/main" val="115928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32</a:t>
            </a:fld>
            <a:endParaRPr lang="en-US"/>
          </a:p>
        </p:txBody>
      </p:sp>
    </p:spTree>
    <p:extLst>
      <p:ext uri="{BB962C8B-B14F-4D97-AF65-F5344CB8AC3E}">
        <p14:creationId xmlns:p14="http://schemas.microsoft.com/office/powerpoint/2010/main" val="566331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Temple = FREEE = https://upload.wikimedia.org/wikipedia/commons/f/fb/Jerusalem_temple4.jpg</a:t>
            </a:r>
          </a:p>
          <a:p>
            <a:r>
              <a:rPr lang="en-US" baseline="0" dirty="0"/>
              <a:t>Sky = FREE =  https://www.publicdomainpictures.net/pictures/240000/velka/oklahoma-storm-clouds-background.jpg</a:t>
            </a:r>
          </a:p>
          <a:p>
            <a:endParaRPr lang="en-US" baseline="0" dirty="0"/>
          </a:p>
          <a:p>
            <a:r>
              <a:rPr lang="en-US" baseline="0" dirty="0"/>
              <a:t>Going to the throne of Grace </a:t>
            </a:r>
            <a:r>
              <a:rPr lang="en-US" baseline="0" dirty="0" err="1"/>
              <a:t>Heb</a:t>
            </a:r>
            <a:r>
              <a:rPr lang="en-US" baseline="0"/>
              <a:t> 4</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33</a:t>
            </a:fld>
            <a:endParaRPr lang="en-US"/>
          </a:p>
        </p:txBody>
      </p:sp>
    </p:spTree>
    <p:extLst>
      <p:ext uri="{BB962C8B-B14F-4D97-AF65-F5344CB8AC3E}">
        <p14:creationId xmlns:p14="http://schemas.microsoft.com/office/powerpoint/2010/main" val="349909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wave = FREE = https://pixabay.com/en/sound-wave-voice-listen-856771/</a:t>
            </a:r>
          </a:p>
        </p:txBody>
      </p:sp>
      <p:sp>
        <p:nvSpPr>
          <p:cNvPr id="4" name="Slide Number Placeholder 3"/>
          <p:cNvSpPr>
            <a:spLocks noGrp="1"/>
          </p:cNvSpPr>
          <p:nvPr>
            <p:ph type="sldNum" sz="quarter" idx="10"/>
          </p:nvPr>
        </p:nvSpPr>
        <p:spPr/>
        <p:txBody>
          <a:bodyPr/>
          <a:lstStyle/>
          <a:p>
            <a:fld id="{906D912D-A07F-4E42-B95E-4CE5D676DFFA}" type="slidenum">
              <a:rPr lang="en-US" smtClean="0"/>
              <a:t>3</a:t>
            </a:fld>
            <a:endParaRPr lang="en-US"/>
          </a:p>
        </p:txBody>
      </p:sp>
    </p:spTree>
    <p:extLst>
      <p:ext uri="{BB962C8B-B14F-4D97-AF65-F5344CB8AC3E}">
        <p14:creationId xmlns:p14="http://schemas.microsoft.com/office/powerpoint/2010/main" val="311742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greed</a:t>
            </a:r>
            <a:r>
              <a:rPr lang="en-US" baseline="0" dirty="0"/>
              <a:t> vs. our greed</a:t>
            </a:r>
          </a:p>
          <a:p>
            <a:endParaRPr lang="en-US" baseline="0" dirty="0"/>
          </a:p>
          <a:p>
            <a:r>
              <a:rPr lang="en-US" baseline="0" dirty="0"/>
              <a:t>When is enough </a:t>
            </a:r>
            <a:r>
              <a:rPr lang="en-US" baseline="0" dirty="0" err="1"/>
              <a:t>enough</a:t>
            </a:r>
            <a:r>
              <a:rPr lang="en-US" baseline="0" dirty="0"/>
              <a:t>?  What are we piling up?  Never satisfied!</a:t>
            </a:r>
          </a:p>
          <a:p>
            <a:endParaRPr lang="en-US" baseline="0" dirty="0"/>
          </a:p>
          <a:p>
            <a:r>
              <a:rPr lang="en-US" baseline="0" dirty="0"/>
              <a:t>Money in retirement plan?  Food in our pantry?  Cars?  Homes?</a:t>
            </a:r>
          </a:p>
          <a:p>
            <a:endParaRPr lang="en-US" baseline="0" dirty="0"/>
          </a:p>
          <a:p>
            <a:r>
              <a:rPr lang="en-US" baseline="0" dirty="0"/>
              <a:t>Clothes?  </a:t>
            </a:r>
          </a:p>
          <a:p>
            <a:r>
              <a:rPr lang="en-US" baseline="0" dirty="0"/>
              <a:t>Shoes? </a:t>
            </a:r>
          </a:p>
          <a:p>
            <a:r>
              <a:rPr lang="en-US" baseline="0" dirty="0"/>
              <a:t>Entertainment -- TVs in every room? </a:t>
            </a:r>
          </a:p>
          <a:p>
            <a:endParaRPr lang="en-US" baseline="0" dirty="0"/>
          </a:p>
          <a:p>
            <a:r>
              <a:rPr lang="en-US" baseline="0" dirty="0" err="1"/>
              <a:t>It’snot</a:t>
            </a:r>
            <a:r>
              <a:rPr lang="en-US" baseline="0" dirty="0"/>
              <a:t> wrong to have stuff—you need stuff to live.  But there is a difference in having </a:t>
            </a:r>
            <a:r>
              <a:rPr lang="en-US" baseline="0" dirty="0" err="1"/>
              <a:t>wht</a:t>
            </a:r>
            <a:r>
              <a:rPr lang="en-US" baseline="0" dirty="0"/>
              <a:t> you need and piling up!</a:t>
            </a:r>
          </a:p>
          <a:p>
            <a:endParaRPr lang="en-US" baseline="0" dirty="0"/>
          </a:p>
          <a:p>
            <a:r>
              <a:rPr lang="en-US" baseline="0" dirty="0"/>
              <a:t>What silences this “greed noise?”  Answer =opposite = Charity!  Being Charitable. Giver not taker</a:t>
            </a:r>
          </a:p>
          <a:p>
            <a:endParaRPr lang="en-US" baseline="0" dirty="0"/>
          </a:p>
        </p:txBody>
      </p:sp>
      <p:sp>
        <p:nvSpPr>
          <p:cNvPr id="4" name="Slide Number Placeholder 3"/>
          <p:cNvSpPr>
            <a:spLocks noGrp="1"/>
          </p:cNvSpPr>
          <p:nvPr>
            <p:ph type="sldNum" sz="quarter" idx="10"/>
          </p:nvPr>
        </p:nvSpPr>
        <p:spPr/>
        <p:txBody>
          <a:bodyPr/>
          <a:lstStyle/>
          <a:p>
            <a:fld id="{906D912D-A07F-4E42-B95E-4CE5D676DFFA}" type="slidenum">
              <a:rPr lang="en-US" smtClean="0"/>
              <a:t>10</a:t>
            </a:fld>
            <a:endParaRPr lang="en-US"/>
          </a:p>
        </p:txBody>
      </p:sp>
    </p:spTree>
    <p:extLst>
      <p:ext uri="{BB962C8B-B14F-4D97-AF65-F5344CB8AC3E}">
        <p14:creationId xmlns:p14="http://schemas.microsoft.com/office/powerpoint/2010/main" val="193590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injustices vs. Our injustices</a:t>
            </a:r>
          </a:p>
          <a:p>
            <a:endParaRPr lang="en-US" dirty="0"/>
          </a:p>
          <a:p>
            <a:r>
              <a:rPr lang="en-US" dirty="0"/>
              <a:t>There was</a:t>
            </a:r>
            <a:r>
              <a:rPr lang="en-US" baseline="0" dirty="0"/>
              <a:t> great injustice in Habakkuk’s day.  </a:t>
            </a:r>
          </a:p>
          <a:p>
            <a:endParaRPr lang="en-US" baseline="0" dirty="0"/>
          </a:p>
          <a:p>
            <a:r>
              <a:rPr lang="en-US" b="1" baseline="0" dirty="0"/>
              <a:t>Economic injustice:  </a:t>
            </a:r>
            <a:r>
              <a:rPr lang="en-US" baseline="0" dirty="0"/>
              <a:t>An in our day too.  Amazon paid -2% in taxes last year! Yes you heard that right.  Our government took you tax dollars and gave them to the wealthiest corporation ever in human history.  That’s not right.  That is a travesty of Justice.  </a:t>
            </a:r>
          </a:p>
          <a:p>
            <a:endParaRPr lang="en-US" baseline="0" dirty="0"/>
          </a:p>
          <a:p>
            <a:r>
              <a:rPr lang="en-US" b="1" baseline="0" dirty="0"/>
              <a:t>Political injustice: </a:t>
            </a:r>
            <a:r>
              <a:rPr lang="en-US" baseline="0" dirty="0"/>
              <a:t>Two standards—one for criminal politicians and then for us.  Let’s face it—if we had done the corrupt things recent politicians have done—we would be in prison.   That’s not right—that’s injustice.</a:t>
            </a:r>
          </a:p>
          <a:p>
            <a:endParaRPr lang="en-US" baseline="0" dirty="0"/>
          </a:p>
          <a:p>
            <a:r>
              <a:rPr lang="en-US" baseline="0" dirty="0"/>
              <a:t>Judges who are activists and do not judge but legislate.  That’s not right that’s injustice.  </a:t>
            </a:r>
          </a:p>
          <a:p>
            <a:endParaRPr lang="en-US" baseline="0" dirty="0"/>
          </a:p>
          <a:p>
            <a:r>
              <a:rPr lang="en-US" baseline="0" dirty="0"/>
              <a:t>Politicians go to Washington relatively middle class and come out billionaires.  That’s not right.  That’s injustice. </a:t>
            </a:r>
          </a:p>
          <a:p>
            <a:endParaRPr lang="en-US" baseline="0" dirty="0"/>
          </a:p>
          <a:p>
            <a:r>
              <a:rPr lang="en-US" baseline="0" dirty="0"/>
              <a:t>There are double standards of justice all around us.  </a:t>
            </a:r>
          </a:p>
          <a:p>
            <a:endParaRPr lang="en-US" baseline="0" dirty="0"/>
          </a:p>
          <a:p>
            <a:r>
              <a:rPr lang="en-US" b="1" baseline="0" dirty="0"/>
              <a:t>Social injustice:  </a:t>
            </a:r>
            <a:r>
              <a:rPr lang="en-US" baseline="0" dirty="0"/>
              <a:t>There is social injustice.  People  who take advantage of the poor, or minority as slum lords.  Charging exorbitant rents for absolutes dumps.  </a:t>
            </a:r>
          </a:p>
          <a:p>
            <a:endParaRPr lang="en-US" baseline="0" dirty="0"/>
          </a:p>
          <a:p>
            <a:r>
              <a:rPr lang="en-US" baseline="0" dirty="0"/>
              <a:t>When you see this daily, on TV, in the news, in the neighborhood. </a:t>
            </a:r>
          </a:p>
          <a:p>
            <a:endParaRPr lang="en-US" baseline="0" dirty="0"/>
          </a:p>
          <a:p>
            <a:r>
              <a:rPr lang="en-US" baseline="0" dirty="0"/>
              <a:t>All this noise eats you up alive.   It drowns out the good.  You cannot hear anything God is saying because you are so agitated by the noise.</a:t>
            </a:r>
          </a:p>
          <a:p>
            <a:endParaRPr lang="en-US" baseline="0" dirty="0"/>
          </a:p>
          <a:p>
            <a:endParaRPr lang="en-US" baseline="0" dirty="0"/>
          </a:p>
          <a:p>
            <a:endParaRPr lang="en-US" dirty="0"/>
          </a:p>
          <a:p>
            <a:endParaRPr lang="en-US" dirty="0"/>
          </a:p>
          <a:p>
            <a:r>
              <a:rPr lang="en-US" baseline="0" dirty="0"/>
              <a:t>What silences this “injustice noise?” </a:t>
            </a:r>
            <a:r>
              <a:rPr lang="en-US" dirty="0"/>
              <a:t>justice = fairness.  </a:t>
            </a:r>
          </a:p>
        </p:txBody>
      </p:sp>
      <p:sp>
        <p:nvSpPr>
          <p:cNvPr id="4" name="Slide Number Placeholder 3"/>
          <p:cNvSpPr>
            <a:spLocks noGrp="1"/>
          </p:cNvSpPr>
          <p:nvPr>
            <p:ph type="sldNum" sz="quarter" idx="10"/>
          </p:nvPr>
        </p:nvSpPr>
        <p:spPr/>
        <p:txBody>
          <a:bodyPr/>
          <a:lstStyle/>
          <a:p>
            <a:fld id="{906D912D-A07F-4E42-B95E-4CE5D676DFFA}" type="slidenum">
              <a:rPr lang="en-US" smtClean="0"/>
              <a:t>11</a:t>
            </a:fld>
            <a:endParaRPr lang="en-US"/>
          </a:p>
        </p:txBody>
      </p:sp>
    </p:spTree>
    <p:extLst>
      <p:ext uri="{BB962C8B-B14F-4D97-AF65-F5344CB8AC3E}">
        <p14:creationId xmlns:p14="http://schemas.microsoft.com/office/powerpoint/2010/main" val="5091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Violence</a:t>
            </a:r>
            <a:r>
              <a:rPr lang="en-US" baseline="0" dirty="0"/>
              <a:t> vs. Our violence</a:t>
            </a:r>
          </a:p>
          <a:p>
            <a:endParaRPr lang="en-US" baseline="0" dirty="0"/>
          </a:p>
          <a:p>
            <a:r>
              <a:rPr lang="en-US" baseline="0" dirty="0"/>
              <a:t>What silences this “violence noise?”   </a:t>
            </a:r>
          </a:p>
          <a:p>
            <a:endParaRPr lang="en-US" baseline="0" dirty="0"/>
          </a:p>
          <a:p>
            <a:r>
              <a:rPr lang="en-US" baseline="0" dirty="0"/>
              <a:t>Watching the nightly local news is just as bad as the national news.  </a:t>
            </a:r>
          </a:p>
          <a:p>
            <a:endParaRPr lang="en-US" baseline="0" dirty="0"/>
          </a:p>
          <a:p>
            <a:r>
              <a:rPr lang="en-US" baseline="0" dirty="0"/>
              <a:t>Every day there  is a violent act reported locally.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06D912D-A07F-4E42-B95E-4CE5D676DFFA}" type="slidenum">
              <a:rPr lang="en-US" smtClean="0"/>
              <a:t>12</a:t>
            </a:fld>
            <a:endParaRPr lang="en-US"/>
          </a:p>
        </p:txBody>
      </p:sp>
    </p:spTree>
    <p:extLst>
      <p:ext uri="{BB962C8B-B14F-4D97-AF65-F5344CB8AC3E}">
        <p14:creationId xmlns:p14="http://schemas.microsoft.com/office/powerpoint/2010/main" val="304426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His Reveling vs. Our Reveling</a:t>
            </a:r>
          </a:p>
          <a:p>
            <a:endParaRPr lang="en-US" baseline="0" dirty="0"/>
          </a:p>
          <a:p>
            <a:r>
              <a:rPr lang="en-US" baseline="0" dirty="0"/>
              <a:t>The Babylonian king, Nebuchadnezzar, conqueror the temple and took all the artifacts with him for his treasury.  </a:t>
            </a:r>
          </a:p>
          <a:p>
            <a:r>
              <a:rPr lang="en-US" baseline="0" dirty="0"/>
              <a:t>His son, Belshazzar, to them from the treasury and had a reveling bash with them.  He desecrated the temple golden cups, and suddenly a man’s hand and finger  appeared writing on the wall across from him.  </a:t>
            </a:r>
            <a:r>
              <a:rPr lang="en-US" baseline="0" dirty="0" err="1"/>
              <a:t>Mene</a:t>
            </a:r>
            <a:r>
              <a:rPr lang="en-US" baseline="0" dirty="0"/>
              <a:t>, </a:t>
            </a:r>
            <a:r>
              <a:rPr lang="en-US" baseline="0" dirty="0" err="1"/>
              <a:t>Mene</a:t>
            </a:r>
            <a:r>
              <a:rPr lang="en-US" baseline="0" dirty="0"/>
              <a:t>, </a:t>
            </a:r>
            <a:r>
              <a:rPr lang="en-US" baseline="0" dirty="0" err="1"/>
              <a:t>Tekel</a:t>
            </a:r>
            <a:r>
              <a:rPr lang="en-US" baseline="0" dirty="0"/>
              <a:t>.  No one could read it, until they called Daniel.  </a:t>
            </a:r>
          </a:p>
          <a:p>
            <a:endParaRPr lang="en-US" baseline="0" dirty="0"/>
          </a:p>
          <a:p>
            <a:r>
              <a:rPr lang="en-US" baseline="0" dirty="0" err="1"/>
              <a:t>Mene</a:t>
            </a:r>
            <a:r>
              <a:rPr lang="en-US" baseline="0" dirty="0"/>
              <a:t> – God has numbered your days and brought it to an end. </a:t>
            </a:r>
            <a:br>
              <a:rPr lang="en-US" baseline="0" dirty="0"/>
            </a:br>
            <a:r>
              <a:rPr lang="en-US" baseline="0" dirty="0" err="1"/>
              <a:t>Tekel</a:t>
            </a:r>
            <a:r>
              <a:rPr lang="en-US" baseline="0" dirty="0"/>
              <a:t> – You have been weighed on the scales and found wanting. </a:t>
            </a:r>
          </a:p>
          <a:p>
            <a:r>
              <a:rPr lang="en-US" baseline="0" dirty="0" err="1"/>
              <a:t>Parsin</a:t>
            </a:r>
            <a:r>
              <a:rPr lang="en-US" baseline="0" dirty="0"/>
              <a:t> – Your kingdom is divided and given to the Medes and Persians. </a:t>
            </a:r>
          </a:p>
          <a:p>
            <a:endParaRPr lang="en-US" baseline="0" dirty="0"/>
          </a:p>
          <a:p>
            <a:r>
              <a:rPr lang="en-US" baseline="0" dirty="0"/>
              <a:t>An it happened that very night. </a:t>
            </a:r>
          </a:p>
          <a:p>
            <a:endParaRPr lang="en-US" baseline="0" dirty="0"/>
          </a:p>
          <a:p>
            <a:r>
              <a:rPr lang="en-US" baseline="0" dirty="0"/>
              <a:t>We have a reveling problem in America – Opioid addiction, drugs, alcohol, sex trafficking, etc.  </a:t>
            </a:r>
          </a:p>
          <a:p>
            <a:endParaRPr lang="en-US" baseline="0" dirty="0"/>
          </a:p>
          <a:p>
            <a:r>
              <a:rPr lang="en-US" baseline="0" dirty="0"/>
              <a:t>All this noise—bring one spirit down.  The world is out of control.  </a:t>
            </a:r>
          </a:p>
          <a:p>
            <a:endParaRPr lang="en-US" baseline="0" dirty="0"/>
          </a:p>
          <a:p>
            <a:r>
              <a:rPr lang="en-US" baseline="0" dirty="0"/>
              <a:t>What silences this “greed noise?”  Holiness.  Set apart for God.  Sanctification.  = Being special to God and yourself.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13</a:t>
            </a:fld>
            <a:endParaRPr lang="en-US"/>
          </a:p>
        </p:txBody>
      </p:sp>
    </p:spTree>
    <p:extLst>
      <p:ext uri="{BB962C8B-B14F-4D97-AF65-F5344CB8AC3E}">
        <p14:creationId xmlns:p14="http://schemas.microsoft.com/office/powerpoint/2010/main" val="161664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Babylonians</a:t>
            </a:r>
            <a:r>
              <a:rPr lang="en-US" baseline="0" dirty="0"/>
              <a:t> worship their war machine and power. </a:t>
            </a:r>
          </a:p>
          <a:p>
            <a:endParaRPr lang="en-US" baseline="0" dirty="0"/>
          </a:p>
          <a:p>
            <a:r>
              <a:rPr lang="en-US" baseline="0" dirty="0"/>
              <a:t>American’s bow at the altar of atheism (</a:t>
            </a:r>
            <a:r>
              <a:rPr lang="en-US" baseline="0" dirty="0" err="1"/>
              <a:t>nones</a:t>
            </a:r>
            <a:r>
              <a:rPr lang="en-US" baseline="0" dirty="0"/>
              <a:t> and </a:t>
            </a:r>
            <a:r>
              <a:rPr lang="en-US" baseline="0" dirty="0" err="1"/>
              <a:t>dones</a:t>
            </a:r>
            <a:r>
              <a:rPr lang="en-US" baseline="0" dirty="0"/>
              <a:t>) , self-centeredness,  materialism, entertainment, --so much is put before the worship of the true and living God.  </a:t>
            </a:r>
          </a:p>
          <a:p>
            <a:endParaRPr lang="en-US" baseline="0" dirty="0"/>
          </a:p>
          <a:p>
            <a:r>
              <a:rPr lang="en-US" baseline="0" dirty="0"/>
              <a:t>All these are the noise that drowns out the small still voice of God in your heart, soul, conscience.  </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14</a:t>
            </a:fld>
            <a:endParaRPr lang="en-US"/>
          </a:p>
        </p:txBody>
      </p:sp>
    </p:spTree>
    <p:extLst>
      <p:ext uri="{BB962C8B-B14F-4D97-AF65-F5344CB8AC3E}">
        <p14:creationId xmlns:p14="http://schemas.microsoft.com/office/powerpoint/2010/main" val="330236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https://commons.wikimedia.org/wiki/File:LIFE_magazine_logo.svg</a:t>
            </a:r>
          </a:p>
          <a:p>
            <a:endParaRPr lang="en-US" dirty="0"/>
          </a:p>
          <a:p>
            <a:r>
              <a:rPr lang="en-US" dirty="0"/>
              <a:t>Life is full of distracting noises that do not let us hear what God is trying to say to us.</a:t>
            </a:r>
            <a:r>
              <a:rPr lang="en-US" baseline="0" dirty="0"/>
              <a:t>  </a:t>
            </a:r>
          </a:p>
          <a:p>
            <a:endParaRPr lang="en-US" baseline="0" dirty="0"/>
          </a:p>
          <a:p>
            <a:r>
              <a:rPr lang="en-US" baseline="0" dirty="0"/>
              <a:t>Family, work, school, sports, entertainment, and all the busyness of life drown out the small still voice of God the Holy Spirit whispering </a:t>
            </a:r>
            <a:r>
              <a:rPr lang="en-US" baseline="0" dirty="0" err="1"/>
              <a:t>inoour</a:t>
            </a:r>
            <a:r>
              <a:rPr lang="en-US" baseline="0" dirty="0"/>
              <a:t> hearts. “What about me?”</a:t>
            </a:r>
          </a:p>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15</a:t>
            </a:fld>
            <a:endParaRPr lang="en-US"/>
          </a:p>
        </p:txBody>
      </p:sp>
    </p:spTree>
    <p:extLst>
      <p:ext uri="{BB962C8B-B14F-4D97-AF65-F5344CB8AC3E}">
        <p14:creationId xmlns:p14="http://schemas.microsoft.com/office/powerpoint/2010/main" val="17759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28007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56388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56038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127000" dist="38100" dir="2700000" algn="tl">
                    <a:srgbClr val="000000">
                      <a:alpha val="68000"/>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204127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731917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05856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CD2B0F-D21A-4341-B8E8-CDCCBC61D8E1}"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227346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CD2B0F-D21A-4341-B8E8-CDCCBC61D8E1}"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64901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D2B0F-D21A-4341-B8E8-CDCCBC61D8E1}"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333836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73453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415511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1999" cy="6858000"/>
          </a:xfrm>
          <a:prstGeom prst="rect">
            <a:avLst/>
          </a:prstGeom>
        </p:spPr>
      </p:pic>
      <p:sp>
        <p:nvSpPr>
          <p:cNvPr id="2" name="Title Placeholder 1"/>
          <p:cNvSpPr>
            <a:spLocks noGrp="1"/>
          </p:cNvSpPr>
          <p:nvPr>
            <p:ph type="title"/>
          </p:nvPr>
        </p:nvSpPr>
        <p:spPr>
          <a:xfrm>
            <a:off x="204395" y="365125"/>
            <a:ext cx="11854927"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47426" y="1825625"/>
            <a:ext cx="1194457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D2B0F-D21A-4341-B8E8-CDCCBC61D8E1}" type="datetimeFigureOut">
              <a:rPr lang="en-US" smtClean="0"/>
              <a:t>6/24/2021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D5FDA-7D38-4AE5-92F4-5DC73F150DB4}" type="slidenum">
              <a:rPr lang="en-US" smtClean="0"/>
              <a:t>‹#›</a:t>
            </a:fld>
            <a:endParaRPr lang="en-US"/>
          </a:p>
        </p:txBody>
      </p:sp>
    </p:spTree>
    <p:extLst>
      <p:ext uri="{BB962C8B-B14F-4D97-AF65-F5344CB8AC3E}">
        <p14:creationId xmlns:p14="http://schemas.microsoft.com/office/powerpoint/2010/main" val="2822593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latin typeface="Mom´sTypewriter" panose="00000400000000000000" pitchFamily="2" charset="0"/>
          <a:ea typeface="+mj-ea"/>
          <a:cs typeface="+mj-cs"/>
        </a:defRPr>
      </a:lvl1pPr>
    </p:titleStyle>
    <p:bodyStyle>
      <a:lvl1pPr marL="0" indent="0" algn="l" defTabSz="914400" rtl="0" eaLnBrk="1" latinLnBrk="0" hangingPunct="1">
        <a:lnSpc>
          <a:spcPct val="90000"/>
        </a:lnSpc>
        <a:spcBef>
          <a:spcPts val="10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1pPr>
      <a:lvl2pPr marL="4572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2pPr>
      <a:lvl3pPr marL="9144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3pPr>
      <a:lvl4pPr marL="13716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4pPr>
      <a:lvl5pPr marL="18288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ctrTitle"/>
          </p:nvPr>
        </p:nvSpPr>
        <p:spPr>
          <a:xfrm>
            <a:off x="849086" y="1273628"/>
            <a:ext cx="9775372" cy="4239306"/>
          </a:xfrm>
        </p:spPr>
        <p:txBody>
          <a:bodyPr>
            <a:noAutofit/>
          </a:bodyPr>
          <a:lstStyle/>
          <a:p>
            <a:pPr algn="l"/>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When Life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8800" dirty="0">
                <a:solidFill>
                  <a:schemeClr val="bg1"/>
                </a:solidFill>
                <a:effectLst>
                  <a:outerShdw blurRad="38100" dist="38100" dir="2700000" algn="tl">
                    <a:srgbClr val="000000">
                      <a:alpha val="43137"/>
                    </a:srgbClr>
                  </a:outerShdw>
                </a:effectLst>
                <a:latin typeface="Mom´sTypewriter" panose="00000400000000000000" pitchFamily="2" charset="0"/>
              </a:rPr>
              <a:t>Seems</a:t>
            </a:r>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11500" dirty="0">
                <a:solidFill>
                  <a:schemeClr val="bg1"/>
                </a:solidFill>
                <a:effectLst>
                  <a:outerShdw blurRad="38100" dist="38100" dir="2700000" algn="tl">
                    <a:srgbClr val="000000">
                      <a:alpha val="43137"/>
                    </a:srgbClr>
                  </a:outerShdw>
                </a:effectLst>
                <a:latin typeface="Mom´sTypewriter" panose="00000400000000000000" pitchFamily="2" charset="0"/>
              </a:rPr>
              <a:t>Unfair</a:t>
            </a:r>
          </a:p>
        </p:txBody>
      </p:sp>
      <p:sp>
        <p:nvSpPr>
          <p:cNvPr id="3" name="Subtitle 2"/>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E3020B8A-3E49-488E-B950-0AB8316FD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821935" y="5380605"/>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0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72180" y="0"/>
            <a:ext cx="9817100" cy="6858000"/>
          </a:xfrm>
          <a:prstGeom prst="rect">
            <a:avLst/>
          </a:prstGeom>
        </p:spPr>
      </p:pic>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GREED</a:t>
            </a:r>
            <a:r>
              <a:rPr lang="en-US" dirty="0"/>
              <a:t>!</a:t>
            </a:r>
          </a:p>
        </p:txBody>
      </p:sp>
      <p:sp>
        <p:nvSpPr>
          <p:cNvPr id="3" name="Content Placeholder 2"/>
          <p:cNvSpPr>
            <a:spLocks noGrp="1"/>
          </p:cNvSpPr>
          <p:nvPr>
            <p:ph idx="1"/>
          </p:nvPr>
        </p:nvSpPr>
        <p:spPr>
          <a:xfrm>
            <a:off x="247426" y="2468879"/>
            <a:ext cx="5147534" cy="3708083"/>
          </a:xfrm>
        </p:spPr>
        <p:txBody>
          <a:bodyPr/>
          <a:lstStyle/>
          <a:p>
            <a:r>
              <a:rPr lang="en-US" b="0" dirty="0"/>
              <a:t> </a:t>
            </a:r>
            <a:r>
              <a:rPr lang="en-US" b="0" baseline="30000" dirty="0"/>
              <a:t>6</a:t>
            </a:r>
            <a:r>
              <a:rPr lang="en-US" b="0" dirty="0"/>
              <a:t>  </a:t>
            </a:r>
            <a:r>
              <a:rPr lang="en-US" dirty="0"/>
              <a:t>“ ... </a:t>
            </a:r>
            <a:r>
              <a:rPr lang="en-US" sz="4800" dirty="0"/>
              <a:t>Woe</a:t>
            </a:r>
            <a:r>
              <a:rPr lang="en-US" dirty="0"/>
              <a:t> to him who </a:t>
            </a:r>
            <a:r>
              <a:rPr lang="en-US" dirty="0">
                <a:solidFill>
                  <a:srgbClr val="FF0000"/>
                </a:solidFill>
                <a:effectLst>
                  <a:glow rad="190500">
                    <a:schemeClr val="bg1"/>
                  </a:glow>
                  <a:outerShdw blurRad="101600" dist="38100" dir="2700000" algn="tl">
                    <a:srgbClr val="000000">
                      <a:alpha val="64000"/>
                    </a:srgbClr>
                  </a:outerShdw>
                </a:effectLst>
              </a:rPr>
              <a:t>piles up </a:t>
            </a:r>
            <a:r>
              <a:rPr lang="en-US" dirty="0"/>
              <a:t>stolen goods and makes himself wealthy by extortion!”  </a:t>
            </a:r>
          </a:p>
        </p:txBody>
      </p:sp>
    </p:spTree>
    <p:extLst>
      <p:ext uri="{BB962C8B-B14F-4D97-AF65-F5344CB8AC3E}">
        <p14:creationId xmlns:p14="http://schemas.microsoft.com/office/powerpoint/2010/main" val="59677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INJUSTICE</a:t>
            </a:r>
            <a:r>
              <a:rPr lang="en-US" dirty="0"/>
              <a:t>!</a:t>
            </a:r>
          </a:p>
        </p:txBody>
      </p:sp>
      <p:sp>
        <p:nvSpPr>
          <p:cNvPr id="3" name="Content Placeholder 2"/>
          <p:cNvSpPr>
            <a:spLocks noGrp="1"/>
          </p:cNvSpPr>
          <p:nvPr>
            <p:ph idx="1"/>
          </p:nvPr>
        </p:nvSpPr>
        <p:spPr>
          <a:xfrm>
            <a:off x="247426" y="2377439"/>
            <a:ext cx="5307554" cy="3799523"/>
          </a:xfrm>
        </p:spPr>
        <p:txBody>
          <a:bodyPr/>
          <a:lstStyle/>
          <a:p>
            <a:r>
              <a:rPr lang="en-US" dirty="0"/>
              <a:t> </a:t>
            </a:r>
            <a:r>
              <a:rPr lang="en-US" baseline="30000" dirty="0"/>
              <a:t>9</a:t>
            </a:r>
            <a:r>
              <a:rPr lang="en-US" dirty="0"/>
              <a:t> "</a:t>
            </a:r>
            <a:r>
              <a:rPr lang="en-US" sz="4800" dirty="0"/>
              <a:t>Woe</a:t>
            </a:r>
            <a:r>
              <a:rPr lang="en-US" dirty="0"/>
              <a:t> to him who builds his realm by </a:t>
            </a:r>
            <a:r>
              <a:rPr lang="en-US" dirty="0">
                <a:solidFill>
                  <a:srgbClr val="FF0000"/>
                </a:solidFill>
                <a:effectLst>
                  <a:glow rad="190500">
                    <a:schemeClr val="bg1"/>
                  </a:glow>
                  <a:outerShdw blurRad="101600" dist="38100" dir="2700000" algn="tl">
                    <a:srgbClr val="000000">
                      <a:alpha val="64000"/>
                    </a:srgbClr>
                  </a:outerShdw>
                </a:effectLst>
              </a:rPr>
              <a:t>unjust</a:t>
            </a:r>
            <a:r>
              <a:rPr lang="en-US" dirty="0"/>
              <a:t> gain to set his nest on high, to escape the clutches of ruin!”</a:t>
            </a:r>
          </a:p>
        </p:txBody>
      </p:sp>
      <p:pic>
        <p:nvPicPr>
          <p:cNvPr id="4" name="Picture 3"/>
          <p:cNvPicPr>
            <a:picLocks noChangeAspect="1"/>
          </p:cNvPicPr>
          <p:nvPr/>
        </p:nvPicPr>
        <p:blipFill rotWithShape="1">
          <a:blip r:embed="rId3"/>
          <a:srcRect r="6163"/>
          <a:stretch/>
        </p:blipFill>
        <p:spPr>
          <a:xfrm>
            <a:off x="5056878" y="0"/>
            <a:ext cx="7127502" cy="6858000"/>
          </a:xfrm>
          <a:prstGeom prst="rect">
            <a:avLst/>
          </a:prstGeom>
        </p:spPr>
      </p:pic>
      <p:pic>
        <p:nvPicPr>
          <p:cNvPr id="5" name="Picture 4"/>
          <p:cNvPicPr>
            <a:picLocks noChangeAspect="1"/>
          </p:cNvPicPr>
          <p:nvPr/>
        </p:nvPicPr>
        <p:blipFill>
          <a:blip r:embed="rId4"/>
          <a:stretch>
            <a:fillRect/>
          </a:stretch>
        </p:blipFill>
        <p:spPr>
          <a:xfrm rot="20559654">
            <a:off x="4263021" y="4413393"/>
            <a:ext cx="4630993" cy="1734954"/>
          </a:xfrm>
          <a:prstGeom prst="rect">
            <a:avLst/>
          </a:prstGeom>
        </p:spPr>
      </p:pic>
    </p:spTree>
    <p:extLst>
      <p:ext uri="{BB962C8B-B14F-4D97-AF65-F5344CB8AC3E}">
        <p14:creationId xmlns:p14="http://schemas.microsoft.com/office/powerpoint/2010/main" val="425891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VIOLENCE</a:t>
            </a:r>
            <a:r>
              <a:rPr lang="en-US" dirty="0"/>
              <a:t>!</a:t>
            </a:r>
          </a:p>
        </p:txBody>
      </p:sp>
      <p:sp>
        <p:nvSpPr>
          <p:cNvPr id="3" name="Content Placeholder 2"/>
          <p:cNvSpPr>
            <a:spLocks noGrp="1"/>
          </p:cNvSpPr>
          <p:nvPr>
            <p:ph idx="1"/>
          </p:nvPr>
        </p:nvSpPr>
        <p:spPr>
          <a:xfrm>
            <a:off x="247426" y="2377439"/>
            <a:ext cx="5490434" cy="3799523"/>
          </a:xfrm>
        </p:spPr>
        <p:txBody>
          <a:bodyPr/>
          <a:lstStyle/>
          <a:p>
            <a:r>
              <a:rPr lang="en-US" dirty="0"/>
              <a:t> </a:t>
            </a:r>
            <a:r>
              <a:rPr lang="en-US" baseline="30000" dirty="0"/>
              <a:t>12</a:t>
            </a:r>
            <a:r>
              <a:rPr lang="en-US" dirty="0"/>
              <a:t> "</a:t>
            </a:r>
            <a:r>
              <a:rPr lang="en-US" sz="4800" dirty="0"/>
              <a:t>Woe</a:t>
            </a:r>
            <a:r>
              <a:rPr lang="en-US" dirty="0"/>
              <a:t> to him who builds a city with bloodshed and establishes a town by </a:t>
            </a:r>
            <a:r>
              <a:rPr lang="en-US" dirty="0">
                <a:solidFill>
                  <a:srgbClr val="FF0000"/>
                </a:solidFill>
                <a:effectLst>
                  <a:glow rad="190500">
                    <a:schemeClr val="bg1"/>
                  </a:glow>
                  <a:outerShdw blurRad="101600" dist="38100" dir="2700000" algn="tl">
                    <a:srgbClr val="000000">
                      <a:alpha val="64000"/>
                    </a:srgbClr>
                  </a:outerShdw>
                </a:effectLst>
              </a:rPr>
              <a:t>crime</a:t>
            </a:r>
            <a:r>
              <a:rPr lang="en-US" dirty="0"/>
              <a:t>!”</a:t>
            </a:r>
          </a:p>
        </p:txBody>
      </p:sp>
      <p:pic>
        <p:nvPicPr>
          <p:cNvPr id="4" name="Picture 3"/>
          <p:cNvPicPr>
            <a:picLocks noChangeAspect="1"/>
          </p:cNvPicPr>
          <p:nvPr/>
        </p:nvPicPr>
        <p:blipFill rotWithShape="1">
          <a:blip r:embed="rId3"/>
          <a:srcRect t="2741" r="9832"/>
          <a:stretch/>
        </p:blipFill>
        <p:spPr>
          <a:xfrm>
            <a:off x="5068529" y="0"/>
            <a:ext cx="7123471" cy="6872748"/>
          </a:xfrm>
          <a:prstGeom prst="rect">
            <a:avLst/>
          </a:prstGeom>
        </p:spPr>
      </p:pic>
    </p:spTree>
    <p:extLst>
      <p:ext uri="{BB962C8B-B14F-4D97-AF65-F5344CB8AC3E}">
        <p14:creationId xmlns:p14="http://schemas.microsoft.com/office/powerpoint/2010/main" val="339182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8848"/>
          <a:stretch/>
        </p:blipFill>
        <p:spPr>
          <a:xfrm>
            <a:off x="4849223" y="0"/>
            <a:ext cx="7342777" cy="6858000"/>
          </a:xfrm>
          <a:prstGeom prst="rect">
            <a:avLst/>
          </a:prstGeom>
        </p:spPr>
      </p:pic>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REVELING</a:t>
            </a:r>
            <a:r>
              <a:rPr lang="en-US" dirty="0"/>
              <a:t>!</a:t>
            </a:r>
          </a:p>
        </p:txBody>
      </p:sp>
      <p:sp>
        <p:nvSpPr>
          <p:cNvPr id="3" name="Content Placeholder 2"/>
          <p:cNvSpPr>
            <a:spLocks noGrp="1"/>
          </p:cNvSpPr>
          <p:nvPr>
            <p:ph idx="1"/>
          </p:nvPr>
        </p:nvSpPr>
        <p:spPr>
          <a:xfrm>
            <a:off x="247426" y="2400299"/>
            <a:ext cx="5719034" cy="3776663"/>
          </a:xfrm>
        </p:spPr>
        <p:txBody>
          <a:bodyPr/>
          <a:lstStyle/>
          <a:p>
            <a:r>
              <a:rPr lang="en-US" dirty="0"/>
              <a:t> </a:t>
            </a:r>
            <a:r>
              <a:rPr lang="en-US" baseline="30000" dirty="0"/>
              <a:t>15</a:t>
            </a:r>
            <a:r>
              <a:rPr lang="en-US" dirty="0"/>
              <a:t> "</a:t>
            </a:r>
            <a:r>
              <a:rPr lang="en-US" sz="4800" dirty="0"/>
              <a:t>Woe</a:t>
            </a:r>
            <a:r>
              <a:rPr lang="en-US" dirty="0"/>
              <a:t> to him who </a:t>
            </a:r>
            <a:r>
              <a:rPr lang="en-US" dirty="0">
                <a:solidFill>
                  <a:srgbClr val="FF0000"/>
                </a:solidFill>
                <a:effectLst>
                  <a:glow rad="190500">
                    <a:schemeClr val="bg1"/>
                  </a:glow>
                  <a:outerShdw blurRad="101600" dist="38100" dir="2700000" algn="tl">
                    <a:srgbClr val="000000">
                      <a:alpha val="64000"/>
                    </a:srgbClr>
                  </a:outerShdw>
                </a:effectLst>
              </a:rPr>
              <a:t>gives drink </a:t>
            </a:r>
            <a:r>
              <a:rPr lang="en-US" dirty="0"/>
              <a:t>to his neighbors, pouring it from the wineskin till they are </a:t>
            </a:r>
            <a:r>
              <a:rPr lang="en-US" dirty="0">
                <a:solidFill>
                  <a:srgbClr val="FF0000"/>
                </a:solidFill>
                <a:effectLst>
                  <a:glow rad="190500">
                    <a:schemeClr val="bg1"/>
                  </a:glow>
                  <a:outerShdw blurRad="101600" dist="38100" dir="2700000" algn="tl">
                    <a:srgbClr val="000000">
                      <a:alpha val="64000"/>
                    </a:srgbClr>
                  </a:outerShdw>
                </a:effectLst>
              </a:rPr>
              <a:t>drunk</a:t>
            </a:r>
            <a:r>
              <a:rPr lang="en-US" dirty="0"/>
              <a:t>, so that he can gaze on their naked bodies. </a:t>
            </a:r>
          </a:p>
        </p:txBody>
      </p:sp>
    </p:spTree>
    <p:extLst>
      <p:ext uri="{BB962C8B-B14F-4D97-AF65-F5344CB8AC3E}">
        <p14:creationId xmlns:p14="http://schemas.microsoft.com/office/powerpoint/2010/main" val="309795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95061" y="0"/>
            <a:ext cx="5996940" cy="6858000"/>
          </a:xfrm>
          <a:prstGeom prst="rect">
            <a:avLst/>
          </a:prstGeom>
        </p:spPr>
      </p:pic>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IDOLATRY</a:t>
            </a:r>
            <a:r>
              <a:rPr lang="en-US" dirty="0"/>
              <a:t>!</a:t>
            </a:r>
          </a:p>
        </p:txBody>
      </p:sp>
      <p:sp>
        <p:nvSpPr>
          <p:cNvPr id="3" name="Content Placeholder 2"/>
          <p:cNvSpPr>
            <a:spLocks noGrp="1"/>
          </p:cNvSpPr>
          <p:nvPr>
            <p:ph idx="1"/>
          </p:nvPr>
        </p:nvSpPr>
        <p:spPr>
          <a:xfrm>
            <a:off x="247426" y="2628899"/>
            <a:ext cx="6359114" cy="3548063"/>
          </a:xfrm>
        </p:spPr>
        <p:txBody>
          <a:bodyPr/>
          <a:lstStyle/>
          <a:p>
            <a:r>
              <a:rPr lang="en-US" dirty="0"/>
              <a:t> </a:t>
            </a:r>
            <a:r>
              <a:rPr lang="en-US" baseline="30000" dirty="0"/>
              <a:t>19</a:t>
            </a:r>
            <a:r>
              <a:rPr lang="en-US" dirty="0"/>
              <a:t> </a:t>
            </a:r>
            <a:r>
              <a:rPr lang="en-US" sz="4800" dirty="0"/>
              <a:t>Woe</a:t>
            </a:r>
            <a:r>
              <a:rPr lang="en-US" dirty="0"/>
              <a:t> to him who says to wood, 'Come to life!' Or to </a:t>
            </a:r>
            <a:r>
              <a:rPr lang="en-US" dirty="0">
                <a:solidFill>
                  <a:srgbClr val="FF0000"/>
                </a:solidFill>
                <a:effectLst>
                  <a:glow rad="190500">
                    <a:schemeClr val="bg1"/>
                  </a:glow>
                  <a:outerShdw blurRad="101600" dist="38100" dir="2700000" algn="tl">
                    <a:srgbClr val="000000">
                      <a:alpha val="64000"/>
                    </a:srgbClr>
                  </a:outerShdw>
                </a:effectLst>
              </a:rPr>
              <a:t>lifeless stone</a:t>
            </a:r>
            <a:r>
              <a:rPr lang="en-US" dirty="0"/>
              <a:t>, 'Wake up!' Can it give guidance? It is </a:t>
            </a:r>
            <a:r>
              <a:rPr lang="en-US" dirty="0">
                <a:solidFill>
                  <a:srgbClr val="FF0000"/>
                </a:solidFill>
                <a:effectLst>
                  <a:glow rad="190500">
                    <a:schemeClr val="bg1"/>
                  </a:glow>
                  <a:outerShdw blurRad="101600" dist="38100" dir="2700000" algn="tl">
                    <a:srgbClr val="000000">
                      <a:alpha val="64000"/>
                    </a:srgbClr>
                  </a:outerShdw>
                </a:effectLst>
              </a:rPr>
              <a:t>covered with gold </a:t>
            </a:r>
            <a:r>
              <a:rPr lang="en-US" dirty="0"/>
              <a:t>and silver; there is no breath in it. </a:t>
            </a:r>
          </a:p>
        </p:txBody>
      </p:sp>
    </p:spTree>
    <p:extLst>
      <p:ext uri="{BB962C8B-B14F-4D97-AF65-F5344CB8AC3E}">
        <p14:creationId xmlns:p14="http://schemas.microsoft.com/office/powerpoint/2010/main" val="103066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What NOISE?  </a:t>
            </a:r>
            <a:br>
              <a:rPr lang="en-US" dirty="0"/>
            </a:br>
            <a:r>
              <a:rPr lang="en-US" u="sng" dirty="0">
                <a:effectLst>
                  <a:glow rad="127000">
                    <a:srgbClr val="FF0000"/>
                  </a:glow>
                  <a:outerShdw blurRad="127000" dist="38100" dir="2700000" algn="tl">
                    <a:srgbClr val="000000">
                      <a:alpha val="68000"/>
                    </a:srgbClr>
                  </a:outerShdw>
                </a:effectLst>
              </a:rPr>
              <a:t>Life’s</a:t>
            </a:r>
            <a:r>
              <a:rPr lang="en-US" dirty="0">
                <a:effectLst>
                  <a:glow rad="127000">
                    <a:srgbClr val="FF0000"/>
                  </a:glow>
                  <a:outerShdw blurRad="127000" dist="38100" dir="2700000" algn="tl">
                    <a:srgbClr val="000000">
                      <a:alpha val="68000"/>
                    </a:srgbClr>
                  </a:outerShdw>
                </a:effectLst>
              </a:rPr>
              <a:t> Noise</a:t>
            </a:r>
            <a:r>
              <a:rPr lang="en-US" dirty="0"/>
              <a:t>!</a:t>
            </a:r>
          </a:p>
        </p:txBody>
      </p:sp>
      <p:sp>
        <p:nvSpPr>
          <p:cNvPr id="3" name="Content Placeholder 2"/>
          <p:cNvSpPr>
            <a:spLocks noGrp="1"/>
          </p:cNvSpPr>
          <p:nvPr>
            <p:ph idx="1"/>
          </p:nvPr>
        </p:nvSpPr>
        <p:spPr>
          <a:xfrm>
            <a:off x="800100" y="2228851"/>
            <a:ext cx="5806440" cy="3948112"/>
          </a:xfrm>
        </p:spPr>
        <p:txBody>
          <a:bodyPr>
            <a:noAutofit/>
          </a:bodyPr>
          <a:lstStyle/>
          <a:p>
            <a:pPr marL="571500" indent="-571500">
              <a:buFont typeface="Arial" panose="020B0604020202020204" pitchFamily="34" charset="0"/>
              <a:buChar char="•"/>
            </a:pPr>
            <a:r>
              <a:rPr lang="en-US" sz="4400" dirty="0"/>
              <a:t>Family</a:t>
            </a:r>
          </a:p>
          <a:p>
            <a:pPr marL="571500" indent="-571500">
              <a:buFont typeface="Arial" panose="020B0604020202020204" pitchFamily="34" charset="0"/>
              <a:buChar char="•"/>
            </a:pPr>
            <a:r>
              <a:rPr lang="en-US" sz="4400" dirty="0"/>
              <a:t>Work</a:t>
            </a:r>
          </a:p>
          <a:p>
            <a:pPr marL="571500" indent="-571500">
              <a:buFont typeface="Arial" panose="020B0604020202020204" pitchFamily="34" charset="0"/>
              <a:buChar char="•"/>
            </a:pPr>
            <a:r>
              <a:rPr lang="en-US" sz="4400" dirty="0"/>
              <a:t>School</a:t>
            </a:r>
          </a:p>
          <a:p>
            <a:pPr marL="571500" indent="-571500">
              <a:buFont typeface="Arial" panose="020B0604020202020204" pitchFamily="34" charset="0"/>
              <a:buChar char="•"/>
            </a:pPr>
            <a:r>
              <a:rPr lang="en-US" sz="4400" dirty="0"/>
              <a:t>Sports</a:t>
            </a:r>
          </a:p>
          <a:p>
            <a:pPr marL="571500" indent="-571500">
              <a:buFont typeface="Arial" panose="020B0604020202020204" pitchFamily="34" charset="0"/>
              <a:buChar char="•"/>
            </a:pPr>
            <a:r>
              <a:rPr lang="en-US" sz="4400" dirty="0"/>
              <a:t>Entertainment</a:t>
            </a:r>
          </a:p>
          <a:p>
            <a:pPr marL="571500" indent="-571500">
              <a:buFont typeface="Arial" panose="020B0604020202020204" pitchFamily="34" charset="0"/>
              <a:buChar char="•"/>
            </a:pPr>
            <a:r>
              <a:rPr lang="en-US" sz="4400" dirty="0"/>
              <a:t>Busyness </a:t>
            </a:r>
          </a:p>
        </p:txBody>
      </p:sp>
      <p:pic>
        <p:nvPicPr>
          <p:cNvPr id="1026" name="Picture 2" descr="File:LIFE magazine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371725"/>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608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64862"/>
            <a:ext cx="12192000" cy="6813550"/>
          </a:xfrm>
          <a:prstGeom prst="rect">
            <a:avLst/>
          </a:prstGeom>
        </p:spPr>
      </p:pic>
      <p:sp>
        <p:nvSpPr>
          <p:cNvPr id="2" name="Title 1"/>
          <p:cNvSpPr>
            <a:spLocks noGrp="1"/>
          </p:cNvSpPr>
          <p:nvPr>
            <p:ph type="title"/>
          </p:nvPr>
        </p:nvSpPr>
        <p:spPr/>
        <p:txBody>
          <a:bodyPr/>
          <a:lstStyle/>
          <a:p>
            <a:r>
              <a:rPr lang="en-US" dirty="0"/>
              <a:t>l. Stop the NOISE!</a:t>
            </a:r>
          </a:p>
        </p:txBody>
      </p:sp>
    </p:spTree>
    <p:extLst>
      <p:ext uri="{BB962C8B-B14F-4D97-AF65-F5344CB8AC3E}">
        <p14:creationId xmlns:p14="http://schemas.microsoft.com/office/powerpoint/2010/main" val="155086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14300"/>
            <a:ext cx="12192000" cy="6743700"/>
          </a:xfrm>
          <a:prstGeom prst="rect">
            <a:avLst/>
          </a:prstGeom>
        </p:spPr>
      </p:pic>
      <p:sp>
        <p:nvSpPr>
          <p:cNvPr id="2" name="Title 1"/>
          <p:cNvSpPr>
            <a:spLocks noGrp="1"/>
          </p:cNvSpPr>
          <p:nvPr>
            <p:ph type="title"/>
          </p:nvPr>
        </p:nvSpPr>
        <p:spPr/>
        <p:txBody>
          <a:bodyPr/>
          <a:lstStyle/>
          <a:p>
            <a:r>
              <a:rPr lang="en-US" dirty="0">
                <a:solidFill>
                  <a:srgbClr val="315EC3"/>
                </a:solidFill>
              </a:rPr>
              <a:t>l. Stop the NOISE!</a:t>
            </a:r>
          </a:p>
        </p:txBody>
      </p:sp>
      <p:sp>
        <p:nvSpPr>
          <p:cNvPr id="4" name="Title 1"/>
          <p:cNvSpPr txBox="1">
            <a:spLocks/>
          </p:cNvSpPr>
          <p:nvPr/>
        </p:nvSpPr>
        <p:spPr>
          <a:xfrm>
            <a:off x="337073" y="5254138"/>
            <a:ext cx="1185492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bg1"/>
                </a:solidFill>
                <a:effectLst>
                  <a:outerShdw blurRad="127000" dist="38100" dir="2700000" algn="tl">
                    <a:srgbClr val="000000">
                      <a:alpha val="68000"/>
                    </a:srgbClr>
                  </a:outerShdw>
                </a:effectLst>
                <a:latin typeface="Mom´sTypewriter" panose="00000400000000000000" pitchFamily="2" charset="0"/>
                <a:ea typeface="+mj-ea"/>
                <a:cs typeface="+mj-cs"/>
              </a:defRPr>
            </a:lvl1pPr>
          </a:lstStyle>
          <a:p>
            <a:r>
              <a:rPr lang="en-US" dirty="0"/>
              <a:t>2. Enjoy the SILENCE!</a:t>
            </a:r>
          </a:p>
        </p:txBody>
      </p:sp>
    </p:spTree>
    <p:extLst>
      <p:ext uri="{BB962C8B-B14F-4D97-AF65-F5344CB8AC3E}">
        <p14:creationId xmlns:p14="http://schemas.microsoft.com/office/powerpoint/2010/main" val="203442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14300"/>
            <a:ext cx="12192000" cy="6743700"/>
          </a:xfrm>
          <a:prstGeom prst="rect">
            <a:avLst/>
          </a:prstGeom>
        </p:spPr>
      </p:pic>
      <p:sp>
        <p:nvSpPr>
          <p:cNvPr id="2" name="Title 1"/>
          <p:cNvSpPr>
            <a:spLocks noGrp="1"/>
          </p:cNvSpPr>
          <p:nvPr>
            <p:ph type="title"/>
          </p:nvPr>
        </p:nvSpPr>
        <p:spPr/>
        <p:txBody>
          <a:bodyPr/>
          <a:lstStyle/>
          <a:p>
            <a:r>
              <a:rPr lang="en-US">
                <a:solidFill>
                  <a:srgbClr val="315EC3"/>
                </a:solidFill>
              </a:rPr>
              <a:t>l. </a:t>
            </a:r>
            <a:r>
              <a:rPr lang="en-US" dirty="0">
                <a:solidFill>
                  <a:srgbClr val="315EC3"/>
                </a:solidFill>
              </a:rPr>
              <a:t>Stop the NOISE!</a:t>
            </a:r>
          </a:p>
        </p:txBody>
      </p:sp>
      <p:sp>
        <p:nvSpPr>
          <p:cNvPr id="4" name="Title 1"/>
          <p:cNvSpPr txBox="1">
            <a:spLocks/>
          </p:cNvSpPr>
          <p:nvPr/>
        </p:nvSpPr>
        <p:spPr>
          <a:xfrm>
            <a:off x="337073" y="5254138"/>
            <a:ext cx="1185492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bg1"/>
                </a:solidFill>
                <a:effectLst>
                  <a:outerShdw blurRad="127000" dist="38100" dir="2700000" algn="tl">
                    <a:srgbClr val="000000">
                      <a:alpha val="68000"/>
                    </a:srgbClr>
                  </a:outerShdw>
                </a:effectLst>
                <a:latin typeface="Mom´sTypewriter" panose="00000400000000000000" pitchFamily="2" charset="0"/>
                <a:ea typeface="+mj-ea"/>
                <a:cs typeface="+mj-cs"/>
              </a:defRPr>
            </a:lvl1pPr>
          </a:lstStyle>
          <a:p>
            <a:r>
              <a:rPr lang="en-US" dirty="0"/>
              <a:t>2. Enjoy the SILENCE!</a:t>
            </a:r>
          </a:p>
        </p:txBody>
      </p:sp>
      <p:sp>
        <p:nvSpPr>
          <p:cNvPr id="3" name="TextBox 2"/>
          <p:cNvSpPr txBox="1"/>
          <p:nvPr/>
        </p:nvSpPr>
        <p:spPr>
          <a:xfrm>
            <a:off x="3419061" y="2186609"/>
            <a:ext cx="9621078" cy="2400657"/>
          </a:xfrm>
          <a:prstGeom prst="rect">
            <a:avLst/>
          </a:prstGeom>
          <a:noFill/>
        </p:spPr>
        <p:txBody>
          <a:bodyPr wrap="square" rtlCol="0">
            <a:spAutoFit/>
          </a:bodyPr>
          <a:lstStyle/>
          <a:p>
            <a:r>
              <a:rPr lang="en-US" sz="15000" b="1" dirty="0">
                <a:solidFill>
                  <a:schemeClr val="bg1"/>
                </a:solidFill>
              </a:rPr>
              <a:t>HOW?</a:t>
            </a:r>
          </a:p>
        </p:txBody>
      </p:sp>
    </p:spTree>
    <p:extLst>
      <p:ext uri="{BB962C8B-B14F-4D97-AF65-F5344CB8AC3E}">
        <p14:creationId xmlns:p14="http://schemas.microsoft.com/office/powerpoint/2010/main" val="3323140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Enjoy ... </a:t>
            </a:r>
            <a:br>
              <a:rPr lang="en-US" dirty="0"/>
            </a:br>
            <a:r>
              <a:rPr lang="en-US" u="sng" dirty="0">
                <a:effectLst>
                  <a:glow rad="127000">
                    <a:srgbClr val="FF0000"/>
                  </a:glow>
                  <a:outerShdw blurRad="127000" dist="38100" dir="2700000" algn="tl">
                    <a:srgbClr val="000000">
                      <a:alpha val="68000"/>
                    </a:srgbClr>
                  </a:outerShdw>
                </a:effectLst>
              </a:rPr>
              <a:t>LISTENING</a:t>
            </a:r>
            <a:r>
              <a:rPr lang="en-US" dirty="0"/>
              <a:t>!</a:t>
            </a:r>
          </a:p>
        </p:txBody>
      </p:sp>
      <p:sp>
        <p:nvSpPr>
          <p:cNvPr id="3" name="Content Placeholder 2"/>
          <p:cNvSpPr>
            <a:spLocks noGrp="1"/>
          </p:cNvSpPr>
          <p:nvPr>
            <p:ph idx="1"/>
          </p:nvPr>
        </p:nvSpPr>
        <p:spPr>
          <a:xfrm>
            <a:off x="316006" y="2377439"/>
            <a:ext cx="4987514" cy="3936683"/>
          </a:xfrm>
        </p:spPr>
        <p:txBody>
          <a:bodyPr/>
          <a:lstStyle/>
          <a:p>
            <a:r>
              <a:rPr lang="en-US" dirty="0">
                <a:effectLst/>
              </a:rPr>
              <a:t>"Be silent, O Israel, and </a:t>
            </a:r>
            <a:r>
              <a:rPr lang="en-US" dirty="0">
                <a:effectLst>
                  <a:glow rad="127000">
                    <a:srgbClr val="FF0000"/>
                  </a:glow>
                </a:effectLst>
              </a:rPr>
              <a:t>listen</a:t>
            </a:r>
            <a:r>
              <a:rPr lang="en-US" dirty="0">
                <a:effectLst/>
              </a:rPr>
              <a:t>! You have now become the people of the LORD your God. (</a:t>
            </a:r>
            <a:r>
              <a:rPr lang="en-US" dirty="0" err="1">
                <a:effectLst/>
              </a:rPr>
              <a:t>Deu</a:t>
            </a:r>
            <a:r>
              <a:rPr lang="en-US" dirty="0">
                <a:effectLst/>
              </a:rPr>
              <a:t> 27:9)</a:t>
            </a:r>
          </a:p>
          <a:p>
            <a:endParaRPr lang="en-US" dirty="0"/>
          </a:p>
        </p:txBody>
      </p:sp>
      <p:pic>
        <p:nvPicPr>
          <p:cNvPr id="6" name="Picture 5"/>
          <p:cNvPicPr>
            <a:picLocks noChangeAspect="1"/>
          </p:cNvPicPr>
          <p:nvPr/>
        </p:nvPicPr>
        <p:blipFill rotWithShape="1">
          <a:blip r:embed="rId3"/>
          <a:srcRect r="17546"/>
          <a:stretch/>
        </p:blipFill>
        <p:spPr>
          <a:xfrm>
            <a:off x="4843663" y="0"/>
            <a:ext cx="7340717" cy="6858000"/>
          </a:xfrm>
          <a:prstGeom prst="rect">
            <a:avLst/>
          </a:prstGeom>
        </p:spPr>
      </p:pic>
    </p:spTree>
    <p:extLst>
      <p:ext uri="{BB962C8B-B14F-4D97-AF65-F5344CB8AC3E}">
        <p14:creationId xmlns:p14="http://schemas.microsoft.com/office/powerpoint/2010/main" val="185475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ctrTitle"/>
          </p:nvPr>
        </p:nvSpPr>
        <p:spPr>
          <a:xfrm>
            <a:off x="849086" y="1273628"/>
            <a:ext cx="9775372" cy="4239306"/>
          </a:xfrm>
        </p:spPr>
        <p:txBody>
          <a:bodyPr>
            <a:noAutofit/>
          </a:bodyPr>
          <a:lstStyle/>
          <a:p>
            <a:pPr algn="l"/>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When Life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8800" dirty="0">
                <a:solidFill>
                  <a:schemeClr val="bg1"/>
                </a:solidFill>
                <a:effectLst>
                  <a:outerShdw blurRad="38100" dist="38100" dir="2700000" algn="tl">
                    <a:srgbClr val="000000">
                      <a:alpha val="43137"/>
                    </a:srgbClr>
                  </a:outerShdw>
                </a:effectLst>
                <a:latin typeface="Mom´sTypewriter" panose="00000400000000000000" pitchFamily="2" charset="0"/>
              </a:rPr>
              <a:t>Seems</a:t>
            </a:r>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11500" dirty="0">
                <a:solidFill>
                  <a:schemeClr val="bg1"/>
                </a:solidFill>
                <a:effectLst>
                  <a:outerShdw blurRad="38100" dist="38100" dir="2700000" algn="tl">
                    <a:srgbClr val="000000">
                      <a:alpha val="43137"/>
                    </a:srgbClr>
                  </a:outerShdw>
                </a:effectLst>
                <a:latin typeface="Mom´sTypewriter" panose="00000400000000000000" pitchFamily="2" charset="0"/>
              </a:rPr>
              <a:t>Unfair</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3111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Enjoy ... </a:t>
            </a:r>
            <a:br>
              <a:rPr lang="en-US" dirty="0"/>
            </a:br>
            <a:r>
              <a:rPr lang="en-US" u="sng" dirty="0">
                <a:effectLst>
                  <a:glow rad="127000">
                    <a:srgbClr val="FF0000"/>
                  </a:glow>
                  <a:outerShdw blurRad="127000" dist="38100" dir="2700000" algn="tl">
                    <a:srgbClr val="000000">
                      <a:alpha val="68000"/>
                    </a:srgbClr>
                  </a:outerShdw>
                </a:effectLst>
              </a:rPr>
              <a:t>SEARCHING</a:t>
            </a:r>
            <a:r>
              <a:rPr lang="en-US" dirty="0"/>
              <a:t>!</a:t>
            </a:r>
          </a:p>
        </p:txBody>
      </p:sp>
      <p:sp>
        <p:nvSpPr>
          <p:cNvPr id="3" name="Content Placeholder 2"/>
          <p:cNvSpPr>
            <a:spLocks noGrp="1"/>
          </p:cNvSpPr>
          <p:nvPr>
            <p:ph idx="1"/>
          </p:nvPr>
        </p:nvSpPr>
        <p:spPr>
          <a:xfrm>
            <a:off x="247426" y="2583180"/>
            <a:ext cx="5010374" cy="3593782"/>
          </a:xfrm>
        </p:spPr>
        <p:txBody>
          <a:bodyPr/>
          <a:lstStyle/>
          <a:p>
            <a:r>
              <a:rPr lang="en-US" dirty="0">
                <a:effectLst/>
              </a:rPr>
              <a:t>... </a:t>
            </a:r>
            <a:r>
              <a:rPr lang="en-US" dirty="0">
                <a:effectLst>
                  <a:glow rad="127000">
                    <a:srgbClr val="FF0000"/>
                  </a:glow>
                </a:effectLst>
              </a:rPr>
              <a:t>search </a:t>
            </a:r>
            <a:r>
              <a:rPr lang="en-US" dirty="0">
                <a:effectLst/>
              </a:rPr>
              <a:t>your hearts and be silent. (</a:t>
            </a:r>
            <a:r>
              <a:rPr lang="en-US" dirty="0" err="1">
                <a:effectLst/>
              </a:rPr>
              <a:t>Psa</a:t>
            </a:r>
            <a:r>
              <a:rPr lang="en-US" dirty="0">
                <a:effectLst/>
              </a:rPr>
              <a:t> 4:4)</a:t>
            </a:r>
          </a:p>
          <a:p>
            <a:endParaRPr lang="en-US" dirty="0"/>
          </a:p>
        </p:txBody>
      </p:sp>
      <p:pic>
        <p:nvPicPr>
          <p:cNvPr id="5" name="Picture 4"/>
          <p:cNvPicPr>
            <a:picLocks noChangeAspect="1"/>
          </p:cNvPicPr>
          <p:nvPr/>
        </p:nvPicPr>
        <p:blipFill rotWithShape="1">
          <a:blip r:embed="rId3"/>
          <a:srcRect r="26657"/>
          <a:stretch/>
        </p:blipFill>
        <p:spPr>
          <a:xfrm>
            <a:off x="4667785" y="0"/>
            <a:ext cx="7493735" cy="6858000"/>
          </a:xfrm>
          <a:prstGeom prst="rect">
            <a:avLst/>
          </a:prstGeom>
        </p:spPr>
      </p:pic>
    </p:spTree>
    <p:extLst>
      <p:ext uri="{BB962C8B-B14F-4D97-AF65-F5344CB8AC3E}">
        <p14:creationId xmlns:p14="http://schemas.microsoft.com/office/powerpoint/2010/main" val="23837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Enjoy ... </a:t>
            </a:r>
            <a:br>
              <a:rPr lang="en-US" dirty="0"/>
            </a:br>
            <a:r>
              <a:rPr lang="en-US" u="sng" dirty="0">
                <a:effectLst>
                  <a:glow rad="127000">
                    <a:srgbClr val="FF0000"/>
                  </a:glow>
                  <a:outerShdw blurRad="127000" dist="38100" dir="2700000" algn="tl">
                    <a:srgbClr val="000000">
                      <a:alpha val="68000"/>
                    </a:srgbClr>
                  </a:outerShdw>
                </a:effectLst>
              </a:rPr>
              <a:t>LINGERING</a:t>
            </a:r>
            <a:r>
              <a:rPr lang="en-US" dirty="0"/>
              <a:t>!</a:t>
            </a:r>
          </a:p>
        </p:txBody>
      </p:sp>
      <p:sp>
        <p:nvSpPr>
          <p:cNvPr id="3" name="Content Placeholder 2"/>
          <p:cNvSpPr>
            <a:spLocks noGrp="1"/>
          </p:cNvSpPr>
          <p:nvPr>
            <p:ph idx="1"/>
          </p:nvPr>
        </p:nvSpPr>
        <p:spPr>
          <a:xfrm>
            <a:off x="247426" y="2354579"/>
            <a:ext cx="5238974" cy="3822383"/>
          </a:xfrm>
        </p:spPr>
        <p:txBody>
          <a:bodyPr/>
          <a:lstStyle/>
          <a:p>
            <a:r>
              <a:rPr lang="en-US" dirty="0">
                <a:effectLst/>
              </a:rPr>
              <a:t>When he opened the seventh seal, there was silence in heaven for </a:t>
            </a:r>
            <a:r>
              <a:rPr lang="en-US" dirty="0">
                <a:effectLst>
                  <a:glow rad="127000">
                    <a:srgbClr val="FF0000"/>
                  </a:glow>
                </a:effectLst>
              </a:rPr>
              <a:t>about half an hour</a:t>
            </a:r>
            <a:r>
              <a:rPr lang="en-US" dirty="0">
                <a:effectLst/>
              </a:rPr>
              <a:t>. (Rev 8:1) </a:t>
            </a:r>
          </a:p>
          <a:p>
            <a:endParaRPr lang="en-US" dirty="0"/>
          </a:p>
        </p:txBody>
      </p:sp>
      <p:pic>
        <p:nvPicPr>
          <p:cNvPr id="4" name="Picture 3"/>
          <p:cNvPicPr>
            <a:picLocks noChangeAspect="1"/>
          </p:cNvPicPr>
          <p:nvPr/>
        </p:nvPicPr>
        <p:blipFill rotWithShape="1">
          <a:blip r:embed="rId3"/>
          <a:srcRect r="44573"/>
          <a:stretch/>
        </p:blipFill>
        <p:spPr>
          <a:xfrm>
            <a:off x="5370569" y="0"/>
            <a:ext cx="6821431" cy="6858000"/>
          </a:xfrm>
          <a:prstGeom prst="rect">
            <a:avLst/>
          </a:prstGeom>
        </p:spPr>
      </p:pic>
    </p:spTree>
    <p:extLst>
      <p:ext uri="{BB962C8B-B14F-4D97-AF65-F5344CB8AC3E}">
        <p14:creationId xmlns:p14="http://schemas.microsoft.com/office/powerpoint/2010/main" val="44140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14300"/>
            <a:ext cx="12192000" cy="6743700"/>
          </a:xfrm>
          <a:prstGeom prst="rect">
            <a:avLst/>
          </a:prstGeom>
        </p:spPr>
      </p:pic>
      <p:sp>
        <p:nvSpPr>
          <p:cNvPr id="2" name="Title 1"/>
          <p:cNvSpPr>
            <a:spLocks noGrp="1"/>
          </p:cNvSpPr>
          <p:nvPr>
            <p:ph type="title"/>
          </p:nvPr>
        </p:nvSpPr>
        <p:spPr/>
        <p:txBody>
          <a:bodyPr/>
          <a:lstStyle/>
          <a:p>
            <a:r>
              <a:rPr lang="en-US" dirty="0">
                <a:solidFill>
                  <a:srgbClr val="315EC3"/>
                </a:solidFill>
              </a:rPr>
              <a:t>l. Stop the NOISE!</a:t>
            </a:r>
          </a:p>
        </p:txBody>
      </p:sp>
      <p:sp>
        <p:nvSpPr>
          <p:cNvPr id="4" name="Title 1"/>
          <p:cNvSpPr txBox="1">
            <a:spLocks/>
          </p:cNvSpPr>
          <p:nvPr/>
        </p:nvSpPr>
        <p:spPr>
          <a:xfrm>
            <a:off x="337073" y="5254138"/>
            <a:ext cx="1185492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bg1"/>
                </a:solidFill>
                <a:effectLst>
                  <a:outerShdw blurRad="127000" dist="38100" dir="2700000" algn="tl">
                    <a:srgbClr val="000000">
                      <a:alpha val="68000"/>
                    </a:srgbClr>
                  </a:outerShdw>
                </a:effectLst>
                <a:latin typeface="Mom´sTypewriter" panose="00000400000000000000" pitchFamily="2" charset="0"/>
                <a:ea typeface="+mj-ea"/>
                <a:cs typeface="+mj-cs"/>
              </a:defRPr>
            </a:lvl1pPr>
          </a:lstStyle>
          <a:p>
            <a:r>
              <a:rPr lang="en-US" dirty="0"/>
              <a:t>2. Enjoy the SILENCE!</a:t>
            </a:r>
          </a:p>
        </p:txBody>
      </p:sp>
      <p:sp>
        <p:nvSpPr>
          <p:cNvPr id="3" name="TextBox 2"/>
          <p:cNvSpPr txBox="1"/>
          <p:nvPr/>
        </p:nvSpPr>
        <p:spPr>
          <a:xfrm>
            <a:off x="3419061" y="2186609"/>
            <a:ext cx="9621078" cy="2400657"/>
          </a:xfrm>
          <a:prstGeom prst="rect">
            <a:avLst/>
          </a:prstGeom>
          <a:noFill/>
        </p:spPr>
        <p:txBody>
          <a:bodyPr wrap="square" rtlCol="0">
            <a:spAutoFit/>
          </a:bodyPr>
          <a:lstStyle/>
          <a:p>
            <a:r>
              <a:rPr lang="en-US" sz="15000" b="1" dirty="0">
                <a:solidFill>
                  <a:schemeClr val="bg1"/>
                </a:solidFill>
              </a:rPr>
              <a:t>WHY?</a:t>
            </a:r>
          </a:p>
        </p:txBody>
      </p:sp>
    </p:spTree>
    <p:extLst>
      <p:ext uri="{BB962C8B-B14F-4D97-AF65-F5344CB8AC3E}">
        <p14:creationId xmlns:p14="http://schemas.microsoft.com/office/powerpoint/2010/main" val="2785700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2" name="Rectangle 1"/>
          <p:cNvSpPr/>
          <p:nvPr/>
        </p:nvSpPr>
        <p:spPr>
          <a:xfrm>
            <a:off x="0" y="4890254"/>
            <a:ext cx="12192000" cy="1754326"/>
          </a:xfrm>
          <a:prstGeom prst="rect">
            <a:avLst/>
          </a:prstGeom>
        </p:spPr>
        <p:txBody>
          <a:bodyPr wrap="square">
            <a:spAutoFit/>
          </a:bodyPr>
          <a:lstStyle/>
          <a:p>
            <a:pPr algn="ctr"/>
            <a:r>
              <a:rPr lang="en-US" sz="5400" b="1" dirty="0">
                <a:solidFill>
                  <a:srgbClr val="0B1D71"/>
                </a:solidFill>
                <a:effectLst>
                  <a:glow rad="127000">
                    <a:schemeClr val="bg1"/>
                  </a:glow>
                </a:effectLst>
                <a:latin typeface="Mom´sTypewriter" panose="00000400000000000000" pitchFamily="2" charset="0"/>
              </a:rPr>
              <a:t>let all the earth be </a:t>
            </a:r>
            <a:br>
              <a:rPr lang="en-US" sz="5400" b="1" dirty="0">
                <a:solidFill>
                  <a:srgbClr val="0B1D71"/>
                </a:solidFill>
                <a:effectLst>
                  <a:glow rad="127000">
                    <a:schemeClr val="bg1"/>
                  </a:glow>
                </a:effectLst>
                <a:latin typeface="Mom´sTypewriter" panose="00000400000000000000" pitchFamily="2" charset="0"/>
              </a:rPr>
            </a:br>
            <a:r>
              <a:rPr lang="en-US" sz="5400" b="1" dirty="0">
                <a:solidFill>
                  <a:srgbClr val="0B1D71"/>
                </a:solidFill>
                <a:effectLst>
                  <a:glow rad="127000">
                    <a:schemeClr val="bg1"/>
                  </a:glow>
                </a:effectLst>
                <a:latin typeface="Mom´sTypewriter" panose="00000400000000000000" pitchFamily="2" charset="0"/>
              </a:rPr>
              <a:t>silent before him."</a:t>
            </a:r>
          </a:p>
        </p:txBody>
      </p:sp>
    </p:spTree>
    <p:extLst>
      <p:ext uri="{BB962C8B-B14F-4D97-AF65-F5344CB8AC3E}">
        <p14:creationId xmlns:p14="http://schemas.microsoft.com/office/powerpoint/2010/main" val="150548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3" name="Content Placeholder 2"/>
          <p:cNvSpPr>
            <a:spLocks noGrp="1"/>
          </p:cNvSpPr>
          <p:nvPr>
            <p:ph idx="1"/>
          </p:nvPr>
        </p:nvSpPr>
        <p:spPr>
          <a:xfrm>
            <a:off x="213778" y="192644"/>
            <a:ext cx="4745488" cy="4565878"/>
          </a:xfrm>
        </p:spPr>
        <p:txBody>
          <a:bodyPr/>
          <a:lstStyle/>
          <a:p>
            <a:r>
              <a:rPr lang="en-US" sz="5400" dirty="0">
                <a:latin typeface="Mom´sTypewriter" panose="00000400000000000000" pitchFamily="2" charset="0"/>
              </a:rPr>
              <a:t>BECAUSE ...</a:t>
            </a:r>
          </a:p>
          <a:p>
            <a:r>
              <a:rPr lang="en-US" sz="5400" dirty="0">
                <a:latin typeface="Mom´sTypewriter" panose="00000400000000000000" pitchFamily="2" charset="0"/>
              </a:rPr>
              <a:t> </a:t>
            </a:r>
            <a:r>
              <a:rPr lang="en-US" sz="5400" baseline="30000" dirty="0">
                <a:latin typeface="Mom´sTypewriter" panose="00000400000000000000" pitchFamily="2" charset="0"/>
              </a:rPr>
              <a:t>2O</a:t>
            </a:r>
            <a:r>
              <a:rPr lang="en-US" sz="5400" dirty="0">
                <a:latin typeface="Mom´sTypewriter" panose="00000400000000000000" pitchFamily="2" charset="0"/>
              </a:rPr>
              <a:t> ... the LORD is in his holy temple... </a:t>
            </a:r>
            <a:br>
              <a:rPr lang="en-US" dirty="0">
                <a:latin typeface="Mom´sTypewriter" panose="00000400000000000000" pitchFamily="2" charset="0"/>
              </a:rPr>
            </a:br>
            <a:endParaRPr lang="en-US" dirty="0"/>
          </a:p>
        </p:txBody>
      </p:sp>
      <p:sp>
        <p:nvSpPr>
          <p:cNvPr id="2" name="Rectangle 1"/>
          <p:cNvSpPr/>
          <p:nvPr/>
        </p:nvSpPr>
        <p:spPr>
          <a:xfrm>
            <a:off x="0" y="4890254"/>
            <a:ext cx="12192000" cy="1754326"/>
          </a:xfrm>
          <a:prstGeom prst="rect">
            <a:avLst/>
          </a:prstGeom>
        </p:spPr>
        <p:txBody>
          <a:bodyPr wrap="square">
            <a:spAutoFit/>
          </a:bodyPr>
          <a:lstStyle/>
          <a:p>
            <a:pPr algn="ctr"/>
            <a:r>
              <a:rPr lang="en-US" sz="5400" b="1" dirty="0">
                <a:solidFill>
                  <a:srgbClr val="0B1D71"/>
                </a:solidFill>
                <a:effectLst>
                  <a:glow rad="127000">
                    <a:schemeClr val="bg1"/>
                  </a:glow>
                </a:effectLst>
                <a:latin typeface="Mom´sTypewriter" panose="00000400000000000000" pitchFamily="2" charset="0"/>
              </a:rPr>
              <a:t>let all the earth be </a:t>
            </a:r>
            <a:br>
              <a:rPr lang="en-US" sz="5400" b="1" dirty="0">
                <a:solidFill>
                  <a:srgbClr val="0B1D71"/>
                </a:solidFill>
                <a:effectLst>
                  <a:glow rad="127000">
                    <a:schemeClr val="bg1"/>
                  </a:glow>
                </a:effectLst>
                <a:latin typeface="Mom´sTypewriter" panose="00000400000000000000" pitchFamily="2" charset="0"/>
              </a:rPr>
            </a:br>
            <a:r>
              <a:rPr lang="en-US" sz="5400" b="1" dirty="0">
                <a:solidFill>
                  <a:srgbClr val="0B1D71"/>
                </a:solidFill>
                <a:effectLst>
                  <a:glow rad="127000">
                    <a:schemeClr val="bg1"/>
                  </a:glow>
                </a:effectLst>
                <a:latin typeface="Mom´sTypewriter" panose="00000400000000000000" pitchFamily="2" charset="0"/>
              </a:rPr>
              <a:t>silent before him."</a:t>
            </a:r>
          </a:p>
        </p:txBody>
      </p:sp>
    </p:spTree>
    <p:extLst>
      <p:ext uri="{BB962C8B-B14F-4D97-AF65-F5344CB8AC3E}">
        <p14:creationId xmlns:p14="http://schemas.microsoft.com/office/powerpoint/2010/main" val="1689497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pPr>
              <a:lnSpc>
                <a:spcPct val="100000"/>
              </a:lnSpc>
            </a:pPr>
            <a:r>
              <a:rPr lang="en-US" dirty="0"/>
              <a:t>BECAUSE ...</a:t>
            </a:r>
            <a:br>
              <a:rPr lang="en-US" dirty="0"/>
            </a:br>
            <a:r>
              <a:rPr lang="en-US" dirty="0">
                <a:effectLst/>
              </a:rPr>
              <a:t>“God </a:t>
            </a:r>
            <a:r>
              <a:rPr lang="en-US" u="sng" dirty="0">
                <a:effectLst>
                  <a:glow rad="127000">
                    <a:srgbClr val="FF0000"/>
                  </a:glow>
                </a:effectLst>
              </a:rPr>
              <a:t>Rules</a:t>
            </a:r>
            <a:r>
              <a:rPr lang="en-US" dirty="0">
                <a:effectLst/>
              </a:rPr>
              <a:t>!”</a:t>
            </a:r>
            <a:endParaRPr lang="en-US" dirty="0"/>
          </a:p>
        </p:txBody>
      </p:sp>
      <p:sp>
        <p:nvSpPr>
          <p:cNvPr id="3" name="Content Placeholder 2"/>
          <p:cNvSpPr>
            <a:spLocks noGrp="1"/>
          </p:cNvSpPr>
          <p:nvPr>
            <p:ph idx="1"/>
          </p:nvPr>
        </p:nvSpPr>
        <p:spPr>
          <a:xfrm>
            <a:off x="247426" y="4869179"/>
            <a:ext cx="11944574" cy="1307783"/>
          </a:xfrm>
        </p:spPr>
        <p:txBody>
          <a:bodyPr>
            <a:normAutofit/>
          </a:bodyPr>
          <a:lstStyle/>
          <a:p>
            <a:r>
              <a:rPr lang="en-US" sz="4400" baseline="30000" dirty="0">
                <a:solidFill>
                  <a:srgbClr val="15276D"/>
                </a:solidFill>
                <a:effectLst>
                  <a:glow rad="127000">
                    <a:schemeClr val="bg1"/>
                  </a:glow>
                </a:effectLst>
              </a:rPr>
              <a:t> </a:t>
            </a:r>
            <a:r>
              <a:rPr lang="en-US" sz="4800" baseline="30000" dirty="0">
                <a:solidFill>
                  <a:srgbClr val="15276D"/>
                </a:solidFill>
                <a:effectLst>
                  <a:glow rad="190500">
                    <a:schemeClr val="bg1"/>
                  </a:glow>
                </a:effectLst>
              </a:rPr>
              <a:t>Psalm 11:4 </a:t>
            </a:r>
            <a:r>
              <a:rPr lang="en-US" sz="4800" dirty="0">
                <a:solidFill>
                  <a:srgbClr val="15276D"/>
                </a:solidFill>
                <a:effectLst>
                  <a:glow rad="127000">
                    <a:schemeClr val="bg1"/>
                  </a:glow>
                </a:effectLst>
              </a:rPr>
              <a:t>The LORD is in his holy temple; </a:t>
            </a:r>
            <a:br>
              <a:rPr lang="en-US" sz="4800" dirty="0">
                <a:solidFill>
                  <a:srgbClr val="15276D"/>
                </a:solidFill>
                <a:effectLst>
                  <a:glow rad="127000">
                    <a:schemeClr val="bg1"/>
                  </a:glow>
                </a:effectLst>
              </a:rPr>
            </a:br>
            <a:r>
              <a:rPr lang="en-US" sz="4800" dirty="0">
                <a:solidFill>
                  <a:srgbClr val="15276D"/>
                </a:solidFill>
                <a:effectLst>
                  <a:glow rad="127000">
                    <a:schemeClr val="bg1"/>
                  </a:glow>
                </a:effectLst>
              </a:rPr>
              <a:t>the LORD is on his heavenly </a:t>
            </a:r>
            <a:r>
              <a:rPr lang="en-US" sz="4800" dirty="0">
                <a:solidFill>
                  <a:srgbClr val="FF0000"/>
                </a:solidFill>
                <a:effectLst>
                  <a:glow rad="127000">
                    <a:schemeClr val="bg1"/>
                  </a:glow>
                </a:effectLst>
              </a:rPr>
              <a:t>throne</a:t>
            </a:r>
            <a:r>
              <a:rPr lang="en-US" sz="4800" dirty="0">
                <a:solidFill>
                  <a:srgbClr val="15276D"/>
                </a:solidFill>
                <a:effectLst>
                  <a:glow rad="127000">
                    <a:schemeClr val="bg1"/>
                  </a:glow>
                </a:effectLst>
              </a:rPr>
              <a:t>. </a:t>
            </a:r>
          </a:p>
        </p:txBody>
      </p:sp>
    </p:spTree>
    <p:extLst>
      <p:ext uri="{BB962C8B-B14F-4D97-AF65-F5344CB8AC3E}">
        <p14:creationId xmlns:p14="http://schemas.microsoft.com/office/powerpoint/2010/main" val="10844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pPr>
              <a:lnSpc>
                <a:spcPct val="100000"/>
              </a:lnSpc>
            </a:pPr>
            <a:r>
              <a:rPr lang="en-US" dirty="0"/>
              <a:t>BECAUSE ...</a:t>
            </a:r>
            <a:r>
              <a:rPr lang="en-US" dirty="0">
                <a:effectLst/>
              </a:rPr>
              <a:t> </a:t>
            </a:r>
            <a:br>
              <a:rPr lang="en-US" dirty="0">
                <a:effectLst/>
              </a:rPr>
            </a:br>
            <a:r>
              <a:rPr lang="en-US" dirty="0">
                <a:effectLst/>
              </a:rPr>
              <a:t>“God </a:t>
            </a:r>
            <a:r>
              <a:rPr lang="en-US" u="sng" dirty="0">
                <a:effectLst>
                  <a:glow rad="127000">
                    <a:srgbClr val="FF0000"/>
                  </a:glow>
                </a:effectLst>
              </a:rPr>
              <a:t>Sees</a:t>
            </a:r>
            <a:r>
              <a:rPr lang="en-US" dirty="0">
                <a:effectLst/>
              </a:rPr>
              <a:t>!”</a:t>
            </a:r>
            <a:endParaRPr lang="en-US" dirty="0"/>
          </a:p>
        </p:txBody>
      </p:sp>
      <p:sp>
        <p:nvSpPr>
          <p:cNvPr id="3" name="Content Placeholder 2"/>
          <p:cNvSpPr>
            <a:spLocks noGrp="1"/>
          </p:cNvSpPr>
          <p:nvPr>
            <p:ph idx="1"/>
          </p:nvPr>
        </p:nvSpPr>
        <p:spPr>
          <a:xfrm>
            <a:off x="247426" y="3314701"/>
            <a:ext cx="11944574" cy="2862262"/>
          </a:xfrm>
        </p:spPr>
        <p:txBody>
          <a:bodyPr>
            <a:noAutofit/>
          </a:bodyPr>
          <a:lstStyle/>
          <a:p>
            <a:r>
              <a:rPr lang="en-US" sz="4400" baseline="30000" dirty="0">
                <a:solidFill>
                  <a:srgbClr val="15276D"/>
                </a:solidFill>
                <a:effectLst>
                  <a:glow rad="190500">
                    <a:schemeClr val="bg1"/>
                  </a:glow>
                </a:effectLst>
              </a:rPr>
              <a:t> 4</a:t>
            </a:r>
            <a:r>
              <a:rPr lang="en-US" sz="4400" dirty="0">
                <a:solidFill>
                  <a:srgbClr val="15276D"/>
                </a:solidFill>
                <a:effectLst>
                  <a:glow rad="190500">
                    <a:schemeClr val="bg1"/>
                  </a:glow>
                </a:effectLst>
              </a:rPr>
              <a:t> He </a:t>
            </a:r>
            <a:r>
              <a:rPr lang="en-US" sz="4400" dirty="0">
                <a:solidFill>
                  <a:srgbClr val="FF0000"/>
                </a:solidFill>
                <a:effectLst>
                  <a:glow rad="190500">
                    <a:schemeClr val="bg1"/>
                  </a:glow>
                </a:effectLst>
              </a:rPr>
              <a:t>observes</a:t>
            </a:r>
            <a:r>
              <a:rPr lang="en-US" sz="4400" dirty="0">
                <a:solidFill>
                  <a:srgbClr val="15276D"/>
                </a:solidFill>
                <a:effectLst>
                  <a:glow rad="190500">
                    <a:schemeClr val="bg1"/>
                  </a:glow>
                </a:effectLst>
              </a:rPr>
              <a:t> the sons of </a:t>
            </a:r>
            <a:br>
              <a:rPr lang="en-US" sz="4400" dirty="0">
                <a:solidFill>
                  <a:srgbClr val="15276D"/>
                </a:solidFill>
                <a:effectLst>
                  <a:glow rad="190500">
                    <a:schemeClr val="bg1"/>
                  </a:glow>
                </a:effectLst>
              </a:rPr>
            </a:br>
            <a:r>
              <a:rPr lang="en-US" sz="4400" dirty="0">
                <a:solidFill>
                  <a:srgbClr val="15276D"/>
                </a:solidFill>
                <a:effectLst>
                  <a:glow rad="190500">
                    <a:schemeClr val="bg1"/>
                  </a:glow>
                </a:effectLst>
              </a:rPr>
              <a:t>men; his </a:t>
            </a:r>
            <a:r>
              <a:rPr lang="en-US" sz="4400" dirty="0">
                <a:solidFill>
                  <a:srgbClr val="FF0000"/>
                </a:solidFill>
                <a:effectLst>
                  <a:glow rad="190500">
                    <a:schemeClr val="bg1"/>
                  </a:glow>
                </a:effectLst>
              </a:rPr>
              <a:t>eyes</a:t>
            </a:r>
            <a:r>
              <a:rPr lang="en-US" sz="4400" dirty="0">
                <a:solidFill>
                  <a:srgbClr val="15276D"/>
                </a:solidFill>
                <a:effectLst>
                  <a:glow rad="190500">
                    <a:schemeClr val="bg1"/>
                  </a:glow>
                </a:effectLst>
              </a:rPr>
              <a:t> </a:t>
            </a:r>
            <a:r>
              <a:rPr lang="en-US" sz="4400" dirty="0">
                <a:solidFill>
                  <a:srgbClr val="FF0000"/>
                </a:solidFill>
                <a:effectLst>
                  <a:glow rad="190500">
                    <a:schemeClr val="bg1"/>
                  </a:glow>
                </a:effectLst>
              </a:rPr>
              <a:t>examine</a:t>
            </a:r>
            <a:r>
              <a:rPr lang="en-US" sz="4400" dirty="0">
                <a:solidFill>
                  <a:srgbClr val="15276D"/>
                </a:solidFill>
                <a:effectLst>
                  <a:glow rad="190500">
                    <a:schemeClr val="bg1"/>
                  </a:glow>
                </a:effectLst>
              </a:rPr>
              <a:t> </a:t>
            </a:r>
            <a:br>
              <a:rPr lang="en-US" sz="4400" dirty="0">
                <a:solidFill>
                  <a:srgbClr val="15276D"/>
                </a:solidFill>
                <a:effectLst>
                  <a:glow rad="190500">
                    <a:schemeClr val="bg1"/>
                  </a:glow>
                </a:effectLst>
              </a:rPr>
            </a:br>
            <a:r>
              <a:rPr lang="en-US" sz="4400" dirty="0">
                <a:solidFill>
                  <a:srgbClr val="15276D"/>
                </a:solidFill>
                <a:effectLst>
                  <a:glow rad="190500">
                    <a:schemeClr val="bg1"/>
                  </a:glow>
                </a:effectLst>
              </a:rPr>
              <a:t>them.  	</a:t>
            </a:r>
            <a:r>
              <a:rPr lang="en-US" sz="4400" baseline="30000" dirty="0">
                <a:solidFill>
                  <a:srgbClr val="15276D"/>
                </a:solidFill>
                <a:effectLst>
                  <a:glow rad="190500">
                    <a:schemeClr val="bg1"/>
                  </a:glow>
                </a:effectLst>
              </a:rPr>
              <a:t>5</a:t>
            </a:r>
            <a:r>
              <a:rPr lang="en-US" sz="4400" dirty="0">
                <a:solidFill>
                  <a:srgbClr val="15276D"/>
                </a:solidFill>
                <a:effectLst>
                  <a:glow rad="190500">
                    <a:schemeClr val="bg1"/>
                  </a:glow>
                </a:effectLst>
              </a:rPr>
              <a:t> The LORD </a:t>
            </a:r>
            <a:br>
              <a:rPr lang="en-US" sz="4400" dirty="0">
                <a:solidFill>
                  <a:srgbClr val="15276D"/>
                </a:solidFill>
                <a:effectLst>
                  <a:glow rad="190500">
                    <a:schemeClr val="bg1"/>
                  </a:glow>
                </a:effectLst>
              </a:rPr>
            </a:br>
            <a:r>
              <a:rPr lang="en-US" sz="4400" dirty="0">
                <a:solidFill>
                  <a:srgbClr val="FF0000"/>
                </a:solidFill>
                <a:effectLst>
                  <a:glow rad="190500">
                    <a:schemeClr val="bg1"/>
                  </a:glow>
                </a:effectLst>
              </a:rPr>
              <a:t>examines</a:t>
            </a:r>
            <a:r>
              <a:rPr lang="en-US" sz="4400" dirty="0">
                <a:solidFill>
                  <a:srgbClr val="15276D"/>
                </a:solidFill>
                <a:effectLst>
                  <a:glow rad="190500">
                    <a:schemeClr val="bg1"/>
                  </a:glow>
                </a:effectLst>
              </a:rPr>
              <a:t> the righteous, but the wicked and those who love violence his soul hates.</a:t>
            </a:r>
          </a:p>
        </p:txBody>
      </p:sp>
    </p:spTree>
    <p:extLst>
      <p:ext uri="{BB962C8B-B14F-4D97-AF65-F5344CB8AC3E}">
        <p14:creationId xmlns:p14="http://schemas.microsoft.com/office/powerpoint/2010/main" val="179651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pPr>
              <a:lnSpc>
                <a:spcPct val="100000"/>
              </a:lnSpc>
            </a:pPr>
            <a:r>
              <a:rPr lang="en-US" dirty="0"/>
              <a:t>BECAUSE ...</a:t>
            </a:r>
            <a:br>
              <a:rPr lang="en-US" dirty="0"/>
            </a:br>
            <a:r>
              <a:rPr lang="en-US" dirty="0"/>
              <a:t>“God </a:t>
            </a:r>
            <a:r>
              <a:rPr lang="en-US" u="sng" dirty="0">
                <a:effectLst>
                  <a:glow rad="127000">
                    <a:srgbClr val="FF0000"/>
                  </a:glow>
                  <a:outerShdw blurRad="127000" dist="38100" dir="2700000" algn="tl">
                    <a:srgbClr val="000000">
                      <a:alpha val="68000"/>
                    </a:srgbClr>
                  </a:outerShdw>
                </a:effectLst>
              </a:rPr>
              <a:t>Jud</a:t>
            </a:r>
            <a:r>
              <a:rPr lang="en-US" dirty="0">
                <a:effectLst>
                  <a:glow rad="127000">
                    <a:srgbClr val="FF0000"/>
                  </a:glow>
                  <a:outerShdw blurRad="127000" dist="38100" dir="2700000" algn="tl">
                    <a:srgbClr val="000000">
                      <a:alpha val="68000"/>
                    </a:srgbClr>
                  </a:outerShdw>
                </a:effectLst>
              </a:rPr>
              <a:t>g</a:t>
            </a:r>
            <a:r>
              <a:rPr lang="en-US" u="sng" dirty="0">
                <a:effectLst>
                  <a:glow rad="127000">
                    <a:srgbClr val="FF0000"/>
                  </a:glow>
                  <a:outerShdw blurRad="127000" dist="38100" dir="2700000" algn="tl">
                    <a:srgbClr val="000000">
                      <a:alpha val="68000"/>
                    </a:srgbClr>
                  </a:outerShdw>
                </a:effectLst>
              </a:rPr>
              <a:t>es</a:t>
            </a:r>
            <a:r>
              <a:rPr lang="en-US" dirty="0"/>
              <a:t>!”</a:t>
            </a:r>
          </a:p>
        </p:txBody>
      </p:sp>
      <p:sp>
        <p:nvSpPr>
          <p:cNvPr id="3" name="Content Placeholder 2"/>
          <p:cNvSpPr>
            <a:spLocks noGrp="1"/>
          </p:cNvSpPr>
          <p:nvPr>
            <p:ph idx="1"/>
          </p:nvPr>
        </p:nvSpPr>
        <p:spPr>
          <a:xfrm>
            <a:off x="247426" y="3543300"/>
            <a:ext cx="11944574" cy="5788343"/>
          </a:xfrm>
        </p:spPr>
        <p:txBody>
          <a:bodyPr>
            <a:normAutofit/>
          </a:bodyPr>
          <a:lstStyle/>
          <a:p>
            <a:r>
              <a:rPr lang="en-US" sz="4400" baseline="30000" dirty="0">
                <a:solidFill>
                  <a:srgbClr val="15276D"/>
                </a:solidFill>
                <a:effectLst>
                  <a:glow rad="190500">
                    <a:schemeClr val="bg1"/>
                  </a:glow>
                </a:effectLst>
              </a:rPr>
              <a:t>6</a:t>
            </a:r>
            <a:r>
              <a:rPr lang="en-US" sz="4400" dirty="0">
                <a:solidFill>
                  <a:srgbClr val="15276D"/>
                </a:solidFill>
                <a:effectLst>
                  <a:glow rad="190500">
                    <a:schemeClr val="bg1"/>
                  </a:glow>
                </a:effectLst>
              </a:rPr>
              <a:t> On the wicked he will</a:t>
            </a:r>
            <a:br>
              <a:rPr lang="en-US" sz="4400" dirty="0">
                <a:solidFill>
                  <a:srgbClr val="15276D"/>
                </a:solidFill>
                <a:effectLst>
                  <a:glow rad="190500">
                    <a:schemeClr val="bg1"/>
                  </a:glow>
                </a:effectLst>
              </a:rPr>
            </a:br>
            <a:r>
              <a:rPr lang="en-US" sz="4400" dirty="0">
                <a:solidFill>
                  <a:srgbClr val="15276D"/>
                </a:solidFill>
                <a:effectLst>
                  <a:glow rad="190500">
                    <a:schemeClr val="bg1"/>
                  </a:glow>
                </a:effectLst>
              </a:rPr>
              <a:t> rain fiery coals and </a:t>
            </a:r>
            <a:br>
              <a:rPr lang="en-US" sz="4400" dirty="0">
                <a:solidFill>
                  <a:srgbClr val="15276D"/>
                </a:solidFill>
                <a:effectLst>
                  <a:glow rad="190500">
                    <a:schemeClr val="bg1"/>
                  </a:glow>
                </a:effectLst>
              </a:rPr>
            </a:br>
            <a:r>
              <a:rPr lang="en-US" sz="4400" dirty="0">
                <a:solidFill>
                  <a:srgbClr val="15276D"/>
                </a:solidFill>
                <a:effectLst>
                  <a:glow rad="190500">
                    <a:schemeClr val="bg1"/>
                  </a:glow>
                </a:effectLst>
              </a:rPr>
              <a:t>burning sulfur;  a scorching wind will be their lot.</a:t>
            </a:r>
          </a:p>
          <a:p>
            <a:r>
              <a:rPr lang="en-US" sz="4400" baseline="30000" dirty="0">
                <a:solidFill>
                  <a:srgbClr val="15276D"/>
                </a:solidFill>
                <a:effectLst>
                  <a:glow rad="190500">
                    <a:schemeClr val="bg1"/>
                  </a:glow>
                </a:effectLst>
              </a:rPr>
              <a:t>7</a:t>
            </a:r>
            <a:r>
              <a:rPr lang="en-US" sz="4400" dirty="0">
                <a:solidFill>
                  <a:srgbClr val="15276D"/>
                </a:solidFill>
                <a:effectLst>
                  <a:glow rad="190500">
                    <a:schemeClr val="bg1"/>
                  </a:glow>
                </a:effectLst>
              </a:rPr>
              <a:t> For the LORD is righteous, he loves </a:t>
            </a:r>
            <a:r>
              <a:rPr lang="en-US" sz="4400" dirty="0">
                <a:solidFill>
                  <a:srgbClr val="FF0000"/>
                </a:solidFill>
                <a:effectLst>
                  <a:glow rad="190500">
                    <a:schemeClr val="bg1"/>
                  </a:glow>
                </a:effectLst>
              </a:rPr>
              <a:t>justice</a:t>
            </a:r>
            <a:r>
              <a:rPr lang="en-US" sz="4400" dirty="0">
                <a:solidFill>
                  <a:srgbClr val="15276D"/>
                </a:solidFill>
                <a:effectLst>
                  <a:glow rad="190500">
                    <a:schemeClr val="bg1"/>
                  </a:glow>
                </a:effectLst>
              </a:rPr>
              <a:t>; </a:t>
            </a:r>
            <a:br>
              <a:rPr lang="en-US" sz="4400" dirty="0">
                <a:solidFill>
                  <a:srgbClr val="15276D"/>
                </a:solidFill>
                <a:effectLst>
                  <a:glow rad="190500">
                    <a:schemeClr val="bg1"/>
                  </a:glow>
                </a:effectLst>
              </a:rPr>
            </a:br>
            <a:r>
              <a:rPr lang="en-US" sz="4400" dirty="0">
                <a:solidFill>
                  <a:srgbClr val="15276D"/>
                </a:solidFill>
                <a:effectLst>
                  <a:glow rad="190500">
                    <a:schemeClr val="bg1"/>
                  </a:glow>
                </a:effectLst>
              </a:rPr>
              <a:t>upright men will see his face. </a:t>
            </a:r>
          </a:p>
          <a:p>
            <a:endParaRPr lang="en-US" sz="4400" dirty="0">
              <a:solidFill>
                <a:srgbClr val="15276D"/>
              </a:solidFill>
              <a:effectLst>
                <a:glow rad="190500">
                  <a:schemeClr val="bg1"/>
                </a:glow>
                <a:outerShdw blurRad="101600" dist="38100" dir="2700000" algn="tl">
                  <a:srgbClr val="000000">
                    <a:alpha val="64000"/>
                  </a:srgbClr>
                </a:outerShdw>
              </a:effectLst>
            </a:endParaRPr>
          </a:p>
        </p:txBody>
      </p:sp>
    </p:spTree>
    <p:extLst>
      <p:ext uri="{BB962C8B-B14F-4D97-AF65-F5344CB8AC3E}">
        <p14:creationId xmlns:p14="http://schemas.microsoft.com/office/powerpoint/2010/main" val="105973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what it saying...</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798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3" name="Content Placeholder 2"/>
          <p:cNvSpPr>
            <a:spLocks noGrp="1"/>
          </p:cNvSpPr>
          <p:nvPr>
            <p:ph idx="1"/>
          </p:nvPr>
        </p:nvSpPr>
        <p:spPr>
          <a:xfrm>
            <a:off x="421597" y="275771"/>
            <a:ext cx="4745488" cy="4565878"/>
          </a:xfrm>
        </p:spPr>
        <p:txBody>
          <a:bodyPr/>
          <a:lstStyle/>
          <a:p>
            <a:r>
              <a:rPr lang="en-US" sz="5400" dirty="0"/>
              <a:t> </a:t>
            </a:r>
            <a:r>
              <a:rPr lang="en-US" sz="5400" baseline="30000" dirty="0">
                <a:latin typeface="Mom´sTypewriter" panose="00000400000000000000" pitchFamily="2" charset="0"/>
              </a:rPr>
              <a:t>2O</a:t>
            </a:r>
            <a:r>
              <a:rPr lang="en-US" sz="5400" dirty="0">
                <a:latin typeface="Mom´sTypewriter" panose="00000400000000000000" pitchFamily="2" charset="0"/>
              </a:rPr>
              <a:t> ... the LORD is in his holy temple... </a:t>
            </a:r>
            <a:br>
              <a:rPr lang="en-US" dirty="0">
                <a:latin typeface="Mom´sTypewriter" panose="00000400000000000000" pitchFamily="2" charset="0"/>
              </a:rPr>
            </a:br>
            <a:endParaRPr lang="en-US" dirty="0"/>
          </a:p>
        </p:txBody>
      </p:sp>
    </p:spTree>
    <p:extLst>
      <p:ext uri="{BB962C8B-B14F-4D97-AF65-F5344CB8AC3E}">
        <p14:creationId xmlns:p14="http://schemas.microsoft.com/office/powerpoint/2010/main" val="333413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1999" cy="6858000"/>
          </a:xfrm>
          <a:prstGeom prst="rect">
            <a:avLst/>
          </a:prstGeom>
        </p:spPr>
      </p:pic>
      <p:pic>
        <p:nvPicPr>
          <p:cNvPr id="8" name="Picture 7"/>
          <p:cNvPicPr>
            <a:picLocks noChangeAspect="1"/>
          </p:cNvPicPr>
          <p:nvPr/>
        </p:nvPicPr>
        <p:blipFill>
          <a:blip r:embed="rId4"/>
          <a:stretch>
            <a:fillRect/>
          </a:stretch>
        </p:blipFill>
        <p:spPr>
          <a:xfrm>
            <a:off x="0" y="1459140"/>
            <a:ext cx="12192000" cy="6813550"/>
          </a:xfrm>
          <a:prstGeom prst="rect">
            <a:avLst/>
          </a:prstGeom>
        </p:spPr>
      </p:pic>
      <p:sp>
        <p:nvSpPr>
          <p:cNvPr id="5" name="Title 4"/>
          <p:cNvSpPr>
            <a:spLocks noGrp="1"/>
          </p:cNvSpPr>
          <p:nvPr>
            <p:ph type="title"/>
          </p:nvPr>
        </p:nvSpPr>
        <p:spPr>
          <a:xfrm>
            <a:off x="654341" y="0"/>
            <a:ext cx="7604288" cy="3277961"/>
          </a:xfrm>
        </p:spPr>
        <p:txBody>
          <a:bodyPr/>
          <a:lstStyle/>
          <a:p>
            <a:r>
              <a:rPr lang="en-US" sz="8000" dirty="0">
                <a:effectLst>
                  <a:outerShdw blurRad="38100" dist="38100" dir="2700000" algn="tl">
                    <a:srgbClr val="000000">
                      <a:alpha val="43137"/>
                    </a:srgbClr>
                  </a:outerShdw>
                </a:effectLst>
              </a:rPr>
              <a:t>Get</a:t>
            </a:r>
            <a:r>
              <a:rPr lang="en-US" dirty="0">
                <a:effectLst>
                  <a:outerShdw blurRad="38100" dist="38100" dir="2700000" algn="tl">
                    <a:srgbClr val="000000">
                      <a:alpha val="43137"/>
                    </a:srgbClr>
                  </a:outerShdw>
                </a:effectLst>
              </a:rPr>
              <a:t> the </a:t>
            </a:r>
            <a:r>
              <a:rPr lang="en-US" sz="8800" dirty="0">
                <a:effectLst>
                  <a:outerShdw blurRad="38100" dist="38100" dir="2700000" algn="tl">
                    <a:srgbClr val="000000">
                      <a:alpha val="43137"/>
                    </a:srgbClr>
                  </a:outerShdw>
                </a:effectLst>
              </a:rPr>
              <a:t>NOISE OUT!</a:t>
            </a:r>
            <a:endParaRPr lang="en-US" sz="8800" dirty="0"/>
          </a:p>
        </p:txBody>
      </p:sp>
    </p:spTree>
    <p:extLst>
      <p:ext uri="{BB962C8B-B14F-4D97-AF65-F5344CB8AC3E}">
        <p14:creationId xmlns:p14="http://schemas.microsoft.com/office/powerpoint/2010/main" val="38557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3" name="Content Placeholder 2"/>
          <p:cNvSpPr>
            <a:spLocks noGrp="1"/>
          </p:cNvSpPr>
          <p:nvPr>
            <p:ph idx="1"/>
          </p:nvPr>
        </p:nvSpPr>
        <p:spPr>
          <a:xfrm>
            <a:off x="421597" y="275771"/>
            <a:ext cx="4745488" cy="4565878"/>
          </a:xfrm>
        </p:spPr>
        <p:txBody>
          <a:bodyPr/>
          <a:lstStyle/>
          <a:p>
            <a:r>
              <a:rPr lang="en-US" sz="5400" dirty="0"/>
              <a:t> </a:t>
            </a:r>
            <a:r>
              <a:rPr lang="en-US" sz="5400" baseline="30000" dirty="0">
                <a:latin typeface="Mom´sTypewriter" panose="00000400000000000000" pitchFamily="2" charset="0"/>
              </a:rPr>
              <a:t>2O</a:t>
            </a:r>
            <a:r>
              <a:rPr lang="en-US" sz="5400" dirty="0">
                <a:latin typeface="Mom´sTypewriter" panose="00000400000000000000" pitchFamily="2" charset="0"/>
              </a:rPr>
              <a:t> ... the LORD is in his holy temple... </a:t>
            </a:r>
            <a:br>
              <a:rPr lang="en-US" dirty="0">
                <a:latin typeface="Mom´sTypewriter" panose="00000400000000000000" pitchFamily="2" charset="0"/>
              </a:rPr>
            </a:br>
            <a:endParaRPr lang="en-US" dirty="0"/>
          </a:p>
        </p:txBody>
      </p:sp>
      <p:sp>
        <p:nvSpPr>
          <p:cNvPr id="2" name="Rectangle 1"/>
          <p:cNvSpPr/>
          <p:nvPr/>
        </p:nvSpPr>
        <p:spPr>
          <a:xfrm>
            <a:off x="0" y="3632954"/>
            <a:ext cx="12192000" cy="1231106"/>
          </a:xfrm>
          <a:prstGeom prst="rect">
            <a:avLst/>
          </a:prstGeom>
        </p:spPr>
        <p:txBody>
          <a:bodyPr wrap="square">
            <a:spAutoFit/>
          </a:bodyPr>
          <a:lstStyle/>
          <a:p>
            <a:r>
              <a:rPr lang="en-US" sz="5400" b="1" dirty="0">
                <a:solidFill>
                  <a:srgbClr val="0B1D71"/>
                </a:solidFill>
                <a:effectLst>
                  <a:glow rad="127000">
                    <a:schemeClr val="bg1"/>
                  </a:glow>
                </a:effectLst>
                <a:latin typeface="Mom´sTypewriter" panose="00000400000000000000" pitchFamily="2" charset="0"/>
              </a:rPr>
              <a:t>   </a:t>
            </a:r>
            <a:r>
              <a:rPr lang="en-US" sz="5400" b="1" dirty="0">
                <a:solidFill>
                  <a:srgbClr val="FF0000"/>
                </a:solidFill>
                <a:effectLst>
                  <a:glow rad="203200">
                    <a:schemeClr val="bg1"/>
                  </a:glow>
                </a:effectLst>
                <a:latin typeface="Mom´sTypewriter" panose="00000400000000000000" pitchFamily="2" charset="0"/>
              </a:rPr>
              <a:t>Hush!</a:t>
            </a:r>
            <a:r>
              <a:rPr lang="en-US" sz="5400" b="1" dirty="0">
                <a:solidFill>
                  <a:srgbClr val="0B1D71"/>
                </a:solidFill>
                <a:effectLst>
                  <a:glow rad="127000">
                    <a:schemeClr val="bg1"/>
                  </a:glow>
                </a:effectLst>
                <a:latin typeface="Mom´sTypewriter" panose="00000400000000000000" pitchFamily="2" charset="0"/>
              </a:rPr>
              <a:t> </a:t>
            </a:r>
            <a:endParaRPr lang="en-US" sz="2000" b="1" dirty="0">
              <a:solidFill>
                <a:srgbClr val="0B1D71"/>
              </a:solidFill>
              <a:effectLst>
                <a:glow rad="127000">
                  <a:schemeClr val="bg1"/>
                </a:glow>
              </a:effectLst>
              <a:latin typeface="Mom´sTypewriter" panose="00000400000000000000" pitchFamily="2" charset="0"/>
            </a:endParaRPr>
          </a:p>
          <a:p>
            <a:r>
              <a:rPr lang="en-US" sz="2000" b="1" dirty="0">
                <a:solidFill>
                  <a:srgbClr val="0B1D71"/>
                </a:solidFill>
                <a:effectLst>
                  <a:glow rad="127000">
                    <a:schemeClr val="bg1"/>
                  </a:glow>
                </a:effectLst>
                <a:latin typeface="Mom´sTypewriter" panose="00000400000000000000" pitchFamily="2" charset="0"/>
              </a:rPr>
              <a:t> </a:t>
            </a:r>
          </a:p>
        </p:txBody>
      </p:sp>
    </p:spTree>
    <p:extLst>
      <p:ext uri="{BB962C8B-B14F-4D97-AF65-F5344CB8AC3E}">
        <p14:creationId xmlns:p14="http://schemas.microsoft.com/office/powerpoint/2010/main" val="2121769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3" name="Content Placeholder 2"/>
          <p:cNvSpPr>
            <a:spLocks noGrp="1"/>
          </p:cNvSpPr>
          <p:nvPr>
            <p:ph idx="1"/>
          </p:nvPr>
        </p:nvSpPr>
        <p:spPr>
          <a:xfrm>
            <a:off x="421597" y="275771"/>
            <a:ext cx="4745488" cy="4565878"/>
          </a:xfrm>
        </p:spPr>
        <p:txBody>
          <a:bodyPr/>
          <a:lstStyle/>
          <a:p>
            <a:r>
              <a:rPr lang="en-US" sz="5400" dirty="0"/>
              <a:t> </a:t>
            </a:r>
            <a:r>
              <a:rPr lang="en-US" sz="5400" baseline="30000" dirty="0">
                <a:latin typeface="Mom´sTypewriter" panose="00000400000000000000" pitchFamily="2" charset="0"/>
              </a:rPr>
              <a:t>2O</a:t>
            </a:r>
            <a:r>
              <a:rPr lang="en-US" sz="5400" dirty="0">
                <a:latin typeface="Mom´sTypewriter" panose="00000400000000000000" pitchFamily="2" charset="0"/>
              </a:rPr>
              <a:t> ... the LORD is in his holy temple... </a:t>
            </a:r>
            <a:br>
              <a:rPr lang="en-US" dirty="0">
                <a:latin typeface="Mom´sTypewriter" panose="00000400000000000000" pitchFamily="2" charset="0"/>
              </a:rPr>
            </a:br>
            <a:endParaRPr lang="en-US" dirty="0"/>
          </a:p>
        </p:txBody>
      </p:sp>
      <p:sp>
        <p:nvSpPr>
          <p:cNvPr id="2" name="Rectangle 1"/>
          <p:cNvSpPr/>
          <p:nvPr/>
        </p:nvSpPr>
        <p:spPr>
          <a:xfrm>
            <a:off x="0" y="3632954"/>
            <a:ext cx="12192000" cy="2726900"/>
          </a:xfrm>
          <a:prstGeom prst="rect">
            <a:avLst/>
          </a:prstGeom>
        </p:spPr>
        <p:txBody>
          <a:bodyPr wrap="square">
            <a:spAutoFit/>
          </a:bodyPr>
          <a:lstStyle/>
          <a:p>
            <a:r>
              <a:rPr lang="en-US" sz="5400" b="1" dirty="0">
                <a:solidFill>
                  <a:srgbClr val="0B1D71"/>
                </a:solidFill>
                <a:effectLst>
                  <a:glow rad="127000">
                    <a:schemeClr val="bg1"/>
                  </a:glow>
                </a:effectLst>
                <a:latin typeface="Mom´sTypewriter" panose="00000400000000000000" pitchFamily="2" charset="0"/>
              </a:rPr>
              <a:t>   Hush! </a:t>
            </a:r>
            <a:endParaRPr lang="en-US" sz="2000" b="1" dirty="0">
              <a:solidFill>
                <a:srgbClr val="0B1D71"/>
              </a:solidFill>
              <a:effectLst>
                <a:glow rad="127000">
                  <a:schemeClr val="bg1"/>
                </a:glow>
              </a:effectLst>
              <a:latin typeface="Mom´sTypewriter" panose="00000400000000000000" pitchFamily="2" charset="0"/>
            </a:endParaRPr>
          </a:p>
          <a:p>
            <a:r>
              <a:rPr lang="en-US" sz="2000" b="1" dirty="0">
                <a:solidFill>
                  <a:srgbClr val="0B1D71"/>
                </a:solidFill>
                <a:effectLst>
                  <a:glow rad="127000">
                    <a:schemeClr val="bg1"/>
                  </a:glow>
                </a:effectLst>
                <a:latin typeface="Mom´sTypewriter" panose="00000400000000000000" pitchFamily="2" charset="0"/>
              </a:rPr>
              <a:t> </a:t>
            </a:r>
          </a:p>
          <a:p>
            <a:pPr algn="ctr">
              <a:lnSpc>
                <a:spcPct val="90000"/>
              </a:lnSpc>
            </a:pPr>
            <a:r>
              <a:rPr lang="en-US" sz="5400" b="1" dirty="0">
                <a:solidFill>
                  <a:srgbClr val="FF0000"/>
                </a:solidFill>
                <a:effectLst>
                  <a:glow rad="203200">
                    <a:schemeClr val="bg1"/>
                  </a:glow>
                </a:effectLst>
                <a:latin typeface="Mom´sTypewriter" panose="00000400000000000000" pitchFamily="2" charset="0"/>
              </a:rPr>
              <a:t>Get the noise out </a:t>
            </a:r>
            <a:br>
              <a:rPr lang="en-US" sz="5400" b="1" dirty="0">
                <a:solidFill>
                  <a:srgbClr val="FF0000"/>
                </a:solidFill>
                <a:effectLst>
                  <a:glow rad="203200">
                    <a:schemeClr val="bg1"/>
                  </a:glow>
                </a:effectLst>
                <a:latin typeface="Mom´sTypewriter" panose="00000400000000000000" pitchFamily="2" charset="0"/>
              </a:rPr>
            </a:br>
            <a:r>
              <a:rPr lang="en-US" sz="5400" b="1" dirty="0">
                <a:solidFill>
                  <a:srgbClr val="FF0000"/>
                </a:solidFill>
                <a:effectLst>
                  <a:glow rad="203200">
                    <a:schemeClr val="bg1"/>
                  </a:glow>
                </a:effectLst>
                <a:latin typeface="Mom´sTypewriter" panose="00000400000000000000" pitchFamily="2" charset="0"/>
              </a:rPr>
              <a:t>of your life!</a:t>
            </a:r>
          </a:p>
        </p:txBody>
      </p:sp>
    </p:spTree>
    <p:extLst>
      <p:ext uri="{BB962C8B-B14F-4D97-AF65-F5344CB8AC3E}">
        <p14:creationId xmlns:p14="http://schemas.microsoft.com/office/powerpoint/2010/main" val="300378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8000"/>
          </a:xfrm>
          <a:prstGeom prst="rect">
            <a:avLst/>
          </a:prstGeom>
        </p:spPr>
      </p:pic>
      <p:sp>
        <p:nvSpPr>
          <p:cNvPr id="3" name="Content Placeholder 2"/>
          <p:cNvSpPr>
            <a:spLocks noGrp="1"/>
          </p:cNvSpPr>
          <p:nvPr>
            <p:ph idx="1"/>
          </p:nvPr>
        </p:nvSpPr>
        <p:spPr>
          <a:xfrm>
            <a:off x="421597" y="275771"/>
            <a:ext cx="4745488" cy="4565878"/>
          </a:xfrm>
        </p:spPr>
        <p:txBody>
          <a:bodyPr/>
          <a:lstStyle/>
          <a:p>
            <a:r>
              <a:rPr lang="en-US" sz="5400" dirty="0"/>
              <a:t> </a:t>
            </a:r>
            <a:r>
              <a:rPr lang="en-US" sz="5400" baseline="30000" dirty="0">
                <a:latin typeface="Mom´sTypewriter" panose="00000400000000000000" pitchFamily="2" charset="0"/>
              </a:rPr>
              <a:t>2O</a:t>
            </a:r>
            <a:r>
              <a:rPr lang="en-US" sz="5400" dirty="0">
                <a:latin typeface="Mom´sTypewriter" panose="00000400000000000000" pitchFamily="2" charset="0"/>
              </a:rPr>
              <a:t> ... the LORD is in his holy temple... </a:t>
            </a:r>
            <a:br>
              <a:rPr lang="en-US" dirty="0">
                <a:latin typeface="Mom´sTypewriter" panose="00000400000000000000" pitchFamily="2" charset="0"/>
              </a:rPr>
            </a:br>
            <a:endParaRPr lang="en-US" dirty="0"/>
          </a:p>
        </p:txBody>
      </p:sp>
      <p:sp>
        <p:nvSpPr>
          <p:cNvPr id="2" name="Rectangle 1"/>
          <p:cNvSpPr/>
          <p:nvPr/>
        </p:nvSpPr>
        <p:spPr>
          <a:xfrm>
            <a:off x="0" y="3632954"/>
            <a:ext cx="12192000" cy="2726900"/>
          </a:xfrm>
          <a:prstGeom prst="rect">
            <a:avLst/>
          </a:prstGeom>
        </p:spPr>
        <p:txBody>
          <a:bodyPr wrap="square">
            <a:spAutoFit/>
          </a:bodyPr>
          <a:lstStyle/>
          <a:p>
            <a:r>
              <a:rPr lang="en-US" sz="5400" b="1" dirty="0">
                <a:solidFill>
                  <a:srgbClr val="0B1D71"/>
                </a:solidFill>
                <a:effectLst>
                  <a:glow rad="127000">
                    <a:schemeClr val="bg1"/>
                  </a:glow>
                </a:effectLst>
                <a:latin typeface="Mom´sTypewriter" panose="00000400000000000000" pitchFamily="2" charset="0"/>
              </a:rPr>
              <a:t>   Hush! </a:t>
            </a:r>
            <a:endParaRPr lang="en-US" sz="2000" b="1" dirty="0">
              <a:solidFill>
                <a:srgbClr val="0B1D71"/>
              </a:solidFill>
              <a:effectLst>
                <a:glow rad="127000">
                  <a:schemeClr val="bg1"/>
                </a:glow>
              </a:effectLst>
              <a:latin typeface="Mom´sTypewriter" panose="00000400000000000000" pitchFamily="2" charset="0"/>
            </a:endParaRPr>
          </a:p>
          <a:p>
            <a:r>
              <a:rPr lang="en-US" sz="2000" b="1" dirty="0">
                <a:solidFill>
                  <a:srgbClr val="0B1D71"/>
                </a:solidFill>
                <a:effectLst>
                  <a:glow rad="127000">
                    <a:schemeClr val="bg1"/>
                  </a:glow>
                </a:effectLst>
                <a:latin typeface="Mom´sTypewriter" panose="00000400000000000000" pitchFamily="2" charset="0"/>
              </a:rPr>
              <a:t> </a:t>
            </a:r>
          </a:p>
          <a:p>
            <a:pPr algn="ctr">
              <a:lnSpc>
                <a:spcPct val="90000"/>
              </a:lnSpc>
            </a:pPr>
            <a:r>
              <a:rPr lang="en-US" sz="5400" b="1" dirty="0">
                <a:solidFill>
                  <a:srgbClr val="FF0000"/>
                </a:solidFill>
                <a:effectLst>
                  <a:glow rad="203200">
                    <a:schemeClr val="bg1"/>
                  </a:glow>
                </a:effectLst>
                <a:latin typeface="Mom´sTypewriter" panose="00000400000000000000" pitchFamily="2" charset="0"/>
              </a:rPr>
              <a:t>Enjoy being in the </a:t>
            </a:r>
            <a:br>
              <a:rPr lang="en-US" sz="5400" b="1" dirty="0">
                <a:solidFill>
                  <a:srgbClr val="FF0000"/>
                </a:solidFill>
                <a:effectLst>
                  <a:glow rad="203200">
                    <a:schemeClr val="bg1"/>
                  </a:glow>
                </a:effectLst>
                <a:latin typeface="Mom´sTypewriter" panose="00000400000000000000" pitchFamily="2" charset="0"/>
              </a:rPr>
            </a:br>
            <a:r>
              <a:rPr lang="en-US" sz="5400" b="1" dirty="0">
                <a:solidFill>
                  <a:srgbClr val="FF0000"/>
                </a:solidFill>
                <a:effectLst>
                  <a:glow rad="203200">
                    <a:schemeClr val="bg1"/>
                  </a:glow>
                </a:effectLst>
                <a:latin typeface="Mom´sTypewriter" panose="00000400000000000000" pitchFamily="2" charset="0"/>
              </a:rPr>
              <a:t>presence of God!</a:t>
            </a:r>
          </a:p>
        </p:txBody>
      </p:sp>
    </p:spTree>
    <p:extLst>
      <p:ext uri="{BB962C8B-B14F-4D97-AF65-F5344CB8AC3E}">
        <p14:creationId xmlns:p14="http://schemas.microsoft.com/office/powerpoint/2010/main" val="385975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662940" y="570865"/>
            <a:ext cx="12192000" cy="1325563"/>
          </a:xfrm>
        </p:spPr>
        <p:txBody>
          <a:bodyPr/>
          <a:lstStyle/>
          <a:p>
            <a:r>
              <a:rPr lang="en-US" dirty="0">
                <a:solidFill>
                  <a:srgbClr val="15276D"/>
                </a:solidFill>
                <a:effectLst>
                  <a:glow rad="190500">
                    <a:schemeClr val="bg1"/>
                  </a:glow>
                  <a:outerShdw blurRad="127000" dist="38100" dir="2700000" algn="tl">
                    <a:srgbClr val="000000">
                      <a:alpha val="68000"/>
                    </a:srgbClr>
                  </a:outerShdw>
                </a:effectLst>
              </a:rPr>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1630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1999" cy="6858000"/>
          </a:xfrm>
          <a:prstGeom prst="rect">
            <a:avLst/>
          </a:prstGeom>
        </p:spPr>
      </p:pic>
      <p:pic>
        <p:nvPicPr>
          <p:cNvPr id="8" name="Picture 7"/>
          <p:cNvPicPr>
            <a:picLocks noChangeAspect="1"/>
          </p:cNvPicPr>
          <p:nvPr/>
        </p:nvPicPr>
        <p:blipFill>
          <a:blip r:embed="rId3"/>
          <a:stretch>
            <a:fillRect/>
          </a:stretch>
        </p:blipFill>
        <p:spPr>
          <a:xfrm>
            <a:off x="0" y="1459140"/>
            <a:ext cx="12192000" cy="6813550"/>
          </a:xfrm>
          <a:prstGeom prst="rect">
            <a:avLst/>
          </a:prstGeom>
        </p:spPr>
      </p:pic>
      <p:sp>
        <p:nvSpPr>
          <p:cNvPr id="5" name="Title 4"/>
          <p:cNvSpPr>
            <a:spLocks noGrp="1"/>
          </p:cNvSpPr>
          <p:nvPr>
            <p:ph type="title"/>
          </p:nvPr>
        </p:nvSpPr>
        <p:spPr>
          <a:xfrm>
            <a:off x="654341" y="0"/>
            <a:ext cx="7604288" cy="3277961"/>
          </a:xfrm>
        </p:spPr>
        <p:txBody>
          <a:bodyPr/>
          <a:lstStyle/>
          <a:p>
            <a:r>
              <a:rPr lang="en-US" sz="8000" dirty="0">
                <a:effectLst>
                  <a:outerShdw blurRad="38100" dist="38100" dir="2700000" algn="tl">
                    <a:srgbClr val="000000">
                      <a:alpha val="43137"/>
                    </a:srgbClr>
                  </a:outerShdw>
                </a:effectLst>
              </a:rPr>
              <a:t>Get</a:t>
            </a:r>
            <a:r>
              <a:rPr lang="en-US" dirty="0">
                <a:effectLst>
                  <a:outerShdw blurRad="38100" dist="38100" dir="2700000" algn="tl">
                    <a:srgbClr val="000000">
                      <a:alpha val="43137"/>
                    </a:srgbClr>
                  </a:outerShdw>
                </a:effectLst>
              </a:rPr>
              <a:t> the </a:t>
            </a:r>
            <a:r>
              <a:rPr lang="en-US" sz="8800" dirty="0">
                <a:effectLst>
                  <a:outerShdw blurRad="38100" dist="38100" dir="2700000" algn="tl">
                    <a:srgbClr val="000000">
                      <a:alpha val="43137"/>
                    </a:srgbClr>
                  </a:outerShdw>
                </a:effectLst>
              </a:rPr>
              <a:t>NOISE OUT!</a:t>
            </a:r>
            <a:endParaRPr lang="en-US" sz="8800" dirty="0"/>
          </a:p>
        </p:txBody>
      </p:sp>
      <p:sp>
        <p:nvSpPr>
          <p:cNvPr id="2" name="TextBox 1"/>
          <p:cNvSpPr txBox="1"/>
          <p:nvPr/>
        </p:nvSpPr>
        <p:spPr>
          <a:xfrm>
            <a:off x="2133600" y="3686629"/>
            <a:ext cx="7605486" cy="2400657"/>
          </a:xfrm>
          <a:prstGeom prst="rect">
            <a:avLst/>
          </a:prstGeom>
          <a:noFill/>
        </p:spPr>
        <p:txBody>
          <a:bodyPr wrap="square" rtlCol="0">
            <a:spAutoFit/>
          </a:bodyPr>
          <a:lstStyle/>
          <a:p>
            <a:pPr algn="ctr"/>
            <a:r>
              <a:rPr lang="en-US" sz="15000" dirty="0">
                <a:solidFill>
                  <a:schemeClr val="bg1"/>
                </a:solidFill>
                <a:effectLst>
                  <a:outerShdw blurRad="38100" dist="38100" dir="2700000" algn="tl">
                    <a:srgbClr val="000000">
                      <a:alpha val="43137"/>
                    </a:srgbClr>
                  </a:outerShdw>
                </a:effectLst>
                <a:latin typeface="Feast of Flesh BB" panose="020B0603050302020204" pitchFamily="34" charset="0"/>
              </a:rPr>
              <a:t>SHUT UP!</a:t>
            </a:r>
          </a:p>
        </p:txBody>
      </p:sp>
    </p:spTree>
    <p:extLst>
      <p:ext uri="{BB962C8B-B14F-4D97-AF65-F5344CB8AC3E}">
        <p14:creationId xmlns:p14="http://schemas.microsoft.com/office/powerpoint/2010/main" val="185285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1999" cy="6858000"/>
          </a:xfrm>
          <a:prstGeom prst="rect">
            <a:avLst/>
          </a:prstGeom>
        </p:spPr>
      </p:pic>
      <p:pic>
        <p:nvPicPr>
          <p:cNvPr id="8" name="Picture 7"/>
          <p:cNvPicPr>
            <a:picLocks noChangeAspect="1"/>
          </p:cNvPicPr>
          <p:nvPr/>
        </p:nvPicPr>
        <p:blipFill>
          <a:blip r:embed="rId3"/>
          <a:stretch>
            <a:fillRect/>
          </a:stretch>
        </p:blipFill>
        <p:spPr>
          <a:xfrm>
            <a:off x="0" y="1459140"/>
            <a:ext cx="12192000" cy="6813550"/>
          </a:xfrm>
          <a:prstGeom prst="rect">
            <a:avLst/>
          </a:prstGeom>
        </p:spPr>
      </p:pic>
      <p:sp>
        <p:nvSpPr>
          <p:cNvPr id="2" name="TextBox 1"/>
          <p:cNvSpPr txBox="1"/>
          <p:nvPr/>
        </p:nvSpPr>
        <p:spPr>
          <a:xfrm>
            <a:off x="2133600" y="3686629"/>
            <a:ext cx="7605486" cy="2400657"/>
          </a:xfrm>
          <a:prstGeom prst="rect">
            <a:avLst/>
          </a:prstGeom>
          <a:noFill/>
        </p:spPr>
        <p:txBody>
          <a:bodyPr wrap="square" rtlCol="0">
            <a:spAutoFit/>
          </a:bodyPr>
          <a:lstStyle/>
          <a:p>
            <a:pPr algn="ctr"/>
            <a:r>
              <a:rPr lang="en-US" sz="15000" dirty="0">
                <a:solidFill>
                  <a:schemeClr val="bg1"/>
                </a:solidFill>
                <a:effectLst>
                  <a:outerShdw blurRad="38100" dist="38100" dir="2700000" algn="tl">
                    <a:srgbClr val="000000">
                      <a:alpha val="43137"/>
                    </a:srgbClr>
                  </a:outerShdw>
                </a:effectLst>
                <a:latin typeface="Feast of Flesh BB" panose="020B0603050302020204" pitchFamily="34" charset="0"/>
              </a:rPr>
              <a:t>SHUT UP!</a:t>
            </a:r>
          </a:p>
        </p:txBody>
      </p:sp>
      <p:pic>
        <p:nvPicPr>
          <p:cNvPr id="3" name="Picture 2"/>
          <p:cNvPicPr>
            <a:picLocks noChangeAspect="1"/>
          </p:cNvPicPr>
          <p:nvPr/>
        </p:nvPicPr>
        <p:blipFill>
          <a:blip r:embed="rId4"/>
          <a:stretch>
            <a:fillRect/>
          </a:stretch>
        </p:blipFill>
        <p:spPr>
          <a:xfrm>
            <a:off x="0" y="1508578"/>
            <a:ext cx="12192000" cy="6743700"/>
          </a:xfrm>
          <a:prstGeom prst="rect">
            <a:avLst/>
          </a:prstGeom>
        </p:spPr>
      </p:pic>
      <p:sp>
        <p:nvSpPr>
          <p:cNvPr id="5" name="Title 4"/>
          <p:cNvSpPr>
            <a:spLocks noGrp="1"/>
          </p:cNvSpPr>
          <p:nvPr>
            <p:ph type="title"/>
          </p:nvPr>
        </p:nvSpPr>
        <p:spPr>
          <a:xfrm>
            <a:off x="654341" y="0"/>
            <a:ext cx="7604288" cy="3277961"/>
          </a:xfrm>
        </p:spPr>
        <p:txBody>
          <a:bodyPr/>
          <a:lstStyle/>
          <a:p>
            <a:r>
              <a:rPr lang="en-US" sz="8000" dirty="0">
                <a:effectLst>
                  <a:outerShdw blurRad="38100" dist="38100" dir="2700000" algn="tl">
                    <a:srgbClr val="000000">
                      <a:alpha val="43137"/>
                    </a:srgbClr>
                  </a:outerShdw>
                </a:effectLst>
              </a:rPr>
              <a:t>Get</a:t>
            </a:r>
            <a:r>
              <a:rPr lang="en-US" dirty="0">
                <a:effectLst>
                  <a:outerShdw blurRad="38100" dist="38100" dir="2700000" algn="tl">
                    <a:srgbClr val="000000">
                      <a:alpha val="43137"/>
                    </a:srgbClr>
                  </a:outerShdw>
                </a:effectLst>
              </a:rPr>
              <a:t> the </a:t>
            </a:r>
            <a:r>
              <a:rPr lang="en-US" sz="8800" dirty="0">
                <a:effectLst>
                  <a:outerShdw blurRad="38100" dist="38100" dir="2700000" algn="tl">
                    <a:srgbClr val="000000">
                      <a:alpha val="43137"/>
                    </a:srgbClr>
                  </a:outerShdw>
                </a:effectLst>
              </a:rPr>
              <a:t>NOISE OUT!</a:t>
            </a:r>
            <a:endParaRPr lang="en-US" sz="8800" dirty="0"/>
          </a:p>
        </p:txBody>
      </p:sp>
    </p:spTree>
    <p:extLst>
      <p:ext uri="{BB962C8B-B14F-4D97-AF65-F5344CB8AC3E}">
        <p14:creationId xmlns:p14="http://schemas.microsoft.com/office/powerpoint/2010/main" val="2465070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1999" cy="6858000"/>
          </a:xfrm>
          <a:prstGeom prst="rect">
            <a:avLst/>
          </a:prstGeom>
        </p:spPr>
      </p:pic>
      <p:pic>
        <p:nvPicPr>
          <p:cNvPr id="8" name="Picture 7"/>
          <p:cNvPicPr>
            <a:picLocks noChangeAspect="1"/>
          </p:cNvPicPr>
          <p:nvPr/>
        </p:nvPicPr>
        <p:blipFill>
          <a:blip r:embed="rId3"/>
          <a:stretch>
            <a:fillRect/>
          </a:stretch>
        </p:blipFill>
        <p:spPr>
          <a:xfrm>
            <a:off x="0" y="1459140"/>
            <a:ext cx="12192000" cy="6813550"/>
          </a:xfrm>
          <a:prstGeom prst="rect">
            <a:avLst/>
          </a:prstGeom>
        </p:spPr>
      </p:pic>
      <p:sp>
        <p:nvSpPr>
          <p:cNvPr id="2" name="TextBox 1"/>
          <p:cNvSpPr txBox="1"/>
          <p:nvPr/>
        </p:nvSpPr>
        <p:spPr>
          <a:xfrm>
            <a:off x="2133600" y="3686629"/>
            <a:ext cx="7605486" cy="2400657"/>
          </a:xfrm>
          <a:prstGeom prst="rect">
            <a:avLst/>
          </a:prstGeom>
          <a:noFill/>
        </p:spPr>
        <p:txBody>
          <a:bodyPr wrap="square" rtlCol="0">
            <a:spAutoFit/>
          </a:bodyPr>
          <a:lstStyle/>
          <a:p>
            <a:pPr algn="ctr"/>
            <a:r>
              <a:rPr lang="en-US" sz="15000" dirty="0">
                <a:solidFill>
                  <a:schemeClr val="bg1"/>
                </a:solidFill>
                <a:effectLst>
                  <a:outerShdw blurRad="38100" dist="38100" dir="2700000" algn="tl">
                    <a:srgbClr val="000000">
                      <a:alpha val="43137"/>
                    </a:srgbClr>
                  </a:outerShdw>
                </a:effectLst>
                <a:latin typeface="Feast of Flesh BB" panose="020B0603050302020204" pitchFamily="34" charset="0"/>
              </a:rPr>
              <a:t>SHUT UP!</a:t>
            </a:r>
          </a:p>
        </p:txBody>
      </p:sp>
      <p:pic>
        <p:nvPicPr>
          <p:cNvPr id="3" name="Picture 2"/>
          <p:cNvPicPr>
            <a:picLocks noChangeAspect="1"/>
          </p:cNvPicPr>
          <p:nvPr/>
        </p:nvPicPr>
        <p:blipFill>
          <a:blip r:embed="rId4"/>
          <a:stretch>
            <a:fillRect/>
          </a:stretch>
        </p:blipFill>
        <p:spPr>
          <a:xfrm>
            <a:off x="0" y="1508578"/>
            <a:ext cx="12192000" cy="6743700"/>
          </a:xfrm>
          <a:prstGeom prst="rect">
            <a:avLst/>
          </a:prstGeom>
        </p:spPr>
      </p:pic>
      <p:sp>
        <p:nvSpPr>
          <p:cNvPr id="5" name="Title 4"/>
          <p:cNvSpPr>
            <a:spLocks noGrp="1"/>
          </p:cNvSpPr>
          <p:nvPr>
            <p:ph type="title"/>
          </p:nvPr>
        </p:nvSpPr>
        <p:spPr>
          <a:xfrm>
            <a:off x="654341" y="0"/>
            <a:ext cx="7604288" cy="3277961"/>
          </a:xfrm>
        </p:spPr>
        <p:txBody>
          <a:bodyPr/>
          <a:lstStyle/>
          <a:p>
            <a:r>
              <a:rPr lang="en-US" sz="8000" dirty="0">
                <a:effectLst>
                  <a:outerShdw blurRad="38100" dist="38100" dir="2700000" algn="tl">
                    <a:srgbClr val="000000">
                      <a:alpha val="43137"/>
                    </a:srgbClr>
                  </a:outerShdw>
                </a:effectLst>
              </a:rPr>
              <a:t>Get</a:t>
            </a:r>
            <a:r>
              <a:rPr lang="en-US" dirty="0">
                <a:effectLst>
                  <a:outerShdw blurRad="38100" dist="38100" dir="2700000" algn="tl">
                    <a:srgbClr val="000000">
                      <a:alpha val="43137"/>
                    </a:srgbClr>
                  </a:outerShdw>
                </a:effectLst>
              </a:rPr>
              <a:t> the </a:t>
            </a:r>
            <a:r>
              <a:rPr lang="en-US" sz="8800" dirty="0">
                <a:effectLst>
                  <a:outerShdw blurRad="38100" dist="38100" dir="2700000" algn="tl">
                    <a:srgbClr val="000000">
                      <a:alpha val="43137"/>
                    </a:srgbClr>
                  </a:outerShdw>
                </a:effectLst>
              </a:rPr>
              <a:t>NOISE OUT!</a:t>
            </a:r>
            <a:endParaRPr lang="en-US" sz="8800" dirty="0"/>
          </a:p>
        </p:txBody>
      </p:sp>
      <p:sp>
        <p:nvSpPr>
          <p:cNvPr id="4" name="TextBox 3"/>
          <p:cNvSpPr txBox="1"/>
          <p:nvPr/>
        </p:nvSpPr>
        <p:spPr>
          <a:xfrm>
            <a:off x="0" y="5065485"/>
            <a:ext cx="12192000" cy="923330"/>
          </a:xfrm>
          <a:prstGeom prst="rect">
            <a:avLst/>
          </a:prstGeom>
          <a:noFill/>
        </p:spPr>
        <p:txBody>
          <a:bodyPr wrap="square" rtlCol="0">
            <a:spAutoFit/>
          </a:bodyPr>
          <a:lstStyle/>
          <a:p>
            <a:pPr algn="ctr"/>
            <a:r>
              <a:rPr lang="en-US" sz="5400" dirty="0">
                <a:solidFill>
                  <a:schemeClr val="bg1"/>
                </a:solidFill>
              </a:rPr>
              <a:t>“Let all the earth be silent before Him!”</a:t>
            </a:r>
          </a:p>
        </p:txBody>
      </p:sp>
    </p:spTree>
    <p:extLst>
      <p:ext uri="{BB962C8B-B14F-4D97-AF65-F5344CB8AC3E}">
        <p14:creationId xmlns:p14="http://schemas.microsoft.com/office/powerpoint/2010/main" val="413421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1999" cy="6858000"/>
          </a:xfrm>
          <a:prstGeom prst="rect">
            <a:avLst/>
          </a:prstGeom>
        </p:spPr>
      </p:pic>
      <p:pic>
        <p:nvPicPr>
          <p:cNvPr id="8" name="Picture 7"/>
          <p:cNvPicPr>
            <a:picLocks noChangeAspect="1"/>
          </p:cNvPicPr>
          <p:nvPr/>
        </p:nvPicPr>
        <p:blipFill>
          <a:blip r:embed="rId3"/>
          <a:stretch>
            <a:fillRect/>
          </a:stretch>
        </p:blipFill>
        <p:spPr>
          <a:xfrm>
            <a:off x="0" y="1459140"/>
            <a:ext cx="12192000" cy="6813550"/>
          </a:xfrm>
          <a:prstGeom prst="rect">
            <a:avLst/>
          </a:prstGeom>
        </p:spPr>
      </p:pic>
      <p:sp>
        <p:nvSpPr>
          <p:cNvPr id="2" name="TextBox 1"/>
          <p:cNvSpPr txBox="1"/>
          <p:nvPr/>
        </p:nvSpPr>
        <p:spPr>
          <a:xfrm>
            <a:off x="2133600" y="3686629"/>
            <a:ext cx="7605486" cy="2400657"/>
          </a:xfrm>
          <a:prstGeom prst="rect">
            <a:avLst/>
          </a:prstGeom>
          <a:noFill/>
        </p:spPr>
        <p:txBody>
          <a:bodyPr wrap="square" rtlCol="0">
            <a:spAutoFit/>
          </a:bodyPr>
          <a:lstStyle/>
          <a:p>
            <a:pPr algn="ctr"/>
            <a:r>
              <a:rPr lang="en-US" sz="15000" dirty="0">
                <a:solidFill>
                  <a:schemeClr val="bg1"/>
                </a:solidFill>
                <a:effectLst>
                  <a:outerShdw blurRad="38100" dist="38100" dir="2700000" algn="tl">
                    <a:srgbClr val="000000">
                      <a:alpha val="43137"/>
                    </a:srgbClr>
                  </a:outerShdw>
                </a:effectLst>
                <a:latin typeface="Feast of Flesh BB" panose="020B0603050302020204" pitchFamily="34" charset="0"/>
              </a:rPr>
              <a:t>SHUT UP!</a:t>
            </a:r>
          </a:p>
        </p:txBody>
      </p:sp>
      <p:pic>
        <p:nvPicPr>
          <p:cNvPr id="3" name="Picture 2"/>
          <p:cNvPicPr>
            <a:picLocks noChangeAspect="1"/>
          </p:cNvPicPr>
          <p:nvPr/>
        </p:nvPicPr>
        <p:blipFill>
          <a:blip r:embed="rId4"/>
          <a:stretch>
            <a:fillRect/>
          </a:stretch>
        </p:blipFill>
        <p:spPr>
          <a:xfrm>
            <a:off x="0" y="1508578"/>
            <a:ext cx="12192000" cy="6743700"/>
          </a:xfrm>
          <a:prstGeom prst="rect">
            <a:avLst/>
          </a:prstGeom>
        </p:spPr>
      </p:pic>
      <p:sp>
        <p:nvSpPr>
          <p:cNvPr id="5" name="Title 4"/>
          <p:cNvSpPr>
            <a:spLocks noGrp="1"/>
          </p:cNvSpPr>
          <p:nvPr>
            <p:ph type="title"/>
          </p:nvPr>
        </p:nvSpPr>
        <p:spPr>
          <a:xfrm>
            <a:off x="654341" y="0"/>
            <a:ext cx="7604288" cy="3277961"/>
          </a:xfrm>
        </p:spPr>
        <p:txBody>
          <a:bodyPr/>
          <a:lstStyle/>
          <a:p>
            <a:r>
              <a:rPr lang="en-US" sz="8000" dirty="0">
                <a:effectLst>
                  <a:outerShdw blurRad="38100" dist="38100" dir="2700000" algn="tl">
                    <a:srgbClr val="000000">
                      <a:alpha val="43137"/>
                    </a:srgbClr>
                  </a:outerShdw>
                </a:effectLst>
              </a:rPr>
              <a:t>Get</a:t>
            </a:r>
            <a:r>
              <a:rPr lang="en-US" dirty="0">
                <a:effectLst>
                  <a:outerShdw blurRad="38100" dist="38100" dir="2700000" algn="tl">
                    <a:srgbClr val="000000">
                      <a:alpha val="43137"/>
                    </a:srgbClr>
                  </a:outerShdw>
                </a:effectLst>
              </a:rPr>
              <a:t> the </a:t>
            </a:r>
            <a:r>
              <a:rPr lang="en-US" sz="8800" dirty="0">
                <a:effectLst>
                  <a:outerShdw blurRad="38100" dist="38100" dir="2700000" algn="tl">
                    <a:srgbClr val="000000">
                      <a:alpha val="43137"/>
                    </a:srgbClr>
                  </a:outerShdw>
                </a:effectLst>
              </a:rPr>
              <a:t>NOISE OUT!</a:t>
            </a:r>
            <a:endParaRPr lang="en-US" sz="8800" dirty="0"/>
          </a:p>
        </p:txBody>
      </p:sp>
      <p:sp>
        <p:nvSpPr>
          <p:cNvPr id="4" name="TextBox 3"/>
          <p:cNvSpPr txBox="1"/>
          <p:nvPr/>
        </p:nvSpPr>
        <p:spPr>
          <a:xfrm>
            <a:off x="0" y="5065485"/>
            <a:ext cx="12192000" cy="923330"/>
          </a:xfrm>
          <a:prstGeom prst="rect">
            <a:avLst/>
          </a:prstGeom>
          <a:noFill/>
        </p:spPr>
        <p:txBody>
          <a:bodyPr wrap="square" rtlCol="0">
            <a:spAutoFit/>
          </a:bodyPr>
          <a:lstStyle/>
          <a:p>
            <a:pPr algn="ctr"/>
            <a:r>
              <a:rPr lang="en-US" sz="5400" dirty="0">
                <a:solidFill>
                  <a:schemeClr val="bg1"/>
                </a:solidFill>
              </a:rPr>
              <a:t>“Let all the earth be silent before Him!”</a:t>
            </a:r>
          </a:p>
        </p:txBody>
      </p:sp>
      <p:sp>
        <p:nvSpPr>
          <p:cNvPr id="9" name="TextBox 8"/>
          <p:cNvSpPr txBox="1"/>
          <p:nvPr/>
        </p:nvSpPr>
        <p:spPr>
          <a:xfrm>
            <a:off x="-108857" y="3461657"/>
            <a:ext cx="12192000" cy="830997"/>
          </a:xfrm>
          <a:prstGeom prst="rect">
            <a:avLst/>
          </a:prstGeom>
          <a:noFill/>
        </p:spPr>
        <p:txBody>
          <a:bodyPr wrap="square" rtlCol="0">
            <a:spAutoFit/>
          </a:bodyPr>
          <a:lstStyle/>
          <a:p>
            <a:pPr algn="ctr"/>
            <a:r>
              <a:rPr lang="en-US" sz="4800" dirty="0">
                <a:solidFill>
                  <a:schemeClr val="bg1"/>
                </a:solidFill>
                <a:latin typeface="Sefer AH" panose="00000400000000000000" pitchFamily="2" charset="0"/>
              </a:rPr>
              <a:t>“HUSH! before Him all the earth!”</a:t>
            </a:r>
          </a:p>
        </p:txBody>
      </p:sp>
    </p:spTree>
    <p:extLst>
      <p:ext uri="{BB962C8B-B14F-4D97-AF65-F5344CB8AC3E}">
        <p14:creationId xmlns:p14="http://schemas.microsoft.com/office/powerpoint/2010/main" val="125634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 Stop the </a:t>
            </a:r>
            <a:r>
              <a:rPr lang="en-US" dirty="0">
                <a:effectLst>
                  <a:glow rad="127000">
                    <a:srgbClr val="FF0000">
                      <a:alpha val="0"/>
                    </a:srgbClr>
                  </a:glow>
                  <a:outerShdw blurRad="127000" dist="38100" dir="2700000" algn="tl">
                    <a:srgbClr val="000000">
                      <a:alpha val="68000"/>
                    </a:srgbClr>
                  </a:outerShdw>
                </a:effectLst>
              </a:rPr>
              <a:t>NOISE</a:t>
            </a:r>
            <a:r>
              <a:rPr lang="en-US" dirty="0"/>
              <a:t>!</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459140"/>
            <a:ext cx="12192000" cy="6813550"/>
          </a:xfrm>
          <a:prstGeom prst="rect">
            <a:avLst/>
          </a:prstGeom>
        </p:spPr>
      </p:pic>
    </p:spTree>
    <p:extLst>
      <p:ext uri="{BB962C8B-B14F-4D97-AF65-F5344CB8AC3E}">
        <p14:creationId xmlns:p14="http://schemas.microsoft.com/office/powerpoint/2010/main" val="206849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What NOISE?</a:t>
            </a:r>
            <a:br>
              <a:rPr lang="en-US" dirty="0"/>
            </a:br>
            <a:r>
              <a:rPr lang="en-US" dirty="0"/>
              <a:t>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20763"/>
          <a:stretch/>
        </p:blipFill>
        <p:spPr>
          <a:xfrm>
            <a:off x="0" y="1459140"/>
            <a:ext cx="12192000" cy="5398860"/>
          </a:xfrm>
          <a:prstGeom prst="rect">
            <a:avLst/>
          </a:prstGeom>
        </p:spPr>
      </p:pic>
    </p:spTree>
    <p:extLst>
      <p:ext uri="{BB962C8B-B14F-4D97-AF65-F5344CB8AC3E}">
        <p14:creationId xmlns:p14="http://schemas.microsoft.com/office/powerpoint/2010/main" val="2487924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5384</TotalTime>
  <Words>3924</Words>
  <Application>Microsoft Office PowerPoint</Application>
  <PresentationFormat>Widescreen</PresentationFormat>
  <Paragraphs>287</Paragraphs>
  <Slides>33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Feast of Flesh BB</vt:lpstr>
      <vt:lpstr>Mom´sTypewriter</vt:lpstr>
      <vt:lpstr>Sefer AH</vt:lpstr>
      <vt:lpstr>Symbol</vt:lpstr>
      <vt:lpstr>Office Theme</vt:lpstr>
      <vt:lpstr>When Life  Seems  Unfair</vt:lpstr>
      <vt:lpstr>When Life  Seems  Unfair</vt:lpstr>
      <vt:lpstr>Get the NOISE OUT!</vt:lpstr>
      <vt:lpstr>Get the NOISE OUT!</vt:lpstr>
      <vt:lpstr>Get the NOISE OUT!</vt:lpstr>
      <vt:lpstr>Get the NOISE OUT!</vt:lpstr>
      <vt:lpstr>Get the NOISE OUT!</vt:lpstr>
      <vt:lpstr>l. Stop the NOISE!</vt:lpstr>
      <vt:lpstr>What NOISE?  </vt:lpstr>
      <vt:lpstr>What NOISE?   GREED!</vt:lpstr>
      <vt:lpstr>What NOISE?   INJUSTICE!</vt:lpstr>
      <vt:lpstr>What NOISE?   VIOLENCE!</vt:lpstr>
      <vt:lpstr>What NOISE?   REVELING!</vt:lpstr>
      <vt:lpstr>What NOISE?   IDOLATRY!</vt:lpstr>
      <vt:lpstr>What NOISE?   Life’s Noise!</vt:lpstr>
      <vt:lpstr>l. Stop the NOISE!</vt:lpstr>
      <vt:lpstr>l. Stop the NOISE!</vt:lpstr>
      <vt:lpstr>l. Stop the NOISE!</vt:lpstr>
      <vt:lpstr>Enjoy ...  LISTENING!</vt:lpstr>
      <vt:lpstr>Enjoy ...  SEARCHING!</vt:lpstr>
      <vt:lpstr>Enjoy ...  LINGERING!</vt:lpstr>
      <vt:lpstr>l. Stop the NOISE!</vt:lpstr>
      <vt:lpstr>PowerPoint Presentation</vt:lpstr>
      <vt:lpstr>PowerPoint Presentation</vt:lpstr>
      <vt:lpstr>BECAUSE ... “God Rules!”</vt:lpstr>
      <vt:lpstr>BECAUSE ...  “God Sees!”</vt:lpstr>
      <vt:lpstr>BECAUSE ... “God Judges!”</vt:lpstr>
      <vt:lpstr>Here’s what it saying...</vt:lpstr>
      <vt:lpstr>PowerPoint Presentation</vt:lpstr>
      <vt:lpstr>PowerPoint Presentation</vt:lpstr>
      <vt:lpstr>PowerPoint Presentation</vt:lpstr>
      <vt:lpstr>PowerPoint Presentation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Life Seems Unfair</dc:title>
  <dc:creator>Dennis Henderson</dc:creator>
  <cp:lastModifiedBy>Dennis Henderson</cp:lastModifiedBy>
  <cp:revision>368</cp:revision>
  <dcterms:created xsi:type="dcterms:W3CDTF">2018-01-23T15:22:42Z</dcterms:created>
  <dcterms:modified xsi:type="dcterms:W3CDTF">2021-06-25T00:23:40Z</dcterms:modified>
</cp:coreProperties>
</file>