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504" r:id="rId3"/>
    <p:sldId id="260" r:id="rId4"/>
    <p:sldId id="412" r:id="rId5"/>
    <p:sldId id="423" r:id="rId6"/>
    <p:sldId id="424" r:id="rId7"/>
    <p:sldId id="425" r:id="rId8"/>
    <p:sldId id="426" r:id="rId9"/>
    <p:sldId id="427" r:id="rId10"/>
    <p:sldId id="428" r:id="rId11"/>
    <p:sldId id="414" r:id="rId12"/>
    <p:sldId id="456" r:id="rId13"/>
    <p:sldId id="468" r:id="rId14"/>
    <p:sldId id="469" r:id="rId15"/>
    <p:sldId id="470" r:id="rId16"/>
    <p:sldId id="471" r:id="rId17"/>
    <p:sldId id="477" r:id="rId18"/>
    <p:sldId id="472" r:id="rId19"/>
    <p:sldId id="473" r:id="rId20"/>
    <p:sldId id="474" r:id="rId21"/>
    <p:sldId id="475" r:id="rId22"/>
    <p:sldId id="476" r:id="rId23"/>
    <p:sldId id="430" r:id="rId24"/>
    <p:sldId id="453" r:id="rId25"/>
    <p:sldId id="484" r:id="rId26"/>
    <p:sldId id="420" r:id="rId27"/>
    <p:sldId id="431" r:id="rId28"/>
    <p:sldId id="454" r:id="rId29"/>
    <p:sldId id="455" r:id="rId30"/>
    <p:sldId id="432" r:id="rId31"/>
    <p:sldId id="478" r:id="rId32"/>
    <p:sldId id="433" r:id="rId33"/>
    <p:sldId id="434" r:id="rId34"/>
    <p:sldId id="485" r:id="rId35"/>
    <p:sldId id="421" r:id="rId36"/>
    <p:sldId id="435" r:id="rId37"/>
    <p:sldId id="480" r:id="rId38"/>
    <p:sldId id="436" r:id="rId39"/>
    <p:sldId id="437" r:id="rId40"/>
    <p:sldId id="481" r:id="rId41"/>
    <p:sldId id="439" r:id="rId42"/>
    <p:sldId id="440" r:id="rId43"/>
    <p:sldId id="441" r:id="rId44"/>
    <p:sldId id="442" r:id="rId45"/>
    <p:sldId id="443" r:id="rId46"/>
    <p:sldId id="444" r:id="rId47"/>
    <p:sldId id="445" r:id="rId48"/>
    <p:sldId id="446" r:id="rId49"/>
    <p:sldId id="459" r:id="rId50"/>
    <p:sldId id="457" r:id="rId51"/>
    <p:sldId id="458" r:id="rId52"/>
    <p:sldId id="460" r:id="rId53"/>
    <p:sldId id="486" r:id="rId54"/>
    <p:sldId id="429" r:id="rId55"/>
    <p:sldId id="449" r:id="rId56"/>
    <p:sldId id="450" r:id="rId57"/>
    <p:sldId id="479" r:id="rId58"/>
    <p:sldId id="448" r:id="rId59"/>
    <p:sldId id="461" r:id="rId60"/>
    <p:sldId id="462" r:id="rId61"/>
    <p:sldId id="464" r:id="rId62"/>
    <p:sldId id="451" r:id="rId63"/>
    <p:sldId id="465" r:id="rId64"/>
    <p:sldId id="467"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276D"/>
    <a:srgbClr val="0E1B4A"/>
    <a:srgbClr val="315EC3"/>
    <a:srgbClr val="436ABF"/>
    <a:srgbClr val="8B919C"/>
    <a:srgbClr val="868898"/>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109" autoAdjust="0"/>
    <p:restoredTop sz="87200" autoAdjust="0"/>
  </p:normalViewPr>
  <p:slideViewPr>
    <p:cSldViewPr snapToGrid="0">
      <p:cViewPr varScale="1">
        <p:scale>
          <a:sx n="71" d="100"/>
          <a:sy n="71" d="100"/>
        </p:scale>
        <p:origin x="41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A53099-A403-4C01-B8D8-03D8DE517D41}" type="datetimeFigureOut">
              <a:rPr lang="en-US" smtClean="0"/>
              <a:t>6/24/2021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6D912D-A07F-4E42-B95E-4CE5D676DFFA}" type="slidenum">
              <a:rPr lang="en-US" smtClean="0"/>
              <a:t>‹#›</a:t>
            </a:fld>
            <a:endParaRPr lang="en-US"/>
          </a:p>
        </p:txBody>
      </p:sp>
    </p:spTree>
    <p:extLst>
      <p:ext uri="{BB962C8B-B14F-4D97-AF65-F5344CB8AC3E}">
        <p14:creationId xmlns:p14="http://schemas.microsoft.com/office/powerpoint/2010/main" val="3566591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1</a:t>
            </a:fld>
            <a:endParaRPr lang="en-US"/>
          </a:p>
        </p:txBody>
      </p:sp>
    </p:spTree>
    <p:extLst>
      <p:ext uri="{BB962C8B-B14F-4D97-AF65-F5344CB8AC3E}">
        <p14:creationId xmlns:p14="http://schemas.microsoft.com/office/powerpoint/2010/main" val="2340814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https://pixabay.com/en/smilies-emoticons-especially-1607165/</a:t>
            </a:r>
          </a:p>
        </p:txBody>
      </p:sp>
      <p:sp>
        <p:nvSpPr>
          <p:cNvPr id="4" name="Slide Number Placeholder 3"/>
          <p:cNvSpPr>
            <a:spLocks noGrp="1"/>
          </p:cNvSpPr>
          <p:nvPr>
            <p:ph type="sldNum" sz="quarter" idx="10"/>
          </p:nvPr>
        </p:nvSpPr>
        <p:spPr/>
        <p:txBody>
          <a:bodyPr/>
          <a:lstStyle/>
          <a:p>
            <a:fld id="{906D912D-A07F-4E42-B95E-4CE5D676DFFA}" type="slidenum">
              <a:rPr lang="en-US" smtClean="0"/>
              <a:t>18</a:t>
            </a:fld>
            <a:endParaRPr lang="en-US"/>
          </a:p>
        </p:txBody>
      </p:sp>
    </p:spTree>
    <p:extLst>
      <p:ext uri="{BB962C8B-B14F-4D97-AF65-F5344CB8AC3E}">
        <p14:creationId xmlns:p14="http://schemas.microsoft.com/office/powerpoint/2010/main" val="4229362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https://pixabay.com/en/smilies-emoticons-especially-1607165/</a:t>
            </a:r>
          </a:p>
        </p:txBody>
      </p:sp>
      <p:sp>
        <p:nvSpPr>
          <p:cNvPr id="4" name="Slide Number Placeholder 3"/>
          <p:cNvSpPr>
            <a:spLocks noGrp="1"/>
          </p:cNvSpPr>
          <p:nvPr>
            <p:ph type="sldNum" sz="quarter" idx="10"/>
          </p:nvPr>
        </p:nvSpPr>
        <p:spPr/>
        <p:txBody>
          <a:bodyPr/>
          <a:lstStyle/>
          <a:p>
            <a:fld id="{906D912D-A07F-4E42-B95E-4CE5D676DFFA}" type="slidenum">
              <a:rPr lang="en-US" smtClean="0"/>
              <a:t>19</a:t>
            </a:fld>
            <a:endParaRPr lang="en-US"/>
          </a:p>
        </p:txBody>
      </p:sp>
    </p:spTree>
    <p:extLst>
      <p:ext uri="{BB962C8B-B14F-4D97-AF65-F5344CB8AC3E}">
        <p14:creationId xmlns:p14="http://schemas.microsoft.com/office/powerpoint/2010/main" val="700940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https://pixabay.com/en/smilies-emoticons-especially-1607165/</a:t>
            </a:r>
          </a:p>
        </p:txBody>
      </p:sp>
      <p:sp>
        <p:nvSpPr>
          <p:cNvPr id="4" name="Slide Number Placeholder 3"/>
          <p:cNvSpPr>
            <a:spLocks noGrp="1"/>
          </p:cNvSpPr>
          <p:nvPr>
            <p:ph type="sldNum" sz="quarter" idx="10"/>
          </p:nvPr>
        </p:nvSpPr>
        <p:spPr/>
        <p:txBody>
          <a:bodyPr/>
          <a:lstStyle/>
          <a:p>
            <a:fld id="{906D912D-A07F-4E42-B95E-4CE5D676DFFA}" type="slidenum">
              <a:rPr lang="en-US" smtClean="0"/>
              <a:t>20</a:t>
            </a:fld>
            <a:endParaRPr lang="en-US"/>
          </a:p>
        </p:txBody>
      </p:sp>
    </p:spTree>
    <p:extLst>
      <p:ext uri="{BB962C8B-B14F-4D97-AF65-F5344CB8AC3E}">
        <p14:creationId xmlns:p14="http://schemas.microsoft.com/office/powerpoint/2010/main" val="852054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https://pixabay.com/en/smilies-emoticons-especially-1607165/</a:t>
            </a:r>
          </a:p>
        </p:txBody>
      </p:sp>
      <p:sp>
        <p:nvSpPr>
          <p:cNvPr id="4" name="Slide Number Placeholder 3"/>
          <p:cNvSpPr>
            <a:spLocks noGrp="1"/>
          </p:cNvSpPr>
          <p:nvPr>
            <p:ph type="sldNum" sz="quarter" idx="10"/>
          </p:nvPr>
        </p:nvSpPr>
        <p:spPr/>
        <p:txBody>
          <a:bodyPr/>
          <a:lstStyle/>
          <a:p>
            <a:fld id="{906D912D-A07F-4E42-B95E-4CE5D676DFFA}" type="slidenum">
              <a:rPr lang="en-US" smtClean="0"/>
              <a:t>21</a:t>
            </a:fld>
            <a:endParaRPr lang="en-US"/>
          </a:p>
        </p:txBody>
      </p:sp>
    </p:spTree>
    <p:extLst>
      <p:ext uri="{BB962C8B-B14F-4D97-AF65-F5344CB8AC3E}">
        <p14:creationId xmlns:p14="http://schemas.microsoft.com/office/powerpoint/2010/main" val="3321789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https://pixabay.com/en/smilies-emoticons-especially-1607165/</a:t>
            </a:r>
          </a:p>
        </p:txBody>
      </p:sp>
      <p:sp>
        <p:nvSpPr>
          <p:cNvPr id="4" name="Slide Number Placeholder 3"/>
          <p:cNvSpPr>
            <a:spLocks noGrp="1"/>
          </p:cNvSpPr>
          <p:nvPr>
            <p:ph type="sldNum" sz="quarter" idx="10"/>
          </p:nvPr>
        </p:nvSpPr>
        <p:spPr/>
        <p:txBody>
          <a:bodyPr/>
          <a:lstStyle/>
          <a:p>
            <a:fld id="{906D912D-A07F-4E42-B95E-4CE5D676DFFA}" type="slidenum">
              <a:rPr lang="en-US" smtClean="0"/>
              <a:t>22</a:t>
            </a:fld>
            <a:endParaRPr lang="en-US"/>
          </a:p>
        </p:txBody>
      </p:sp>
    </p:spTree>
    <p:extLst>
      <p:ext uri="{BB962C8B-B14F-4D97-AF65-F5344CB8AC3E}">
        <p14:creationId xmlns:p14="http://schemas.microsoft.com/office/powerpoint/2010/main" val="1269631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23</a:t>
            </a:fld>
            <a:endParaRPr lang="en-US"/>
          </a:p>
        </p:txBody>
      </p:sp>
    </p:spTree>
    <p:extLst>
      <p:ext uri="{BB962C8B-B14F-4D97-AF65-F5344CB8AC3E}">
        <p14:creationId xmlns:p14="http://schemas.microsoft.com/office/powerpoint/2010/main" val="3779748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verse </a:t>
            </a:r>
            <a:r>
              <a:rPr lang="en-US" dirty="0" err="1"/>
              <a:t>beo</a:t>
            </a:r>
            <a:r>
              <a:rPr lang="en-US" dirty="0"/>
              <a:t>=fore this say </a:t>
            </a:r>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16</a:t>
            </a:r>
            <a:r>
              <a:rPr lang="en-US" sz="1200" b="0" i="0" u="none" strike="noStrike" kern="1200" baseline="0" dirty="0">
                <a:solidFill>
                  <a:schemeClr val="tx1"/>
                </a:solidFill>
                <a:latin typeface="+mn-lt"/>
                <a:ea typeface="+mn-ea"/>
                <a:cs typeface="+mn-cs"/>
              </a:rPr>
              <a:t> I am not ashamed of the gospel, because it is the power of God for the salvation of everyone who believes: first for the Jew, then for the Gentile. (Rom 1:16 NIV)</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27</a:t>
            </a:fld>
            <a:endParaRPr lang="en-US"/>
          </a:p>
        </p:txBody>
      </p:sp>
    </p:spTree>
    <p:extLst>
      <p:ext uri="{BB962C8B-B14F-4D97-AF65-F5344CB8AC3E}">
        <p14:creationId xmlns:p14="http://schemas.microsoft.com/office/powerpoint/2010/main" val="1603152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IOU = FREE =https://www.flickr.com/photos/23024164@N06/8190373157</a:t>
            </a:r>
          </a:p>
        </p:txBody>
      </p:sp>
      <p:sp>
        <p:nvSpPr>
          <p:cNvPr id="4" name="Slide Number Placeholder 3"/>
          <p:cNvSpPr>
            <a:spLocks noGrp="1"/>
          </p:cNvSpPr>
          <p:nvPr>
            <p:ph type="sldNum" sz="quarter" idx="10"/>
          </p:nvPr>
        </p:nvSpPr>
        <p:spPr/>
        <p:txBody>
          <a:bodyPr/>
          <a:lstStyle/>
          <a:p>
            <a:fld id="{906D912D-A07F-4E42-B95E-4CE5D676DFFA}" type="slidenum">
              <a:rPr lang="en-US" smtClean="0"/>
              <a:t>32</a:t>
            </a:fld>
            <a:endParaRPr lang="en-US"/>
          </a:p>
        </p:txBody>
      </p:sp>
    </p:spTree>
    <p:extLst>
      <p:ext uri="{BB962C8B-B14F-4D97-AF65-F5344CB8AC3E}">
        <p14:creationId xmlns:p14="http://schemas.microsoft.com/office/powerpoint/2010/main" val="52941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Wrong Way = FREE = https://www.flickr.com/photos/johnnyjet/3290272880</a:t>
            </a:r>
          </a:p>
        </p:txBody>
      </p:sp>
      <p:sp>
        <p:nvSpPr>
          <p:cNvPr id="4" name="Slide Number Placeholder 3"/>
          <p:cNvSpPr>
            <a:spLocks noGrp="1"/>
          </p:cNvSpPr>
          <p:nvPr>
            <p:ph type="sldNum" sz="quarter" idx="10"/>
          </p:nvPr>
        </p:nvSpPr>
        <p:spPr/>
        <p:txBody>
          <a:bodyPr/>
          <a:lstStyle/>
          <a:p>
            <a:fld id="{906D912D-A07F-4E42-B95E-4CE5D676DFFA}" type="slidenum">
              <a:rPr lang="en-US" smtClean="0"/>
              <a:t>38</a:t>
            </a:fld>
            <a:endParaRPr lang="en-US"/>
          </a:p>
        </p:txBody>
      </p:sp>
    </p:spTree>
    <p:extLst>
      <p:ext uri="{BB962C8B-B14F-4D97-AF65-F5344CB8AC3E}">
        <p14:creationId xmlns:p14="http://schemas.microsoft.com/office/powerpoint/2010/main" val="32421829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https://upload.wikimedia.org/wikipedia/commons/e/e0/Caravaggio_-_The_Incredulity_of_Saint_Thomas.jpg</a:t>
            </a:r>
          </a:p>
        </p:txBody>
      </p:sp>
      <p:sp>
        <p:nvSpPr>
          <p:cNvPr id="4" name="Slide Number Placeholder 3"/>
          <p:cNvSpPr>
            <a:spLocks noGrp="1"/>
          </p:cNvSpPr>
          <p:nvPr>
            <p:ph type="sldNum" sz="quarter" idx="10"/>
          </p:nvPr>
        </p:nvSpPr>
        <p:spPr/>
        <p:txBody>
          <a:bodyPr/>
          <a:lstStyle/>
          <a:p>
            <a:fld id="{906D912D-A07F-4E42-B95E-4CE5D676DFFA}" type="slidenum">
              <a:rPr lang="en-US" smtClean="0"/>
              <a:t>39</a:t>
            </a:fld>
            <a:endParaRPr lang="en-US"/>
          </a:p>
        </p:txBody>
      </p:sp>
    </p:spTree>
    <p:extLst>
      <p:ext uri="{BB962C8B-B14F-4D97-AF65-F5344CB8AC3E}">
        <p14:creationId xmlns:p14="http://schemas.microsoft.com/office/powerpoint/2010/main" val="935993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a:t>
            </a:r>
            <a:r>
              <a:rPr lang="en-US" baseline="0" dirty="0"/>
              <a:t> is a combination of FREE  https://static.pexels.com/photos/87246/pexels-photo-87246.jpeg and </a:t>
            </a:r>
            <a:r>
              <a:rPr lang="en-US" baseline="0" dirty="0" err="1"/>
              <a:t>BiblePoint</a:t>
            </a:r>
            <a:r>
              <a:rPr lang="en-US" baseline="0" dirty="0"/>
              <a:t> balance drawing. </a:t>
            </a:r>
          </a:p>
          <a:p>
            <a:endParaRPr lang="en-US" baseline="0" dirty="0"/>
          </a:p>
          <a:p>
            <a:r>
              <a:rPr lang="en-US" baseline="0" dirty="0"/>
              <a:t>When it seems as if the scales of justice is tipped against you ...</a:t>
            </a:r>
          </a:p>
          <a:p>
            <a:r>
              <a:rPr lang="en-US" baseline="0" dirty="0"/>
              <a:t>When work is going wrong, </a:t>
            </a:r>
          </a:p>
          <a:p>
            <a:r>
              <a:rPr lang="en-US" baseline="0" dirty="0"/>
              <a:t>Relationships are going sour, </a:t>
            </a:r>
          </a:p>
          <a:p>
            <a:r>
              <a:rPr lang="en-US" baseline="0" dirty="0"/>
              <a:t>Health is bad, </a:t>
            </a:r>
          </a:p>
          <a:p>
            <a:r>
              <a:rPr lang="en-US" baseline="0" dirty="0"/>
              <a:t>Whatever live just seems unfair ...</a:t>
            </a:r>
          </a:p>
          <a:p>
            <a:endParaRPr lang="en-US" baseline="0" dirty="0"/>
          </a:p>
          <a:p>
            <a:endParaRPr lang="en-US" baseline="0"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2</a:t>
            </a:fld>
            <a:endParaRPr lang="en-US"/>
          </a:p>
        </p:txBody>
      </p:sp>
    </p:spTree>
    <p:extLst>
      <p:ext uri="{BB962C8B-B14F-4D97-AF65-F5344CB8AC3E}">
        <p14:creationId xmlns:p14="http://schemas.microsoft.com/office/powerpoint/2010/main" val="308753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https://upload.wikimedia.org/wikipedia/commons/e/e0/Caravaggio_-_The_Incredulity_of_Saint_Thomas.jpg</a:t>
            </a:r>
          </a:p>
        </p:txBody>
      </p:sp>
      <p:sp>
        <p:nvSpPr>
          <p:cNvPr id="4" name="Slide Number Placeholder 3"/>
          <p:cNvSpPr>
            <a:spLocks noGrp="1"/>
          </p:cNvSpPr>
          <p:nvPr>
            <p:ph type="sldNum" sz="quarter" idx="10"/>
          </p:nvPr>
        </p:nvSpPr>
        <p:spPr/>
        <p:txBody>
          <a:bodyPr/>
          <a:lstStyle/>
          <a:p>
            <a:fld id="{906D912D-A07F-4E42-B95E-4CE5D676DFFA}" type="slidenum">
              <a:rPr lang="en-US" smtClean="0"/>
              <a:t>40</a:t>
            </a:fld>
            <a:endParaRPr lang="en-US"/>
          </a:p>
        </p:txBody>
      </p:sp>
    </p:spTree>
    <p:extLst>
      <p:ext uri="{BB962C8B-B14F-4D97-AF65-F5344CB8AC3E}">
        <p14:creationId xmlns:p14="http://schemas.microsoft.com/office/powerpoint/2010/main" val="1324806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https://upload.wikimedia.org/wikipedia/commons/5/52/H._A._Brendekilde_-_Abel%27s_Offer_%281908%29.jpg</a:t>
            </a:r>
          </a:p>
        </p:txBody>
      </p:sp>
      <p:sp>
        <p:nvSpPr>
          <p:cNvPr id="4" name="Slide Number Placeholder 3"/>
          <p:cNvSpPr>
            <a:spLocks noGrp="1"/>
          </p:cNvSpPr>
          <p:nvPr>
            <p:ph type="sldNum" sz="quarter" idx="10"/>
          </p:nvPr>
        </p:nvSpPr>
        <p:spPr/>
        <p:txBody>
          <a:bodyPr/>
          <a:lstStyle/>
          <a:p>
            <a:fld id="{906D912D-A07F-4E42-B95E-4CE5D676DFFA}" type="slidenum">
              <a:rPr lang="en-US" smtClean="0"/>
              <a:t>41</a:t>
            </a:fld>
            <a:endParaRPr lang="en-US"/>
          </a:p>
        </p:txBody>
      </p:sp>
    </p:spTree>
    <p:extLst>
      <p:ext uri="{BB962C8B-B14F-4D97-AF65-F5344CB8AC3E}">
        <p14:creationId xmlns:p14="http://schemas.microsoft.com/office/powerpoint/2010/main" val="4043351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Bible</a:t>
            </a:r>
            <a:r>
              <a:rPr lang="en-US" baseline="0" dirty="0"/>
              <a:t> Point combo from http://www.freebibleimages.org/photos/elijah-horeb/ and https://www.nps.gov/orgs/1563/images/MP_Won_GRCA.jpg?maxwidth=650&amp;autorotate=false</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42</a:t>
            </a:fld>
            <a:endParaRPr lang="en-US"/>
          </a:p>
        </p:txBody>
      </p:sp>
    </p:spTree>
    <p:extLst>
      <p:ext uri="{BB962C8B-B14F-4D97-AF65-F5344CB8AC3E}">
        <p14:creationId xmlns:p14="http://schemas.microsoft.com/office/powerpoint/2010/main" val="2428910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https://upload.wikimedia.org/wikipedia/commons/7/7b/Abraham.jpg</a:t>
            </a:r>
          </a:p>
        </p:txBody>
      </p:sp>
      <p:sp>
        <p:nvSpPr>
          <p:cNvPr id="4" name="Slide Number Placeholder 3"/>
          <p:cNvSpPr>
            <a:spLocks noGrp="1"/>
          </p:cNvSpPr>
          <p:nvPr>
            <p:ph type="sldNum" sz="quarter" idx="10"/>
          </p:nvPr>
        </p:nvSpPr>
        <p:spPr/>
        <p:txBody>
          <a:bodyPr/>
          <a:lstStyle/>
          <a:p>
            <a:fld id="{906D912D-A07F-4E42-B95E-4CE5D676DFFA}" type="slidenum">
              <a:rPr lang="en-US" smtClean="0"/>
              <a:t>44</a:t>
            </a:fld>
            <a:endParaRPr lang="en-US"/>
          </a:p>
        </p:txBody>
      </p:sp>
    </p:spTree>
    <p:extLst>
      <p:ext uri="{BB962C8B-B14F-4D97-AF65-F5344CB8AC3E}">
        <p14:creationId xmlns:p14="http://schemas.microsoft.com/office/powerpoint/2010/main" val="4058022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https://www.flickr.com/photos/prayitnophotography/21896806849</a:t>
            </a:r>
          </a:p>
        </p:txBody>
      </p:sp>
      <p:sp>
        <p:nvSpPr>
          <p:cNvPr id="4" name="Slide Number Placeholder 3"/>
          <p:cNvSpPr>
            <a:spLocks noGrp="1"/>
          </p:cNvSpPr>
          <p:nvPr>
            <p:ph type="sldNum" sz="quarter" idx="10"/>
          </p:nvPr>
        </p:nvSpPr>
        <p:spPr/>
        <p:txBody>
          <a:bodyPr/>
          <a:lstStyle/>
          <a:p>
            <a:fld id="{906D912D-A07F-4E42-B95E-4CE5D676DFFA}" type="slidenum">
              <a:rPr lang="en-US" smtClean="0"/>
              <a:t>45</a:t>
            </a:fld>
            <a:endParaRPr lang="en-US"/>
          </a:p>
        </p:txBody>
      </p:sp>
    </p:spTree>
    <p:extLst>
      <p:ext uri="{BB962C8B-B14F-4D97-AF65-F5344CB8AC3E}">
        <p14:creationId xmlns:p14="http://schemas.microsoft.com/office/powerpoint/2010/main" val="2409642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https://commons.wikimedia.org/wiki/File:The_seven_trumpets_of_Jericho.jpg</a:t>
            </a:r>
          </a:p>
        </p:txBody>
      </p:sp>
      <p:sp>
        <p:nvSpPr>
          <p:cNvPr id="4" name="Slide Number Placeholder 3"/>
          <p:cNvSpPr>
            <a:spLocks noGrp="1"/>
          </p:cNvSpPr>
          <p:nvPr>
            <p:ph type="sldNum" sz="quarter" idx="10"/>
          </p:nvPr>
        </p:nvSpPr>
        <p:spPr/>
        <p:txBody>
          <a:bodyPr/>
          <a:lstStyle/>
          <a:p>
            <a:fld id="{906D912D-A07F-4E42-B95E-4CE5D676DFFA}" type="slidenum">
              <a:rPr lang="en-US" smtClean="0"/>
              <a:t>47</a:t>
            </a:fld>
            <a:endParaRPr lang="en-US"/>
          </a:p>
        </p:txBody>
      </p:sp>
    </p:spTree>
    <p:extLst>
      <p:ext uri="{BB962C8B-B14F-4D97-AF65-F5344CB8AC3E}">
        <p14:creationId xmlns:p14="http://schemas.microsoft.com/office/powerpoint/2010/main" val="3716240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https://www.flickr.com/photos/internetarchivebookimages/14778966371</a:t>
            </a:r>
          </a:p>
        </p:txBody>
      </p:sp>
      <p:sp>
        <p:nvSpPr>
          <p:cNvPr id="4" name="Slide Number Placeholder 3"/>
          <p:cNvSpPr>
            <a:spLocks noGrp="1"/>
          </p:cNvSpPr>
          <p:nvPr>
            <p:ph type="sldNum" sz="quarter" idx="10"/>
          </p:nvPr>
        </p:nvSpPr>
        <p:spPr/>
        <p:txBody>
          <a:bodyPr/>
          <a:lstStyle/>
          <a:p>
            <a:fld id="{906D912D-A07F-4E42-B95E-4CE5D676DFFA}" type="slidenum">
              <a:rPr lang="en-US" smtClean="0"/>
              <a:t>49</a:t>
            </a:fld>
            <a:endParaRPr lang="en-US"/>
          </a:p>
        </p:txBody>
      </p:sp>
    </p:spTree>
    <p:extLst>
      <p:ext uri="{BB962C8B-B14F-4D97-AF65-F5344CB8AC3E}">
        <p14:creationId xmlns:p14="http://schemas.microsoft.com/office/powerpoint/2010/main" val="27791592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https://en.wikipedia.org/wiki/Sword_of_Fran%C3%A7ois_I#/media/File:Francois_I_sword-J_316-IMG_1808-gradient.jpg</a:t>
            </a:r>
          </a:p>
        </p:txBody>
      </p:sp>
      <p:sp>
        <p:nvSpPr>
          <p:cNvPr id="4" name="Slide Number Placeholder 3"/>
          <p:cNvSpPr>
            <a:spLocks noGrp="1"/>
          </p:cNvSpPr>
          <p:nvPr>
            <p:ph type="sldNum" sz="quarter" idx="10"/>
          </p:nvPr>
        </p:nvSpPr>
        <p:spPr/>
        <p:txBody>
          <a:bodyPr/>
          <a:lstStyle/>
          <a:p>
            <a:fld id="{906D912D-A07F-4E42-B95E-4CE5D676DFFA}" type="slidenum">
              <a:rPr lang="en-US" smtClean="0"/>
              <a:t>50</a:t>
            </a:fld>
            <a:endParaRPr lang="en-US"/>
          </a:p>
        </p:txBody>
      </p:sp>
    </p:spTree>
    <p:extLst>
      <p:ext uri="{BB962C8B-B14F-4D97-AF65-F5344CB8AC3E}">
        <p14:creationId xmlns:p14="http://schemas.microsoft.com/office/powerpoint/2010/main" val="4252830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faith can be alive—just choose</a:t>
            </a:r>
            <a:r>
              <a:rPr lang="en-US" baseline="0" dirty="0"/>
              <a:t> to believe as Moses did!</a:t>
            </a:r>
            <a:endParaRPr lang="en-US" dirty="0"/>
          </a:p>
        </p:txBody>
      </p:sp>
      <p:sp>
        <p:nvSpPr>
          <p:cNvPr id="4" name="Slide Number Placeholder 3"/>
          <p:cNvSpPr>
            <a:spLocks noGrp="1"/>
          </p:cNvSpPr>
          <p:nvPr>
            <p:ph type="sldNum" sz="quarter" idx="10"/>
          </p:nvPr>
        </p:nvSpPr>
        <p:spPr/>
        <p:txBody>
          <a:bodyPr/>
          <a:lstStyle/>
          <a:p>
            <a:fld id="{906D912D-A07F-4E42-B95E-4CE5D676DFFA}" type="slidenum">
              <a:rPr lang="en-US" smtClean="0"/>
              <a:t>53</a:t>
            </a:fld>
            <a:endParaRPr lang="en-US"/>
          </a:p>
        </p:txBody>
      </p:sp>
    </p:spTree>
    <p:extLst>
      <p:ext uri="{BB962C8B-B14F-4D97-AF65-F5344CB8AC3E}">
        <p14:creationId xmlns:p14="http://schemas.microsoft.com/office/powerpoint/2010/main" val="1169648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https://pixabay.com/en/smilies-emoticons-especially-1607165/</a:t>
            </a:r>
          </a:p>
        </p:txBody>
      </p:sp>
      <p:sp>
        <p:nvSpPr>
          <p:cNvPr id="4" name="Slide Number Placeholder 3"/>
          <p:cNvSpPr>
            <a:spLocks noGrp="1"/>
          </p:cNvSpPr>
          <p:nvPr>
            <p:ph type="sldNum" sz="quarter" idx="10"/>
          </p:nvPr>
        </p:nvSpPr>
        <p:spPr/>
        <p:txBody>
          <a:bodyPr/>
          <a:lstStyle/>
          <a:p>
            <a:fld id="{906D912D-A07F-4E42-B95E-4CE5D676DFFA}" type="slidenum">
              <a:rPr lang="en-US" smtClean="0"/>
              <a:t>11</a:t>
            </a:fld>
            <a:endParaRPr lang="en-US"/>
          </a:p>
        </p:txBody>
      </p:sp>
    </p:spTree>
    <p:extLst>
      <p:ext uri="{BB962C8B-B14F-4D97-AF65-F5344CB8AC3E}">
        <p14:creationId xmlns:p14="http://schemas.microsoft.com/office/powerpoint/2010/main" val="2658627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https://pixabay.com/en/smilies-emoticons-especially-1607165/</a:t>
            </a:r>
          </a:p>
        </p:txBody>
      </p:sp>
      <p:sp>
        <p:nvSpPr>
          <p:cNvPr id="4" name="Slide Number Placeholder 3"/>
          <p:cNvSpPr>
            <a:spLocks noGrp="1"/>
          </p:cNvSpPr>
          <p:nvPr>
            <p:ph type="sldNum" sz="quarter" idx="10"/>
          </p:nvPr>
        </p:nvSpPr>
        <p:spPr/>
        <p:txBody>
          <a:bodyPr/>
          <a:lstStyle/>
          <a:p>
            <a:fld id="{906D912D-A07F-4E42-B95E-4CE5D676DFFA}" type="slidenum">
              <a:rPr lang="en-US" smtClean="0"/>
              <a:t>12</a:t>
            </a:fld>
            <a:endParaRPr lang="en-US"/>
          </a:p>
        </p:txBody>
      </p:sp>
    </p:spTree>
    <p:extLst>
      <p:ext uri="{BB962C8B-B14F-4D97-AF65-F5344CB8AC3E}">
        <p14:creationId xmlns:p14="http://schemas.microsoft.com/office/powerpoint/2010/main" val="3765527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https://pixabay.com/en/smilies-emoticons-especially-1607165/</a:t>
            </a:r>
          </a:p>
        </p:txBody>
      </p:sp>
      <p:sp>
        <p:nvSpPr>
          <p:cNvPr id="4" name="Slide Number Placeholder 3"/>
          <p:cNvSpPr>
            <a:spLocks noGrp="1"/>
          </p:cNvSpPr>
          <p:nvPr>
            <p:ph type="sldNum" sz="quarter" idx="10"/>
          </p:nvPr>
        </p:nvSpPr>
        <p:spPr/>
        <p:txBody>
          <a:bodyPr/>
          <a:lstStyle/>
          <a:p>
            <a:fld id="{906D912D-A07F-4E42-B95E-4CE5D676DFFA}" type="slidenum">
              <a:rPr lang="en-US" smtClean="0"/>
              <a:t>13</a:t>
            </a:fld>
            <a:endParaRPr lang="en-US"/>
          </a:p>
        </p:txBody>
      </p:sp>
    </p:spTree>
    <p:extLst>
      <p:ext uri="{BB962C8B-B14F-4D97-AF65-F5344CB8AC3E}">
        <p14:creationId xmlns:p14="http://schemas.microsoft.com/office/powerpoint/2010/main" val="3778334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https://pixabay.com/en/smilies-emoticons-especially-1607165/</a:t>
            </a:r>
          </a:p>
        </p:txBody>
      </p:sp>
      <p:sp>
        <p:nvSpPr>
          <p:cNvPr id="4" name="Slide Number Placeholder 3"/>
          <p:cNvSpPr>
            <a:spLocks noGrp="1"/>
          </p:cNvSpPr>
          <p:nvPr>
            <p:ph type="sldNum" sz="quarter" idx="10"/>
          </p:nvPr>
        </p:nvSpPr>
        <p:spPr/>
        <p:txBody>
          <a:bodyPr/>
          <a:lstStyle/>
          <a:p>
            <a:fld id="{906D912D-A07F-4E42-B95E-4CE5D676DFFA}" type="slidenum">
              <a:rPr lang="en-US" smtClean="0"/>
              <a:t>14</a:t>
            </a:fld>
            <a:endParaRPr lang="en-US"/>
          </a:p>
        </p:txBody>
      </p:sp>
    </p:spTree>
    <p:extLst>
      <p:ext uri="{BB962C8B-B14F-4D97-AF65-F5344CB8AC3E}">
        <p14:creationId xmlns:p14="http://schemas.microsoft.com/office/powerpoint/2010/main" val="28109554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https://pixabay.com/en/smilies-emoticons-especially-1607165/</a:t>
            </a:r>
          </a:p>
        </p:txBody>
      </p:sp>
      <p:sp>
        <p:nvSpPr>
          <p:cNvPr id="4" name="Slide Number Placeholder 3"/>
          <p:cNvSpPr>
            <a:spLocks noGrp="1"/>
          </p:cNvSpPr>
          <p:nvPr>
            <p:ph type="sldNum" sz="quarter" idx="10"/>
          </p:nvPr>
        </p:nvSpPr>
        <p:spPr/>
        <p:txBody>
          <a:bodyPr/>
          <a:lstStyle/>
          <a:p>
            <a:fld id="{906D912D-A07F-4E42-B95E-4CE5D676DFFA}" type="slidenum">
              <a:rPr lang="en-US" smtClean="0"/>
              <a:t>15</a:t>
            </a:fld>
            <a:endParaRPr lang="en-US"/>
          </a:p>
        </p:txBody>
      </p:sp>
    </p:spTree>
    <p:extLst>
      <p:ext uri="{BB962C8B-B14F-4D97-AF65-F5344CB8AC3E}">
        <p14:creationId xmlns:p14="http://schemas.microsoft.com/office/powerpoint/2010/main" val="4136954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https://pixabay.com/en/smilies-emoticons-especially-1607165/</a:t>
            </a:r>
          </a:p>
        </p:txBody>
      </p:sp>
      <p:sp>
        <p:nvSpPr>
          <p:cNvPr id="4" name="Slide Number Placeholder 3"/>
          <p:cNvSpPr>
            <a:spLocks noGrp="1"/>
          </p:cNvSpPr>
          <p:nvPr>
            <p:ph type="sldNum" sz="quarter" idx="10"/>
          </p:nvPr>
        </p:nvSpPr>
        <p:spPr/>
        <p:txBody>
          <a:bodyPr/>
          <a:lstStyle/>
          <a:p>
            <a:fld id="{906D912D-A07F-4E42-B95E-4CE5D676DFFA}" type="slidenum">
              <a:rPr lang="en-US" smtClean="0"/>
              <a:t>16</a:t>
            </a:fld>
            <a:endParaRPr lang="en-US"/>
          </a:p>
        </p:txBody>
      </p:sp>
    </p:spTree>
    <p:extLst>
      <p:ext uri="{BB962C8B-B14F-4D97-AF65-F5344CB8AC3E}">
        <p14:creationId xmlns:p14="http://schemas.microsoft.com/office/powerpoint/2010/main" val="2011791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https://pixabay.com/en/smilies-emoticons-especially-1607165/</a:t>
            </a:r>
          </a:p>
        </p:txBody>
      </p:sp>
      <p:sp>
        <p:nvSpPr>
          <p:cNvPr id="4" name="Slide Number Placeholder 3"/>
          <p:cNvSpPr>
            <a:spLocks noGrp="1"/>
          </p:cNvSpPr>
          <p:nvPr>
            <p:ph type="sldNum" sz="quarter" idx="10"/>
          </p:nvPr>
        </p:nvSpPr>
        <p:spPr/>
        <p:txBody>
          <a:bodyPr/>
          <a:lstStyle/>
          <a:p>
            <a:fld id="{906D912D-A07F-4E42-B95E-4CE5D676DFFA}" type="slidenum">
              <a:rPr lang="en-US" smtClean="0"/>
              <a:t>17</a:t>
            </a:fld>
            <a:endParaRPr lang="en-US"/>
          </a:p>
        </p:txBody>
      </p:sp>
    </p:spTree>
    <p:extLst>
      <p:ext uri="{BB962C8B-B14F-4D97-AF65-F5344CB8AC3E}">
        <p14:creationId xmlns:p14="http://schemas.microsoft.com/office/powerpoint/2010/main" val="2459234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DCD2B0F-D21A-4341-B8E8-CDCCBC61D8E1}"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1280078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CD2B0F-D21A-4341-B8E8-CDCCBC61D8E1}"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563887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DCD2B0F-D21A-4341-B8E8-CDCCBC61D8E1}"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1560389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lnSpc>
                <a:spcPct val="95000"/>
              </a:lnSpc>
              <a:defRPr sz="5400">
                <a:effectLst>
                  <a:outerShdw blurRad="127000" dist="38100" dir="2700000" algn="tl">
                    <a:srgbClr val="000000">
                      <a:alpha val="68000"/>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DCD2B0F-D21A-4341-B8E8-CDCCBC61D8E1}"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2041270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CD2B0F-D21A-4341-B8E8-CDCCBC61D8E1}"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1731917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CD2B0F-D21A-4341-B8E8-CDCCBC61D8E1}"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1058563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CD2B0F-D21A-4341-B8E8-CDCCBC61D8E1}" type="datetimeFigureOut">
              <a:rPr lang="en-US" smtClean="0"/>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2273468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DCD2B0F-D21A-4341-B8E8-CDCCBC61D8E1}" type="datetimeFigureOut">
              <a:rPr lang="en-US" smtClean="0"/>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64901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D2B0F-D21A-4341-B8E8-CDCCBC61D8E1}" type="datetimeFigureOut">
              <a:rPr lang="en-US" smtClean="0"/>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3338362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CD2B0F-D21A-4341-B8E8-CDCCBC61D8E1}"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1734532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CD2B0F-D21A-4341-B8E8-CDCCBC61D8E1}"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D5FDA-7D38-4AE5-92F4-5DC73F150DB4}" type="slidenum">
              <a:rPr lang="en-US" smtClean="0"/>
              <a:t>‹#›</a:t>
            </a:fld>
            <a:endParaRPr lang="en-US"/>
          </a:p>
        </p:txBody>
      </p:sp>
    </p:spTree>
    <p:extLst>
      <p:ext uri="{BB962C8B-B14F-4D97-AF65-F5344CB8AC3E}">
        <p14:creationId xmlns:p14="http://schemas.microsoft.com/office/powerpoint/2010/main" val="4155114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0" y="0"/>
            <a:ext cx="12191999" cy="6858000"/>
          </a:xfrm>
          <a:prstGeom prst="rect">
            <a:avLst/>
          </a:prstGeom>
        </p:spPr>
      </p:pic>
      <p:sp>
        <p:nvSpPr>
          <p:cNvPr id="2" name="Title Placeholder 1"/>
          <p:cNvSpPr>
            <a:spLocks noGrp="1"/>
          </p:cNvSpPr>
          <p:nvPr>
            <p:ph type="title"/>
          </p:nvPr>
        </p:nvSpPr>
        <p:spPr>
          <a:xfrm>
            <a:off x="204395" y="365125"/>
            <a:ext cx="11854927" cy="1061339"/>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47426" y="1444752"/>
            <a:ext cx="11944574" cy="47322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CD2B0F-D21A-4341-B8E8-CDCCBC61D8E1}" type="datetimeFigureOut">
              <a:rPr lang="en-US" smtClean="0"/>
              <a:t>6/24/2021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4D5FDA-7D38-4AE5-92F4-5DC73F150DB4}" type="slidenum">
              <a:rPr lang="en-US" smtClean="0"/>
              <a:t>‹#›</a:t>
            </a:fld>
            <a:endParaRPr lang="en-US"/>
          </a:p>
        </p:txBody>
      </p:sp>
    </p:spTree>
    <p:extLst>
      <p:ext uri="{BB962C8B-B14F-4D97-AF65-F5344CB8AC3E}">
        <p14:creationId xmlns:p14="http://schemas.microsoft.com/office/powerpoint/2010/main" val="2822593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b="1" kern="1200">
          <a:solidFill>
            <a:schemeClr val="bg1"/>
          </a:solidFill>
          <a:latin typeface="Mom´sTypewriter" panose="00000400000000000000" pitchFamily="2" charset="0"/>
          <a:ea typeface="+mj-ea"/>
          <a:cs typeface="+mj-cs"/>
        </a:defRPr>
      </a:lvl1pPr>
    </p:titleStyle>
    <p:bodyStyle>
      <a:lvl1pPr marL="0" indent="0" algn="l" defTabSz="914400" rtl="0" eaLnBrk="1" latinLnBrk="0" hangingPunct="1">
        <a:lnSpc>
          <a:spcPct val="90000"/>
        </a:lnSpc>
        <a:spcBef>
          <a:spcPts val="10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1pPr>
      <a:lvl2pPr marL="457200" indent="0" algn="l" defTabSz="914400" rtl="0" eaLnBrk="1" latinLnBrk="0" hangingPunct="1">
        <a:lnSpc>
          <a:spcPct val="90000"/>
        </a:lnSpc>
        <a:spcBef>
          <a:spcPts val="5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2pPr>
      <a:lvl3pPr marL="914400" indent="0" algn="l" defTabSz="914400" rtl="0" eaLnBrk="1" latinLnBrk="0" hangingPunct="1">
        <a:lnSpc>
          <a:spcPct val="90000"/>
        </a:lnSpc>
        <a:spcBef>
          <a:spcPts val="5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3pPr>
      <a:lvl4pPr marL="1371600" indent="0" algn="l" defTabSz="914400" rtl="0" eaLnBrk="1" latinLnBrk="0" hangingPunct="1">
        <a:lnSpc>
          <a:spcPct val="90000"/>
        </a:lnSpc>
        <a:spcBef>
          <a:spcPts val="5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4pPr>
      <a:lvl5pPr marL="1828800" indent="0" algn="l" defTabSz="914400" rtl="0" eaLnBrk="1" latinLnBrk="0" hangingPunct="1">
        <a:lnSpc>
          <a:spcPct val="90000"/>
        </a:lnSpc>
        <a:spcBef>
          <a:spcPts val="5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1999" cy="6858000"/>
          </a:xfrm>
          <a:prstGeom prst="rect">
            <a:avLst/>
          </a:prstGeom>
        </p:spPr>
      </p:pic>
      <p:sp>
        <p:nvSpPr>
          <p:cNvPr id="2" name="Title 1"/>
          <p:cNvSpPr>
            <a:spLocks noGrp="1"/>
          </p:cNvSpPr>
          <p:nvPr>
            <p:ph type="ctrTitle"/>
          </p:nvPr>
        </p:nvSpPr>
        <p:spPr>
          <a:xfrm>
            <a:off x="849086" y="1273628"/>
            <a:ext cx="9775372" cy="4239306"/>
          </a:xfrm>
        </p:spPr>
        <p:txBody>
          <a:bodyPr>
            <a:noAutofit/>
          </a:bodyPr>
          <a:lstStyle/>
          <a:p>
            <a:pPr algn="l"/>
            <a: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t>When Life </a:t>
            </a:r>
            <a:b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br>
            <a:r>
              <a:rPr lang="en-US" sz="8800" dirty="0">
                <a:solidFill>
                  <a:schemeClr val="bg1"/>
                </a:solidFill>
                <a:effectLst>
                  <a:outerShdw blurRad="38100" dist="38100" dir="2700000" algn="tl">
                    <a:srgbClr val="000000">
                      <a:alpha val="43137"/>
                    </a:srgbClr>
                  </a:outerShdw>
                </a:effectLst>
                <a:latin typeface="Mom´sTypewriter" panose="00000400000000000000" pitchFamily="2" charset="0"/>
              </a:rPr>
              <a:t>Seems</a:t>
            </a:r>
            <a: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t> </a:t>
            </a:r>
            <a:b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br>
            <a:r>
              <a:rPr lang="en-US" sz="11500" dirty="0">
                <a:solidFill>
                  <a:schemeClr val="bg1"/>
                </a:solidFill>
                <a:effectLst>
                  <a:outerShdw blurRad="38100" dist="38100" dir="2700000" algn="tl">
                    <a:srgbClr val="000000">
                      <a:alpha val="43137"/>
                    </a:srgbClr>
                  </a:outerShdw>
                </a:effectLst>
                <a:latin typeface="Mom´sTypewriter" panose="00000400000000000000" pitchFamily="2" charset="0"/>
              </a:rPr>
              <a:t>Unfair</a:t>
            </a:r>
          </a:p>
        </p:txBody>
      </p:sp>
      <p:sp>
        <p:nvSpPr>
          <p:cNvPr id="3" name="Subtitle 2"/>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E3020B8A-3E49-488E-B950-0AB8316FD1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1821935" y="5380605"/>
            <a:ext cx="2336800" cy="1069975"/>
          </a:xfrm>
          <a:prstGeom prst="rect">
            <a:avLst/>
          </a:prstGeom>
          <a:noFill/>
          <a:effectLst>
            <a:glow rad="12700">
              <a:schemeClr val="bg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09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First</a:t>
            </a:r>
            <a:r>
              <a:rPr lang="en-US" dirty="0"/>
              <a:t> </a:t>
            </a:r>
            <a:r>
              <a:rPr lang="en-US" sz="5400" dirty="0"/>
              <a:t>of</a:t>
            </a:r>
            <a:r>
              <a:rPr lang="en-US" dirty="0"/>
              <a:t> </a:t>
            </a:r>
            <a:r>
              <a:rPr lang="en-US" sz="5400" dirty="0"/>
              <a:t>four</a:t>
            </a:r>
            <a:r>
              <a:rPr lang="en-US" dirty="0"/>
              <a:t> occurrences</a:t>
            </a:r>
          </a:p>
        </p:txBody>
      </p:sp>
      <p:sp>
        <p:nvSpPr>
          <p:cNvPr id="3" name="Content Placeholder 2"/>
          <p:cNvSpPr>
            <a:spLocks noGrp="1"/>
          </p:cNvSpPr>
          <p:nvPr>
            <p:ph idx="1"/>
          </p:nvPr>
        </p:nvSpPr>
        <p:spPr>
          <a:xfrm>
            <a:off x="2628900" y="1736725"/>
            <a:ext cx="11303000" cy="4351338"/>
          </a:xfrm>
        </p:spPr>
        <p:txBody>
          <a:bodyPr/>
          <a:lstStyle/>
          <a:p>
            <a:pPr marL="914400" indent="-914400">
              <a:buFont typeface="+mj-lt"/>
              <a:buAutoNum type="arabicPeriod"/>
            </a:pPr>
            <a:r>
              <a:rPr lang="en-US" sz="4800" dirty="0"/>
              <a:t>Habakkuk 2:4</a:t>
            </a:r>
          </a:p>
          <a:p>
            <a:pPr marL="914400" indent="-914400">
              <a:buFont typeface="+mj-lt"/>
              <a:buAutoNum type="arabicPeriod"/>
            </a:pPr>
            <a:r>
              <a:rPr lang="en-US" sz="4800" dirty="0"/>
              <a:t>Galatians 3:11</a:t>
            </a:r>
          </a:p>
          <a:p>
            <a:pPr marL="914400" indent="-914400">
              <a:buFont typeface="+mj-lt"/>
              <a:buAutoNum type="arabicPeriod"/>
            </a:pPr>
            <a:r>
              <a:rPr lang="en-US" sz="4800" dirty="0"/>
              <a:t>Romans 1:17</a:t>
            </a:r>
          </a:p>
          <a:p>
            <a:pPr marL="914400" indent="-914400">
              <a:buFont typeface="+mj-lt"/>
              <a:buAutoNum type="arabicPeriod"/>
            </a:pPr>
            <a:r>
              <a:rPr lang="en-US" sz="4800" dirty="0"/>
              <a:t>Hebrews 10:38</a:t>
            </a:r>
          </a:p>
          <a:p>
            <a:pPr marL="742950" indent="-742950">
              <a:buFont typeface="+mj-lt"/>
              <a:buAutoNum type="arabicPeriod"/>
            </a:pPr>
            <a:endParaRPr lang="en-US" dirty="0"/>
          </a:p>
        </p:txBody>
      </p:sp>
      <p:sp>
        <p:nvSpPr>
          <p:cNvPr id="4" name="TextBox 3"/>
          <p:cNvSpPr txBox="1"/>
          <p:nvPr/>
        </p:nvSpPr>
        <p:spPr>
          <a:xfrm>
            <a:off x="0" y="4918256"/>
            <a:ext cx="12191999" cy="2523768"/>
          </a:xfrm>
          <a:prstGeom prst="rect">
            <a:avLst/>
          </a:prstGeom>
          <a:noFill/>
        </p:spPr>
        <p:txBody>
          <a:bodyPr wrap="square" rtlCol="0">
            <a:spAutoFit/>
          </a:bodyPr>
          <a:lstStyle/>
          <a:p>
            <a:pPr algn="ctr"/>
            <a:r>
              <a:rPr lang="en-US" sz="5200" dirty="0">
                <a:solidFill>
                  <a:schemeClr val="bg1"/>
                </a:solidFill>
                <a:effectLst>
                  <a:glow rad="101600">
                    <a:srgbClr val="0E1B4A"/>
                  </a:glow>
                  <a:outerShdw blurRad="38100" dist="38100" dir="2700000" algn="tl">
                    <a:srgbClr val="000000">
                      <a:alpha val="43137"/>
                    </a:srgbClr>
                  </a:outerShdw>
                </a:effectLst>
                <a:latin typeface="Mom´sTypewriter" panose="00000400000000000000" pitchFamily="2" charset="0"/>
              </a:rPr>
              <a:t>Today, I have four questions from these four texts:  </a:t>
            </a:r>
          </a:p>
          <a:p>
            <a:pPr algn="ctr"/>
            <a:endParaRPr lang="en-US" sz="5400" dirty="0">
              <a:solidFill>
                <a:schemeClr val="bg1"/>
              </a:solidFill>
              <a:effectLst>
                <a:glow rad="101600">
                  <a:srgbClr val="0E1B4A"/>
                </a:glow>
                <a:outerShdw blurRad="38100" dist="38100" dir="2700000" algn="tl">
                  <a:srgbClr val="000000">
                    <a:alpha val="43137"/>
                  </a:srgbClr>
                </a:outerShdw>
              </a:effectLst>
              <a:latin typeface="Mom´sTypewriter" panose="00000400000000000000" pitchFamily="2" charset="0"/>
            </a:endParaRPr>
          </a:p>
        </p:txBody>
      </p:sp>
    </p:spTree>
    <p:extLst>
      <p:ext uri="{BB962C8B-B14F-4D97-AF65-F5344CB8AC3E}">
        <p14:creationId xmlns:p14="http://schemas.microsoft.com/office/powerpoint/2010/main" val="1209651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effectLst>
                  <a:outerShdw blurRad="38100" dist="38100" dir="2700000" algn="tl">
                    <a:srgbClr val="000000">
                      <a:alpha val="43137"/>
                    </a:srgbClr>
                  </a:outerShdw>
                </a:effectLst>
              </a:rPr>
              <a:t>Is Your </a:t>
            </a:r>
            <a:r>
              <a:rPr lang="en-US" dirty="0">
                <a:effectLst>
                  <a:outerShdw blurRad="38100" dist="38100" dir="2700000" algn="tl">
                    <a:srgbClr val="000000">
                      <a:alpha val="43137"/>
                    </a:srgbClr>
                  </a:outerShdw>
                </a:effectLst>
              </a:rPr>
              <a:t>Faith </a:t>
            </a:r>
            <a:r>
              <a:rPr lang="en-US" u="sng" dirty="0">
                <a:effectLst>
                  <a:glow rad="127000">
                    <a:srgbClr val="FF0000"/>
                  </a:glow>
                  <a:outerShdw blurRad="38100" dist="38100" dir="2700000" algn="tl">
                    <a:srgbClr val="000000">
                      <a:alpha val="43137"/>
                    </a:srgbClr>
                  </a:outerShdw>
                </a:effectLst>
              </a:rPr>
              <a:t>Exce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tional</a:t>
            </a:r>
            <a:r>
              <a:rPr lang="en-US" sz="54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4" name="Content Placeholder 3"/>
          <p:cNvSpPr>
            <a:spLocks noGrp="1"/>
          </p:cNvSpPr>
          <p:nvPr>
            <p:ph idx="1"/>
          </p:nvPr>
        </p:nvSpPr>
        <p:spPr/>
        <p:txBody>
          <a:bodyPr/>
          <a:lstStyle/>
          <a:p>
            <a:endParaRPr lang="en-US"/>
          </a:p>
        </p:txBody>
      </p:sp>
      <p:pic>
        <p:nvPicPr>
          <p:cNvPr id="18" name="Picture 17"/>
          <p:cNvPicPr>
            <a:picLocks noChangeAspect="1"/>
          </p:cNvPicPr>
          <p:nvPr/>
        </p:nvPicPr>
        <p:blipFill rotWithShape="1">
          <a:blip r:embed="rId3"/>
          <a:srcRect b="18273"/>
          <a:stretch/>
        </p:blipFill>
        <p:spPr>
          <a:xfrm>
            <a:off x="0" y="2011681"/>
            <a:ext cx="12192000" cy="4960620"/>
          </a:xfrm>
          <a:prstGeom prst="rect">
            <a:avLst/>
          </a:prstGeom>
        </p:spPr>
      </p:pic>
    </p:spTree>
    <p:extLst>
      <p:ext uri="{BB962C8B-B14F-4D97-AF65-F5344CB8AC3E}">
        <p14:creationId xmlns:p14="http://schemas.microsoft.com/office/powerpoint/2010/main" val="3772718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effectLst>
                  <a:outerShdw blurRad="38100" dist="38100" dir="2700000" algn="tl">
                    <a:srgbClr val="000000">
                      <a:alpha val="43137"/>
                    </a:srgbClr>
                  </a:outerShdw>
                </a:effectLst>
              </a:rPr>
              <a:t>Is Your </a:t>
            </a:r>
            <a:r>
              <a:rPr lang="en-US" dirty="0">
                <a:effectLst>
                  <a:outerShdw blurRad="38100" dist="38100" dir="2700000" algn="tl">
                    <a:srgbClr val="000000">
                      <a:alpha val="43137"/>
                    </a:srgbClr>
                  </a:outerShdw>
                </a:effectLst>
              </a:rPr>
              <a:t>Faith </a:t>
            </a:r>
            <a:r>
              <a:rPr lang="en-US" u="sng" dirty="0">
                <a:effectLst>
                  <a:glow rad="127000">
                    <a:srgbClr val="FF0000"/>
                  </a:glow>
                  <a:outerShdw blurRad="38100" dist="38100" dir="2700000" algn="tl">
                    <a:srgbClr val="000000">
                      <a:alpha val="43137"/>
                    </a:srgbClr>
                  </a:outerShdw>
                </a:effectLst>
              </a:rPr>
              <a:t>Exce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tional</a:t>
            </a:r>
            <a:r>
              <a:rPr lang="en-US" sz="54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algn="ctr"/>
            <a:r>
              <a:rPr lang="en-US" sz="6600" i="1" dirty="0">
                <a:effectLst>
                  <a:outerShdw blurRad="38100" dist="38100" dir="2700000" algn="tl">
                    <a:srgbClr val="000000">
                      <a:alpha val="43137"/>
                    </a:srgbClr>
                  </a:outerShdw>
                </a:effectLst>
              </a:rPr>
              <a:t>“</a:t>
            </a:r>
            <a:r>
              <a:rPr lang="en-US" sz="7200" i="1" dirty="0">
                <a:effectLst>
                  <a:glow rad="127000">
                    <a:srgbClr val="FF0000"/>
                  </a:glow>
                  <a:outerShdw blurRad="38100" dist="38100" dir="2700000" algn="tl">
                    <a:srgbClr val="000000">
                      <a:alpha val="43137"/>
                    </a:srgbClr>
                  </a:outerShdw>
                </a:effectLst>
              </a:rPr>
              <a:t>But </a:t>
            </a:r>
            <a:r>
              <a:rPr lang="en-US" i="1" dirty="0">
                <a:effectLst>
                  <a:outerShdw blurRad="38100" dist="38100" dir="2700000" algn="tl">
                    <a:srgbClr val="000000">
                      <a:alpha val="43137"/>
                    </a:srgbClr>
                  </a:outerShdw>
                </a:effectLst>
              </a:rPr>
              <a:t>… the righteous will live by his faith“</a:t>
            </a:r>
            <a:endParaRPr lang="en-US" dirty="0">
              <a:effectLst>
                <a:outerShdw blurRad="38100" dist="38100" dir="2700000" algn="tl">
                  <a:srgbClr val="000000">
                    <a:alpha val="43137"/>
                  </a:srgbClr>
                </a:outerShdw>
              </a:effectLst>
            </a:endParaRPr>
          </a:p>
        </p:txBody>
      </p:sp>
      <p:pic>
        <p:nvPicPr>
          <p:cNvPr id="7" name="Picture 6"/>
          <p:cNvPicPr>
            <a:picLocks noChangeAspect="1"/>
          </p:cNvPicPr>
          <p:nvPr/>
        </p:nvPicPr>
        <p:blipFill rotWithShape="1">
          <a:blip r:embed="rId3"/>
          <a:srcRect b="18273"/>
          <a:stretch/>
        </p:blipFill>
        <p:spPr>
          <a:xfrm>
            <a:off x="0" y="2011681"/>
            <a:ext cx="12192000" cy="4960620"/>
          </a:xfrm>
          <a:prstGeom prst="rect">
            <a:avLst/>
          </a:prstGeom>
        </p:spPr>
      </p:pic>
    </p:spTree>
    <p:extLst>
      <p:ext uri="{BB962C8B-B14F-4D97-AF65-F5344CB8AC3E}">
        <p14:creationId xmlns:p14="http://schemas.microsoft.com/office/powerpoint/2010/main" val="500046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8273"/>
          <a:stretch/>
        </p:blipFill>
        <p:spPr>
          <a:xfrm>
            <a:off x="0" y="2011681"/>
            <a:ext cx="12192000" cy="4960620"/>
          </a:xfrm>
          <a:prstGeom prst="rect">
            <a:avLst/>
          </a:prstGeom>
        </p:spPr>
      </p:pic>
      <p:sp>
        <p:nvSpPr>
          <p:cNvPr id="2" name="Title 1"/>
          <p:cNvSpPr>
            <a:spLocks noGrp="1"/>
          </p:cNvSpPr>
          <p:nvPr>
            <p:ph type="title"/>
          </p:nvPr>
        </p:nvSpPr>
        <p:spPr/>
        <p:txBody>
          <a:bodyPr/>
          <a:lstStyle/>
          <a:p>
            <a:r>
              <a:rPr lang="en-US" sz="5400" dirty="0">
                <a:effectLst>
                  <a:outerShdw blurRad="38100" dist="38100" dir="2700000" algn="tl">
                    <a:srgbClr val="000000">
                      <a:alpha val="43137"/>
                    </a:srgbClr>
                  </a:outerShdw>
                </a:effectLst>
              </a:rPr>
              <a:t>Is Your </a:t>
            </a:r>
            <a:r>
              <a:rPr lang="en-US" dirty="0">
                <a:effectLst>
                  <a:outerShdw blurRad="38100" dist="38100" dir="2700000" algn="tl">
                    <a:srgbClr val="000000">
                      <a:alpha val="43137"/>
                    </a:srgbClr>
                  </a:outerShdw>
                </a:effectLst>
              </a:rPr>
              <a:t>Faith </a:t>
            </a:r>
            <a:r>
              <a:rPr lang="en-US" u="sng" dirty="0">
                <a:effectLst>
                  <a:glow rad="127000">
                    <a:srgbClr val="FF0000"/>
                  </a:glow>
                  <a:outerShdw blurRad="38100" dist="38100" dir="2700000" algn="tl">
                    <a:srgbClr val="000000">
                      <a:alpha val="43137"/>
                    </a:srgbClr>
                  </a:outerShdw>
                </a:effectLst>
              </a:rPr>
              <a:t>Exce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tional</a:t>
            </a:r>
            <a:r>
              <a:rPr lang="en-US" sz="54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algn="ctr"/>
            <a:r>
              <a:rPr lang="en-US" sz="6600" i="1" dirty="0">
                <a:effectLst>
                  <a:outerShdw blurRad="38100" dist="38100" dir="2700000" algn="tl">
                    <a:srgbClr val="000000">
                      <a:alpha val="43137"/>
                    </a:srgbClr>
                  </a:outerShdw>
                </a:effectLst>
              </a:rPr>
              <a:t>“</a:t>
            </a:r>
            <a:r>
              <a:rPr lang="en-US" sz="7200" i="1" dirty="0">
                <a:effectLst>
                  <a:glow rad="127000">
                    <a:srgbClr val="FF0000"/>
                  </a:glow>
                  <a:outerShdw blurRad="38100" dist="38100" dir="2700000" algn="tl">
                    <a:srgbClr val="000000">
                      <a:alpha val="43137"/>
                    </a:srgbClr>
                  </a:outerShdw>
                </a:effectLst>
              </a:rPr>
              <a:t>But </a:t>
            </a:r>
            <a:r>
              <a:rPr lang="en-US" i="1" dirty="0">
                <a:effectLst>
                  <a:outerShdw blurRad="38100" dist="38100" dir="2700000" algn="tl">
                    <a:srgbClr val="000000">
                      <a:alpha val="43137"/>
                    </a:srgbClr>
                  </a:outerShdw>
                </a:effectLst>
              </a:rPr>
              <a:t>… the righteous will live by his faith“</a:t>
            </a:r>
          </a:p>
          <a:p>
            <a:pPr algn="ctr"/>
            <a:r>
              <a:rPr lang="en-US" i="1" dirty="0">
                <a:effectLst>
                  <a:outerShdw blurRad="38100" dist="38100" dir="2700000" algn="tl">
                    <a:srgbClr val="000000">
                      <a:alpha val="43137"/>
                    </a:srgbClr>
                  </a:outerShdw>
                </a:effectLst>
              </a:rPr>
              <a:t>Everyone Believes Something!</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stretch>
            <a:fillRect/>
          </a:stretch>
        </p:blipFill>
        <p:spPr>
          <a:xfrm>
            <a:off x="4278688" y="3618689"/>
            <a:ext cx="1376524" cy="3070499"/>
          </a:xfrm>
          <a:prstGeom prst="rect">
            <a:avLst/>
          </a:prstGeom>
        </p:spPr>
      </p:pic>
    </p:spTree>
    <p:extLst>
      <p:ext uri="{BB962C8B-B14F-4D97-AF65-F5344CB8AC3E}">
        <p14:creationId xmlns:p14="http://schemas.microsoft.com/office/powerpoint/2010/main" val="2973614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8273"/>
          <a:stretch/>
        </p:blipFill>
        <p:spPr>
          <a:xfrm>
            <a:off x="0" y="2011681"/>
            <a:ext cx="12192000" cy="4960620"/>
          </a:xfrm>
          <a:prstGeom prst="rect">
            <a:avLst/>
          </a:prstGeom>
        </p:spPr>
      </p:pic>
      <p:sp>
        <p:nvSpPr>
          <p:cNvPr id="2" name="Title 1"/>
          <p:cNvSpPr>
            <a:spLocks noGrp="1"/>
          </p:cNvSpPr>
          <p:nvPr>
            <p:ph type="title"/>
          </p:nvPr>
        </p:nvSpPr>
        <p:spPr/>
        <p:txBody>
          <a:bodyPr/>
          <a:lstStyle/>
          <a:p>
            <a:r>
              <a:rPr lang="en-US" sz="5400" dirty="0">
                <a:effectLst>
                  <a:outerShdw blurRad="38100" dist="38100" dir="2700000" algn="tl">
                    <a:srgbClr val="000000">
                      <a:alpha val="43137"/>
                    </a:srgbClr>
                  </a:outerShdw>
                </a:effectLst>
              </a:rPr>
              <a:t>Is Your </a:t>
            </a:r>
            <a:r>
              <a:rPr lang="en-US" dirty="0">
                <a:effectLst>
                  <a:outerShdw blurRad="38100" dist="38100" dir="2700000" algn="tl">
                    <a:srgbClr val="000000">
                      <a:alpha val="43137"/>
                    </a:srgbClr>
                  </a:outerShdw>
                </a:effectLst>
              </a:rPr>
              <a:t>Faith </a:t>
            </a:r>
            <a:r>
              <a:rPr lang="en-US" u="sng" dirty="0">
                <a:effectLst>
                  <a:glow rad="127000">
                    <a:srgbClr val="FF0000"/>
                  </a:glow>
                  <a:outerShdw blurRad="38100" dist="38100" dir="2700000" algn="tl">
                    <a:srgbClr val="000000">
                      <a:alpha val="43137"/>
                    </a:srgbClr>
                  </a:outerShdw>
                </a:effectLst>
              </a:rPr>
              <a:t>Exce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tional</a:t>
            </a:r>
            <a:r>
              <a:rPr lang="en-US" sz="54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algn="ctr"/>
            <a:r>
              <a:rPr lang="en-US" sz="6600" i="1" dirty="0">
                <a:effectLst>
                  <a:outerShdw blurRad="38100" dist="38100" dir="2700000" algn="tl">
                    <a:srgbClr val="000000">
                      <a:alpha val="43137"/>
                    </a:srgbClr>
                  </a:outerShdw>
                </a:effectLst>
              </a:rPr>
              <a:t>“</a:t>
            </a:r>
            <a:r>
              <a:rPr lang="en-US" sz="7200" i="1" dirty="0">
                <a:effectLst>
                  <a:glow rad="127000">
                    <a:srgbClr val="FF0000"/>
                  </a:glow>
                  <a:outerShdw blurRad="38100" dist="38100" dir="2700000" algn="tl">
                    <a:srgbClr val="000000">
                      <a:alpha val="43137"/>
                    </a:srgbClr>
                  </a:outerShdw>
                </a:effectLst>
              </a:rPr>
              <a:t>But </a:t>
            </a:r>
            <a:r>
              <a:rPr lang="en-US" i="1" dirty="0">
                <a:effectLst>
                  <a:outerShdw blurRad="38100" dist="38100" dir="2700000" algn="tl">
                    <a:srgbClr val="000000">
                      <a:alpha val="43137"/>
                    </a:srgbClr>
                  </a:outerShdw>
                </a:effectLst>
              </a:rPr>
              <a:t>… the righteous will live by his faith“</a:t>
            </a:r>
          </a:p>
          <a:p>
            <a:pPr algn="ctr"/>
            <a:r>
              <a:rPr lang="en-US" i="1" dirty="0">
                <a:effectLst>
                  <a:outerShdw blurRad="38100" dist="38100" dir="2700000" algn="tl">
                    <a:srgbClr val="000000">
                      <a:alpha val="43137"/>
                    </a:srgbClr>
                  </a:outerShdw>
                </a:effectLst>
              </a:rPr>
              <a:t>Everyone Believes Something!</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stretch>
            <a:fillRect/>
          </a:stretch>
        </p:blipFill>
        <p:spPr>
          <a:xfrm>
            <a:off x="4278688" y="3618689"/>
            <a:ext cx="1376524" cy="3070499"/>
          </a:xfrm>
          <a:prstGeom prst="rect">
            <a:avLst/>
          </a:prstGeom>
        </p:spPr>
      </p:pic>
      <p:sp>
        <p:nvSpPr>
          <p:cNvPr id="13" name="TextBox 12"/>
          <p:cNvSpPr txBox="1"/>
          <p:nvPr/>
        </p:nvSpPr>
        <p:spPr>
          <a:xfrm>
            <a:off x="1324547" y="4741033"/>
            <a:ext cx="628650" cy="1958998"/>
          </a:xfrm>
          <a:prstGeom prst="rect">
            <a:avLst/>
          </a:prstGeom>
          <a:noFill/>
        </p:spPr>
        <p:txBody>
          <a:bodyPr wrap="square" rtlCol="0">
            <a:spAutoFit/>
          </a:bodyPr>
          <a:lstStyle/>
          <a:p>
            <a:pPr algn="ctr">
              <a:lnSpc>
                <a:spcPct val="75000"/>
              </a:lnSpc>
            </a:pPr>
            <a:r>
              <a:rPr lang="en-US" sz="4000" b="1" dirty="0"/>
              <a:t>SELF</a:t>
            </a:r>
          </a:p>
        </p:txBody>
      </p:sp>
    </p:spTree>
    <p:extLst>
      <p:ext uri="{BB962C8B-B14F-4D97-AF65-F5344CB8AC3E}">
        <p14:creationId xmlns:p14="http://schemas.microsoft.com/office/powerpoint/2010/main" val="2042473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8273"/>
          <a:stretch/>
        </p:blipFill>
        <p:spPr>
          <a:xfrm>
            <a:off x="0" y="2011681"/>
            <a:ext cx="12192000" cy="4960620"/>
          </a:xfrm>
          <a:prstGeom prst="rect">
            <a:avLst/>
          </a:prstGeom>
        </p:spPr>
      </p:pic>
      <p:sp>
        <p:nvSpPr>
          <p:cNvPr id="2" name="Title 1"/>
          <p:cNvSpPr>
            <a:spLocks noGrp="1"/>
          </p:cNvSpPr>
          <p:nvPr>
            <p:ph type="title"/>
          </p:nvPr>
        </p:nvSpPr>
        <p:spPr/>
        <p:txBody>
          <a:bodyPr/>
          <a:lstStyle/>
          <a:p>
            <a:r>
              <a:rPr lang="en-US" sz="5400" dirty="0">
                <a:effectLst>
                  <a:outerShdw blurRad="38100" dist="38100" dir="2700000" algn="tl">
                    <a:srgbClr val="000000">
                      <a:alpha val="43137"/>
                    </a:srgbClr>
                  </a:outerShdw>
                </a:effectLst>
              </a:rPr>
              <a:t>Is Your </a:t>
            </a:r>
            <a:r>
              <a:rPr lang="en-US" dirty="0">
                <a:effectLst>
                  <a:outerShdw blurRad="38100" dist="38100" dir="2700000" algn="tl">
                    <a:srgbClr val="000000">
                      <a:alpha val="43137"/>
                    </a:srgbClr>
                  </a:outerShdw>
                </a:effectLst>
              </a:rPr>
              <a:t>Faith </a:t>
            </a:r>
            <a:r>
              <a:rPr lang="en-US" u="sng" dirty="0">
                <a:effectLst>
                  <a:glow rad="127000">
                    <a:srgbClr val="FF0000"/>
                  </a:glow>
                  <a:outerShdw blurRad="38100" dist="38100" dir="2700000" algn="tl">
                    <a:srgbClr val="000000">
                      <a:alpha val="43137"/>
                    </a:srgbClr>
                  </a:outerShdw>
                </a:effectLst>
              </a:rPr>
              <a:t>Exce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tional</a:t>
            </a:r>
            <a:r>
              <a:rPr lang="en-US" sz="54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algn="ctr"/>
            <a:r>
              <a:rPr lang="en-US" sz="6600" i="1" dirty="0">
                <a:effectLst>
                  <a:outerShdw blurRad="38100" dist="38100" dir="2700000" algn="tl">
                    <a:srgbClr val="000000">
                      <a:alpha val="43137"/>
                    </a:srgbClr>
                  </a:outerShdw>
                </a:effectLst>
              </a:rPr>
              <a:t>“</a:t>
            </a:r>
            <a:r>
              <a:rPr lang="en-US" sz="7200" i="1" dirty="0">
                <a:effectLst>
                  <a:glow rad="127000">
                    <a:srgbClr val="FF0000"/>
                  </a:glow>
                  <a:outerShdw blurRad="38100" dist="38100" dir="2700000" algn="tl">
                    <a:srgbClr val="000000">
                      <a:alpha val="43137"/>
                    </a:srgbClr>
                  </a:outerShdw>
                </a:effectLst>
              </a:rPr>
              <a:t>But </a:t>
            </a:r>
            <a:r>
              <a:rPr lang="en-US" i="1" dirty="0">
                <a:effectLst>
                  <a:outerShdw blurRad="38100" dist="38100" dir="2700000" algn="tl">
                    <a:srgbClr val="000000">
                      <a:alpha val="43137"/>
                    </a:srgbClr>
                  </a:outerShdw>
                </a:effectLst>
              </a:rPr>
              <a:t>… the righteous will live by his faith“</a:t>
            </a:r>
          </a:p>
          <a:p>
            <a:pPr algn="ctr"/>
            <a:r>
              <a:rPr lang="en-US" i="1" dirty="0">
                <a:effectLst>
                  <a:outerShdw blurRad="38100" dist="38100" dir="2700000" algn="tl">
                    <a:srgbClr val="000000">
                      <a:alpha val="43137"/>
                    </a:srgbClr>
                  </a:outerShdw>
                </a:effectLst>
              </a:rPr>
              <a:t>Everyone Believes Something!</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stretch>
            <a:fillRect/>
          </a:stretch>
        </p:blipFill>
        <p:spPr>
          <a:xfrm>
            <a:off x="4278688" y="3618689"/>
            <a:ext cx="1376524" cy="3070499"/>
          </a:xfrm>
          <a:prstGeom prst="rect">
            <a:avLst/>
          </a:prstGeom>
        </p:spPr>
      </p:pic>
      <p:sp>
        <p:nvSpPr>
          <p:cNvPr id="13" name="TextBox 12"/>
          <p:cNvSpPr txBox="1"/>
          <p:nvPr/>
        </p:nvSpPr>
        <p:spPr>
          <a:xfrm>
            <a:off x="1324547" y="4741033"/>
            <a:ext cx="628650" cy="1958998"/>
          </a:xfrm>
          <a:prstGeom prst="rect">
            <a:avLst/>
          </a:prstGeom>
          <a:noFill/>
        </p:spPr>
        <p:txBody>
          <a:bodyPr wrap="square" rtlCol="0">
            <a:spAutoFit/>
          </a:bodyPr>
          <a:lstStyle/>
          <a:p>
            <a:pPr algn="ctr">
              <a:lnSpc>
                <a:spcPct val="75000"/>
              </a:lnSpc>
            </a:pPr>
            <a:r>
              <a:rPr lang="en-US" sz="4000" b="1" dirty="0"/>
              <a:t>SELF</a:t>
            </a:r>
          </a:p>
        </p:txBody>
      </p:sp>
      <p:sp>
        <p:nvSpPr>
          <p:cNvPr id="15" name="TextBox 14"/>
          <p:cNvSpPr txBox="1"/>
          <p:nvPr/>
        </p:nvSpPr>
        <p:spPr>
          <a:xfrm>
            <a:off x="2610803" y="4728841"/>
            <a:ext cx="607885" cy="1938992"/>
          </a:xfrm>
          <a:prstGeom prst="rect">
            <a:avLst/>
          </a:prstGeom>
          <a:noFill/>
        </p:spPr>
        <p:txBody>
          <a:bodyPr wrap="square" rtlCol="0">
            <a:spAutoFit/>
          </a:bodyPr>
          <a:lstStyle/>
          <a:p>
            <a:pPr algn="ctr">
              <a:lnSpc>
                <a:spcPct val="75000"/>
              </a:lnSpc>
            </a:pPr>
            <a:r>
              <a:rPr lang="en-US" sz="4000" b="1" dirty="0"/>
              <a:t>ALLY</a:t>
            </a:r>
          </a:p>
        </p:txBody>
      </p:sp>
    </p:spTree>
    <p:extLst>
      <p:ext uri="{BB962C8B-B14F-4D97-AF65-F5344CB8AC3E}">
        <p14:creationId xmlns:p14="http://schemas.microsoft.com/office/powerpoint/2010/main" val="3471628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8273"/>
          <a:stretch/>
        </p:blipFill>
        <p:spPr>
          <a:xfrm>
            <a:off x="0" y="2011681"/>
            <a:ext cx="12192000" cy="4960620"/>
          </a:xfrm>
          <a:prstGeom prst="rect">
            <a:avLst/>
          </a:prstGeom>
        </p:spPr>
      </p:pic>
      <p:sp>
        <p:nvSpPr>
          <p:cNvPr id="2" name="Title 1"/>
          <p:cNvSpPr>
            <a:spLocks noGrp="1"/>
          </p:cNvSpPr>
          <p:nvPr>
            <p:ph type="title"/>
          </p:nvPr>
        </p:nvSpPr>
        <p:spPr/>
        <p:txBody>
          <a:bodyPr/>
          <a:lstStyle/>
          <a:p>
            <a:r>
              <a:rPr lang="en-US" sz="5400" dirty="0">
                <a:effectLst>
                  <a:outerShdw blurRad="38100" dist="38100" dir="2700000" algn="tl">
                    <a:srgbClr val="000000">
                      <a:alpha val="43137"/>
                    </a:srgbClr>
                  </a:outerShdw>
                </a:effectLst>
              </a:rPr>
              <a:t>Is Your </a:t>
            </a:r>
            <a:r>
              <a:rPr lang="en-US" dirty="0">
                <a:effectLst>
                  <a:outerShdw blurRad="38100" dist="38100" dir="2700000" algn="tl">
                    <a:srgbClr val="000000">
                      <a:alpha val="43137"/>
                    </a:srgbClr>
                  </a:outerShdw>
                </a:effectLst>
              </a:rPr>
              <a:t>Faith </a:t>
            </a:r>
            <a:r>
              <a:rPr lang="en-US" u="sng" dirty="0">
                <a:effectLst>
                  <a:glow rad="127000">
                    <a:srgbClr val="FF0000"/>
                  </a:glow>
                  <a:outerShdw blurRad="38100" dist="38100" dir="2700000" algn="tl">
                    <a:srgbClr val="000000">
                      <a:alpha val="43137"/>
                    </a:srgbClr>
                  </a:outerShdw>
                </a:effectLst>
              </a:rPr>
              <a:t>Exce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tional</a:t>
            </a:r>
            <a:r>
              <a:rPr lang="en-US" sz="54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algn="ctr"/>
            <a:r>
              <a:rPr lang="en-US" sz="6600" i="1" dirty="0">
                <a:effectLst>
                  <a:outerShdw blurRad="38100" dist="38100" dir="2700000" algn="tl">
                    <a:srgbClr val="000000">
                      <a:alpha val="43137"/>
                    </a:srgbClr>
                  </a:outerShdw>
                </a:effectLst>
              </a:rPr>
              <a:t>“</a:t>
            </a:r>
            <a:r>
              <a:rPr lang="en-US" sz="7200" i="1" dirty="0">
                <a:effectLst>
                  <a:glow rad="127000">
                    <a:srgbClr val="FF0000"/>
                  </a:glow>
                  <a:outerShdw blurRad="38100" dist="38100" dir="2700000" algn="tl">
                    <a:srgbClr val="000000">
                      <a:alpha val="43137"/>
                    </a:srgbClr>
                  </a:outerShdw>
                </a:effectLst>
              </a:rPr>
              <a:t>But </a:t>
            </a:r>
            <a:r>
              <a:rPr lang="en-US" i="1" dirty="0">
                <a:effectLst>
                  <a:outerShdw blurRad="38100" dist="38100" dir="2700000" algn="tl">
                    <a:srgbClr val="000000">
                      <a:alpha val="43137"/>
                    </a:srgbClr>
                  </a:outerShdw>
                </a:effectLst>
              </a:rPr>
              <a:t>… the righteous will live by his faith“</a:t>
            </a:r>
          </a:p>
          <a:p>
            <a:pPr algn="ctr"/>
            <a:r>
              <a:rPr lang="en-US" i="1" dirty="0">
                <a:effectLst>
                  <a:outerShdw blurRad="38100" dist="38100" dir="2700000" algn="tl">
                    <a:srgbClr val="000000">
                      <a:alpha val="43137"/>
                    </a:srgbClr>
                  </a:outerShdw>
                </a:effectLst>
              </a:rPr>
              <a:t>Everyone Believes Something!</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stretch>
            <a:fillRect/>
          </a:stretch>
        </p:blipFill>
        <p:spPr>
          <a:xfrm>
            <a:off x="4278688" y="3618689"/>
            <a:ext cx="1376524" cy="3070499"/>
          </a:xfrm>
          <a:prstGeom prst="rect">
            <a:avLst/>
          </a:prstGeom>
        </p:spPr>
      </p:pic>
      <p:sp>
        <p:nvSpPr>
          <p:cNvPr id="7" name="TextBox 6"/>
          <p:cNvSpPr txBox="1"/>
          <p:nvPr/>
        </p:nvSpPr>
        <p:spPr>
          <a:xfrm>
            <a:off x="3641027" y="4903469"/>
            <a:ext cx="628650" cy="1581972"/>
          </a:xfrm>
          <a:prstGeom prst="rect">
            <a:avLst/>
          </a:prstGeom>
          <a:noFill/>
        </p:spPr>
        <p:txBody>
          <a:bodyPr wrap="square" rtlCol="0">
            <a:spAutoFit/>
          </a:bodyPr>
          <a:lstStyle/>
          <a:p>
            <a:pPr algn="ctr">
              <a:lnSpc>
                <a:spcPct val="80000"/>
              </a:lnSpc>
            </a:pPr>
            <a:r>
              <a:rPr lang="en-US" sz="4000" b="1" dirty="0"/>
              <a:t>WAR</a:t>
            </a:r>
          </a:p>
        </p:txBody>
      </p:sp>
      <p:sp>
        <p:nvSpPr>
          <p:cNvPr id="13" name="TextBox 12"/>
          <p:cNvSpPr txBox="1"/>
          <p:nvPr/>
        </p:nvSpPr>
        <p:spPr>
          <a:xfrm>
            <a:off x="1324547" y="4741033"/>
            <a:ext cx="628650" cy="1958998"/>
          </a:xfrm>
          <a:prstGeom prst="rect">
            <a:avLst/>
          </a:prstGeom>
          <a:noFill/>
        </p:spPr>
        <p:txBody>
          <a:bodyPr wrap="square" rtlCol="0">
            <a:spAutoFit/>
          </a:bodyPr>
          <a:lstStyle/>
          <a:p>
            <a:pPr algn="ctr">
              <a:lnSpc>
                <a:spcPct val="75000"/>
              </a:lnSpc>
            </a:pPr>
            <a:r>
              <a:rPr lang="en-US" sz="4000" b="1" dirty="0"/>
              <a:t>SELF</a:t>
            </a:r>
          </a:p>
        </p:txBody>
      </p:sp>
      <p:sp>
        <p:nvSpPr>
          <p:cNvPr id="15" name="TextBox 14"/>
          <p:cNvSpPr txBox="1"/>
          <p:nvPr/>
        </p:nvSpPr>
        <p:spPr>
          <a:xfrm>
            <a:off x="2610803" y="4728841"/>
            <a:ext cx="607885" cy="1938992"/>
          </a:xfrm>
          <a:prstGeom prst="rect">
            <a:avLst/>
          </a:prstGeom>
          <a:noFill/>
        </p:spPr>
        <p:txBody>
          <a:bodyPr wrap="square" rtlCol="0">
            <a:spAutoFit/>
          </a:bodyPr>
          <a:lstStyle/>
          <a:p>
            <a:pPr algn="ctr">
              <a:lnSpc>
                <a:spcPct val="75000"/>
              </a:lnSpc>
            </a:pPr>
            <a:r>
              <a:rPr lang="en-US" sz="4000" b="1" dirty="0"/>
              <a:t>ALLY</a:t>
            </a:r>
          </a:p>
        </p:txBody>
      </p:sp>
    </p:spTree>
    <p:extLst>
      <p:ext uri="{BB962C8B-B14F-4D97-AF65-F5344CB8AC3E}">
        <p14:creationId xmlns:p14="http://schemas.microsoft.com/office/powerpoint/2010/main" val="3751263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8273"/>
          <a:stretch/>
        </p:blipFill>
        <p:spPr>
          <a:xfrm>
            <a:off x="0" y="2011681"/>
            <a:ext cx="12192000" cy="4960620"/>
          </a:xfrm>
          <a:prstGeom prst="rect">
            <a:avLst/>
          </a:prstGeom>
        </p:spPr>
      </p:pic>
      <p:sp>
        <p:nvSpPr>
          <p:cNvPr id="2" name="Title 1"/>
          <p:cNvSpPr>
            <a:spLocks noGrp="1"/>
          </p:cNvSpPr>
          <p:nvPr>
            <p:ph type="title"/>
          </p:nvPr>
        </p:nvSpPr>
        <p:spPr/>
        <p:txBody>
          <a:bodyPr/>
          <a:lstStyle/>
          <a:p>
            <a:r>
              <a:rPr lang="en-US" sz="5400" dirty="0">
                <a:effectLst>
                  <a:outerShdw blurRad="38100" dist="38100" dir="2700000" algn="tl">
                    <a:srgbClr val="000000">
                      <a:alpha val="43137"/>
                    </a:srgbClr>
                  </a:outerShdw>
                </a:effectLst>
              </a:rPr>
              <a:t>Is Your </a:t>
            </a:r>
            <a:r>
              <a:rPr lang="en-US" dirty="0">
                <a:effectLst>
                  <a:outerShdw blurRad="38100" dist="38100" dir="2700000" algn="tl">
                    <a:srgbClr val="000000">
                      <a:alpha val="43137"/>
                    </a:srgbClr>
                  </a:outerShdw>
                </a:effectLst>
              </a:rPr>
              <a:t>Faith </a:t>
            </a:r>
            <a:r>
              <a:rPr lang="en-US" u="sng" dirty="0">
                <a:effectLst>
                  <a:glow rad="127000">
                    <a:srgbClr val="FF0000"/>
                  </a:glow>
                  <a:outerShdw blurRad="38100" dist="38100" dir="2700000" algn="tl">
                    <a:srgbClr val="000000">
                      <a:alpha val="43137"/>
                    </a:srgbClr>
                  </a:outerShdw>
                </a:effectLst>
              </a:rPr>
              <a:t>Exce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tional</a:t>
            </a:r>
            <a:r>
              <a:rPr lang="en-US" sz="54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algn="ctr"/>
            <a:r>
              <a:rPr lang="en-US" sz="6600" i="1" dirty="0">
                <a:effectLst/>
              </a:rPr>
              <a:t>“</a:t>
            </a:r>
            <a:r>
              <a:rPr lang="en-US" sz="7200" i="1" dirty="0">
                <a:effectLst>
                  <a:glow rad="127000">
                    <a:srgbClr val="FF0000"/>
                  </a:glow>
                </a:effectLst>
              </a:rPr>
              <a:t>But </a:t>
            </a:r>
            <a:r>
              <a:rPr lang="en-US" i="1" dirty="0">
                <a:effectLst/>
              </a:rPr>
              <a:t>… the righteous will live by his faith“</a:t>
            </a:r>
          </a:p>
          <a:p>
            <a:pPr algn="ctr"/>
            <a:r>
              <a:rPr lang="en-US" i="1" dirty="0">
                <a:effectLst/>
              </a:rPr>
              <a:t>Everyone Believes Something!</a:t>
            </a:r>
            <a:endParaRPr lang="en-US" dirty="0">
              <a:effectLst/>
            </a:endParaRPr>
          </a:p>
        </p:txBody>
      </p:sp>
      <p:pic>
        <p:nvPicPr>
          <p:cNvPr id="4" name="Picture 3"/>
          <p:cNvPicPr>
            <a:picLocks noChangeAspect="1"/>
          </p:cNvPicPr>
          <p:nvPr/>
        </p:nvPicPr>
        <p:blipFill>
          <a:blip r:embed="rId4"/>
          <a:stretch>
            <a:fillRect/>
          </a:stretch>
        </p:blipFill>
        <p:spPr>
          <a:xfrm>
            <a:off x="4278688" y="3618689"/>
            <a:ext cx="1376524" cy="3070499"/>
          </a:xfrm>
          <a:prstGeom prst="rect">
            <a:avLst/>
          </a:prstGeom>
        </p:spPr>
      </p:pic>
      <p:sp>
        <p:nvSpPr>
          <p:cNvPr id="7" name="TextBox 6"/>
          <p:cNvSpPr txBox="1"/>
          <p:nvPr/>
        </p:nvSpPr>
        <p:spPr>
          <a:xfrm>
            <a:off x="3641027" y="4903469"/>
            <a:ext cx="628650" cy="1581972"/>
          </a:xfrm>
          <a:prstGeom prst="rect">
            <a:avLst/>
          </a:prstGeom>
          <a:noFill/>
        </p:spPr>
        <p:txBody>
          <a:bodyPr wrap="square" rtlCol="0">
            <a:spAutoFit/>
          </a:bodyPr>
          <a:lstStyle/>
          <a:p>
            <a:pPr algn="ctr">
              <a:lnSpc>
                <a:spcPct val="80000"/>
              </a:lnSpc>
            </a:pPr>
            <a:r>
              <a:rPr lang="en-US" sz="4000" b="1" dirty="0"/>
              <a:t>WAR</a:t>
            </a:r>
          </a:p>
        </p:txBody>
      </p:sp>
      <p:sp>
        <p:nvSpPr>
          <p:cNvPr id="11" name="TextBox 10"/>
          <p:cNvSpPr txBox="1"/>
          <p:nvPr/>
        </p:nvSpPr>
        <p:spPr>
          <a:xfrm>
            <a:off x="4707827" y="4909565"/>
            <a:ext cx="628650" cy="1581972"/>
          </a:xfrm>
          <a:prstGeom prst="rect">
            <a:avLst/>
          </a:prstGeom>
          <a:noFill/>
        </p:spPr>
        <p:txBody>
          <a:bodyPr wrap="square" rtlCol="0">
            <a:spAutoFit/>
          </a:bodyPr>
          <a:lstStyle/>
          <a:p>
            <a:pPr algn="ctr">
              <a:lnSpc>
                <a:spcPct val="80000"/>
              </a:lnSpc>
            </a:pPr>
            <a:r>
              <a:rPr lang="en-US" sz="4000" b="1" dirty="0"/>
              <a:t>WIN</a:t>
            </a:r>
          </a:p>
        </p:txBody>
      </p:sp>
      <p:sp>
        <p:nvSpPr>
          <p:cNvPr id="13" name="TextBox 12"/>
          <p:cNvSpPr txBox="1"/>
          <p:nvPr/>
        </p:nvSpPr>
        <p:spPr>
          <a:xfrm>
            <a:off x="1324547" y="4741033"/>
            <a:ext cx="628650" cy="1958998"/>
          </a:xfrm>
          <a:prstGeom prst="rect">
            <a:avLst/>
          </a:prstGeom>
          <a:noFill/>
        </p:spPr>
        <p:txBody>
          <a:bodyPr wrap="square" rtlCol="0">
            <a:spAutoFit/>
          </a:bodyPr>
          <a:lstStyle/>
          <a:p>
            <a:pPr algn="ctr">
              <a:lnSpc>
                <a:spcPct val="75000"/>
              </a:lnSpc>
            </a:pPr>
            <a:r>
              <a:rPr lang="en-US" sz="4000" b="1" dirty="0"/>
              <a:t>SELF</a:t>
            </a:r>
          </a:p>
        </p:txBody>
      </p:sp>
      <p:sp>
        <p:nvSpPr>
          <p:cNvPr id="15" name="TextBox 14"/>
          <p:cNvSpPr txBox="1"/>
          <p:nvPr/>
        </p:nvSpPr>
        <p:spPr>
          <a:xfrm>
            <a:off x="2610803" y="4728841"/>
            <a:ext cx="607885" cy="1938992"/>
          </a:xfrm>
          <a:prstGeom prst="rect">
            <a:avLst/>
          </a:prstGeom>
          <a:noFill/>
        </p:spPr>
        <p:txBody>
          <a:bodyPr wrap="square" rtlCol="0">
            <a:spAutoFit/>
          </a:bodyPr>
          <a:lstStyle/>
          <a:p>
            <a:pPr algn="ctr">
              <a:lnSpc>
                <a:spcPct val="75000"/>
              </a:lnSpc>
            </a:pPr>
            <a:r>
              <a:rPr lang="en-US" sz="4000" b="1" dirty="0"/>
              <a:t>ALLY</a:t>
            </a:r>
          </a:p>
        </p:txBody>
      </p:sp>
    </p:spTree>
    <p:extLst>
      <p:ext uri="{BB962C8B-B14F-4D97-AF65-F5344CB8AC3E}">
        <p14:creationId xmlns:p14="http://schemas.microsoft.com/office/powerpoint/2010/main" val="1244683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8273"/>
          <a:stretch/>
        </p:blipFill>
        <p:spPr>
          <a:xfrm>
            <a:off x="0" y="2011681"/>
            <a:ext cx="12192000" cy="4960620"/>
          </a:xfrm>
          <a:prstGeom prst="rect">
            <a:avLst/>
          </a:prstGeom>
        </p:spPr>
      </p:pic>
      <p:sp>
        <p:nvSpPr>
          <p:cNvPr id="2" name="Title 1"/>
          <p:cNvSpPr>
            <a:spLocks noGrp="1"/>
          </p:cNvSpPr>
          <p:nvPr>
            <p:ph type="title"/>
          </p:nvPr>
        </p:nvSpPr>
        <p:spPr/>
        <p:txBody>
          <a:bodyPr/>
          <a:lstStyle/>
          <a:p>
            <a:r>
              <a:rPr lang="en-US" sz="5400" dirty="0">
                <a:effectLst>
                  <a:outerShdw blurRad="38100" dist="38100" dir="2700000" algn="tl">
                    <a:srgbClr val="000000">
                      <a:alpha val="43137"/>
                    </a:srgbClr>
                  </a:outerShdw>
                </a:effectLst>
              </a:rPr>
              <a:t>Is Your </a:t>
            </a:r>
            <a:r>
              <a:rPr lang="en-US" dirty="0">
                <a:effectLst>
                  <a:outerShdw blurRad="38100" dist="38100" dir="2700000" algn="tl">
                    <a:srgbClr val="000000">
                      <a:alpha val="43137"/>
                    </a:srgbClr>
                  </a:outerShdw>
                </a:effectLst>
              </a:rPr>
              <a:t>Faith </a:t>
            </a:r>
            <a:r>
              <a:rPr lang="en-US" u="sng" dirty="0">
                <a:effectLst>
                  <a:glow rad="127000">
                    <a:srgbClr val="FF0000"/>
                  </a:glow>
                  <a:outerShdw blurRad="38100" dist="38100" dir="2700000" algn="tl">
                    <a:srgbClr val="000000">
                      <a:alpha val="43137"/>
                    </a:srgbClr>
                  </a:outerShdw>
                </a:effectLst>
              </a:rPr>
              <a:t>Exce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tional</a:t>
            </a:r>
            <a:r>
              <a:rPr lang="en-US" sz="54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algn="ctr"/>
            <a:r>
              <a:rPr lang="en-US" sz="6600" i="1" dirty="0">
                <a:effectLst>
                  <a:outerShdw blurRad="38100" dist="38100" dir="2700000" algn="tl">
                    <a:srgbClr val="000000">
                      <a:alpha val="43137"/>
                    </a:srgbClr>
                  </a:outerShdw>
                </a:effectLst>
              </a:rPr>
              <a:t>“</a:t>
            </a:r>
            <a:r>
              <a:rPr lang="en-US" sz="7200" i="1" dirty="0">
                <a:effectLst>
                  <a:glow rad="127000">
                    <a:srgbClr val="FF0000"/>
                  </a:glow>
                  <a:outerShdw blurRad="38100" dist="38100" dir="2700000" algn="tl">
                    <a:srgbClr val="000000">
                      <a:alpha val="43137"/>
                    </a:srgbClr>
                  </a:outerShdw>
                </a:effectLst>
              </a:rPr>
              <a:t>But </a:t>
            </a:r>
            <a:r>
              <a:rPr lang="en-US" i="1" dirty="0">
                <a:effectLst>
                  <a:outerShdw blurRad="38100" dist="38100" dir="2700000" algn="tl">
                    <a:srgbClr val="000000">
                      <a:alpha val="43137"/>
                    </a:srgbClr>
                  </a:outerShdw>
                </a:effectLst>
              </a:rPr>
              <a:t>… the righteous will live by his faith“</a:t>
            </a:r>
          </a:p>
          <a:p>
            <a:pPr algn="ctr"/>
            <a:r>
              <a:rPr lang="en-US" i="1" dirty="0">
                <a:effectLst>
                  <a:outerShdw blurRad="38100" dist="38100" dir="2700000" algn="tl">
                    <a:srgbClr val="000000">
                      <a:alpha val="43137"/>
                    </a:srgbClr>
                  </a:outerShdw>
                </a:effectLst>
              </a:rPr>
              <a:t>Everyone Believes Something!</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stretch>
            <a:fillRect/>
          </a:stretch>
        </p:blipFill>
        <p:spPr>
          <a:xfrm>
            <a:off x="4278688" y="3618689"/>
            <a:ext cx="1376524" cy="3070499"/>
          </a:xfrm>
          <a:prstGeom prst="rect">
            <a:avLst/>
          </a:prstGeom>
        </p:spPr>
      </p:pic>
      <p:sp>
        <p:nvSpPr>
          <p:cNvPr id="7" name="TextBox 6"/>
          <p:cNvSpPr txBox="1"/>
          <p:nvPr/>
        </p:nvSpPr>
        <p:spPr>
          <a:xfrm>
            <a:off x="3641027" y="4903469"/>
            <a:ext cx="628650" cy="1581972"/>
          </a:xfrm>
          <a:prstGeom prst="rect">
            <a:avLst/>
          </a:prstGeom>
          <a:noFill/>
        </p:spPr>
        <p:txBody>
          <a:bodyPr wrap="square" rtlCol="0">
            <a:spAutoFit/>
          </a:bodyPr>
          <a:lstStyle/>
          <a:p>
            <a:pPr algn="ctr">
              <a:lnSpc>
                <a:spcPct val="80000"/>
              </a:lnSpc>
            </a:pPr>
            <a:r>
              <a:rPr lang="en-US" sz="4000" b="1" dirty="0"/>
              <a:t>WAR</a:t>
            </a:r>
          </a:p>
        </p:txBody>
      </p:sp>
      <p:sp>
        <p:nvSpPr>
          <p:cNvPr id="11" name="TextBox 10"/>
          <p:cNvSpPr txBox="1"/>
          <p:nvPr/>
        </p:nvSpPr>
        <p:spPr>
          <a:xfrm>
            <a:off x="4707827" y="4909565"/>
            <a:ext cx="628650" cy="1581972"/>
          </a:xfrm>
          <a:prstGeom prst="rect">
            <a:avLst/>
          </a:prstGeom>
          <a:noFill/>
        </p:spPr>
        <p:txBody>
          <a:bodyPr wrap="square" rtlCol="0">
            <a:spAutoFit/>
          </a:bodyPr>
          <a:lstStyle/>
          <a:p>
            <a:pPr algn="ctr">
              <a:lnSpc>
                <a:spcPct val="80000"/>
              </a:lnSpc>
            </a:pPr>
            <a:r>
              <a:rPr lang="en-US" sz="4000" b="1" dirty="0"/>
              <a:t>WIN</a:t>
            </a:r>
          </a:p>
        </p:txBody>
      </p:sp>
      <p:sp>
        <p:nvSpPr>
          <p:cNvPr id="12" name="TextBox 11"/>
          <p:cNvSpPr txBox="1"/>
          <p:nvPr/>
        </p:nvSpPr>
        <p:spPr>
          <a:xfrm>
            <a:off x="5914835" y="4767798"/>
            <a:ext cx="540829" cy="1815882"/>
          </a:xfrm>
          <a:prstGeom prst="rect">
            <a:avLst/>
          </a:prstGeom>
          <a:noFill/>
        </p:spPr>
        <p:txBody>
          <a:bodyPr wrap="square" rtlCol="0">
            <a:spAutoFit/>
          </a:bodyPr>
          <a:lstStyle/>
          <a:p>
            <a:pPr algn="ctr">
              <a:lnSpc>
                <a:spcPct val="70000"/>
              </a:lnSpc>
            </a:pPr>
            <a:r>
              <a:rPr lang="en-US" sz="3200" b="1" dirty="0"/>
              <a:t>POWER</a:t>
            </a:r>
          </a:p>
        </p:txBody>
      </p:sp>
      <p:sp>
        <p:nvSpPr>
          <p:cNvPr id="13" name="TextBox 12"/>
          <p:cNvSpPr txBox="1"/>
          <p:nvPr/>
        </p:nvSpPr>
        <p:spPr>
          <a:xfrm>
            <a:off x="1324547" y="4741033"/>
            <a:ext cx="628650" cy="1958998"/>
          </a:xfrm>
          <a:prstGeom prst="rect">
            <a:avLst/>
          </a:prstGeom>
          <a:noFill/>
        </p:spPr>
        <p:txBody>
          <a:bodyPr wrap="square" rtlCol="0">
            <a:spAutoFit/>
          </a:bodyPr>
          <a:lstStyle/>
          <a:p>
            <a:pPr algn="ctr">
              <a:lnSpc>
                <a:spcPct val="75000"/>
              </a:lnSpc>
            </a:pPr>
            <a:r>
              <a:rPr lang="en-US" sz="4000" b="1" dirty="0"/>
              <a:t>SELF</a:t>
            </a:r>
          </a:p>
        </p:txBody>
      </p:sp>
      <p:sp>
        <p:nvSpPr>
          <p:cNvPr id="15" name="TextBox 14"/>
          <p:cNvSpPr txBox="1"/>
          <p:nvPr/>
        </p:nvSpPr>
        <p:spPr>
          <a:xfrm>
            <a:off x="2610803" y="4728841"/>
            <a:ext cx="607885" cy="1938992"/>
          </a:xfrm>
          <a:prstGeom prst="rect">
            <a:avLst/>
          </a:prstGeom>
          <a:noFill/>
        </p:spPr>
        <p:txBody>
          <a:bodyPr wrap="square" rtlCol="0">
            <a:spAutoFit/>
          </a:bodyPr>
          <a:lstStyle/>
          <a:p>
            <a:pPr algn="ctr">
              <a:lnSpc>
                <a:spcPct val="75000"/>
              </a:lnSpc>
            </a:pPr>
            <a:r>
              <a:rPr lang="en-US" sz="4000" b="1" dirty="0"/>
              <a:t>ALLY</a:t>
            </a:r>
          </a:p>
        </p:txBody>
      </p:sp>
    </p:spTree>
    <p:extLst>
      <p:ext uri="{BB962C8B-B14F-4D97-AF65-F5344CB8AC3E}">
        <p14:creationId xmlns:p14="http://schemas.microsoft.com/office/powerpoint/2010/main" val="3395862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8273"/>
          <a:stretch/>
        </p:blipFill>
        <p:spPr>
          <a:xfrm>
            <a:off x="0" y="2011681"/>
            <a:ext cx="12192000" cy="4960620"/>
          </a:xfrm>
          <a:prstGeom prst="rect">
            <a:avLst/>
          </a:prstGeom>
        </p:spPr>
      </p:pic>
      <p:sp>
        <p:nvSpPr>
          <p:cNvPr id="2" name="Title 1"/>
          <p:cNvSpPr>
            <a:spLocks noGrp="1"/>
          </p:cNvSpPr>
          <p:nvPr>
            <p:ph type="title"/>
          </p:nvPr>
        </p:nvSpPr>
        <p:spPr/>
        <p:txBody>
          <a:bodyPr/>
          <a:lstStyle/>
          <a:p>
            <a:r>
              <a:rPr lang="en-US" sz="5400" dirty="0">
                <a:effectLst>
                  <a:outerShdw blurRad="38100" dist="38100" dir="2700000" algn="tl">
                    <a:srgbClr val="000000">
                      <a:alpha val="43137"/>
                    </a:srgbClr>
                  </a:outerShdw>
                </a:effectLst>
              </a:rPr>
              <a:t>Is Your </a:t>
            </a:r>
            <a:r>
              <a:rPr lang="en-US" dirty="0">
                <a:effectLst>
                  <a:outerShdw blurRad="38100" dist="38100" dir="2700000" algn="tl">
                    <a:srgbClr val="000000">
                      <a:alpha val="43137"/>
                    </a:srgbClr>
                  </a:outerShdw>
                </a:effectLst>
              </a:rPr>
              <a:t>Faith </a:t>
            </a:r>
            <a:r>
              <a:rPr lang="en-US" u="sng" dirty="0">
                <a:effectLst>
                  <a:glow rad="127000">
                    <a:srgbClr val="FF0000"/>
                  </a:glow>
                  <a:outerShdw blurRad="38100" dist="38100" dir="2700000" algn="tl">
                    <a:srgbClr val="000000">
                      <a:alpha val="43137"/>
                    </a:srgbClr>
                  </a:outerShdw>
                </a:effectLst>
              </a:rPr>
              <a:t>Exce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tional</a:t>
            </a:r>
            <a:r>
              <a:rPr lang="en-US" sz="54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algn="ctr"/>
            <a:r>
              <a:rPr lang="en-US" sz="6600" i="1" dirty="0">
                <a:effectLst>
                  <a:outerShdw blurRad="38100" dist="38100" dir="2700000" algn="tl">
                    <a:srgbClr val="000000">
                      <a:alpha val="43137"/>
                    </a:srgbClr>
                  </a:outerShdw>
                </a:effectLst>
              </a:rPr>
              <a:t>“</a:t>
            </a:r>
            <a:r>
              <a:rPr lang="en-US" sz="7200" i="1" dirty="0">
                <a:effectLst>
                  <a:glow rad="127000">
                    <a:srgbClr val="FF0000"/>
                  </a:glow>
                  <a:outerShdw blurRad="38100" dist="38100" dir="2700000" algn="tl">
                    <a:srgbClr val="000000">
                      <a:alpha val="43137"/>
                    </a:srgbClr>
                  </a:outerShdw>
                </a:effectLst>
              </a:rPr>
              <a:t>But </a:t>
            </a:r>
            <a:r>
              <a:rPr lang="en-US" i="1" dirty="0">
                <a:effectLst>
                  <a:outerShdw blurRad="38100" dist="38100" dir="2700000" algn="tl">
                    <a:srgbClr val="000000">
                      <a:alpha val="43137"/>
                    </a:srgbClr>
                  </a:outerShdw>
                </a:effectLst>
              </a:rPr>
              <a:t>… the righteous will live by his faith“</a:t>
            </a:r>
          </a:p>
          <a:p>
            <a:pPr algn="ctr"/>
            <a:r>
              <a:rPr lang="en-US" i="1" dirty="0">
                <a:effectLst>
                  <a:outerShdw blurRad="38100" dist="38100" dir="2700000" algn="tl">
                    <a:srgbClr val="000000">
                      <a:alpha val="43137"/>
                    </a:srgbClr>
                  </a:outerShdw>
                </a:effectLst>
              </a:rPr>
              <a:t>Everyone Believes Something!</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stretch>
            <a:fillRect/>
          </a:stretch>
        </p:blipFill>
        <p:spPr>
          <a:xfrm>
            <a:off x="4278688" y="3618689"/>
            <a:ext cx="1376524" cy="3070499"/>
          </a:xfrm>
          <a:prstGeom prst="rect">
            <a:avLst/>
          </a:prstGeom>
        </p:spPr>
      </p:pic>
      <p:sp>
        <p:nvSpPr>
          <p:cNvPr id="7" name="TextBox 6"/>
          <p:cNvSpPr txBox="1"/>
          <p:nvPr/>
        </p:nvSpPr>
        <p:spPr>
          <a:xfrm>
            <a:off x="3641027" y="4903469"/>
            <a:ext cx="628650" cy="1581972"/>
          </a:xfrm>
          <a:prstGeom prst="rect">
            <a:avLst/>
          </a:prstGeom>
          <a:noFill/>
        </p:spPr>
        <p:txBody>
          <a:bodyPr wrap="square" rtlCol="0">
            <a:spAutoFit/>
          </a:bodyPr>
          <a:lstStyle/>
          <a:p>
            <a:pPr algn="ctr">
              <a:lnSpc>
                <a:spcPct val="80000"/>
              </a:lnSpc>
            </a:pPr>
            <a:r>
              <a:rPr lang="en-US" sz="4000" b="1" dirty="0"/>
              <a:t>WAR</a:t>
            </a:r>
          </a:p>
        </p:txBody>
      </p:sp>
      <p:sp>
        <p:nvSpPr>
          <p:cNvPr id="9" name="TextBox 8"/>
          <p:cNvSpPr txBox="1"/>
          <p:nvPr/>
        </p:nvSpPr>
        <p:spPr>
          <a:xfrm>
            <a:off x="7140131" y="4649593"/>
            <a:ext cx="431101" cy="2062103"/>
          </a:xfrm>
          <a:prstGeom prst="rect">
            <a:avLst/>
          </a:prstGeom>
          <a:noFill/>
        </p:spPr>
        <p:txBody>
          <a:bodyPr wrap="square" rtlCol="0">
            <a:spAutoFit/>
          </a:bodyPr>
          <a:lstStyle/>
          <a:p>
            <a:pPr algn="ctr">
              <a:lnSpc>
                <a:spcPct val="80000"/>
              </a:lnSpc>
            </a:pPr>
            <a:r>
              <a:rPr lang="en-US" sz="3200" b="1" dirty="0"/>
              <a:t>STUFF</a:t>
            </a:r>
          </a:p>
        </p:txBody>
      </p:sp>
      <p:sp>
        <p:nvSpPr>
          <p:cNvPr id="11" name="TextBox 10"/>
          <p:cNvSpPr txBox="1"/>
          <p:nvPr/>
        </p:nvSpPr>
        <p:spPr>
          <a:xfrm>
            <a:off x="4707827" y="4909565"/>
            <a:ext cx="628650" cy="1581972"/>
          </a:xfrm>
          <a:prstGeom prst="rect">
            <a:avLst/>
          </a:prstGeom>
          <a:noFill/>
        </p:spPr>
        <p:txBody>
          <a:bodyPr wrap="square" rtlCol="0">
            <a:spAutoFit/>
          </a:bodyPr>
          <a:lstStyle/>
          <a:p>
            <a:pPr algn="ctr">
              <a:lnSpc>
                <a:spcPct val="80000"/>
              </a:lnSpc>
            </a:pPr>
            <a:r>
              <a:rPr lang="en-US" sz="4000" b="1" dirty="0"/>
              <a:t>WIN</a:t>
            </a:r>
          </a:p>
        </p:txBody>
      </p:sp>
      <p:sp>
        <p:nvSpPr>
          <p:cNvPr id="12" name="TextBox 11"/>
          <p:cNvSpPr txBox="1"/>
          <p:nvPr/>
        </p:nvSpPr>
        <p:spPr>
          <a:xfrm>
            <a:off x="5914835" y="4767798"/>
            <a:ext cx="540829" cy="1815882"/>
          </a:xfrm>
          <a:prstGeom prst="rect">
            <a:avLst/>
          </a:prstGeom>
          <a:noFill/>
        </p:spPr>
        <p:txBody>
          <a:bodyPr wrap="square" rtlCol="0">
            <a:spAutoFit/>
          </a:bodyPr>
          <a:lstStyle/>
          <a:p>
            <a:pPr algn="ctr">
              <a:lnSpc>
                <a:spcPct val="70000"/>
              </a:lnSpc>
            </a:pPr>
            <a:r>
              <a:rPr lang="en-US" sz="3200" b="1" dirty="0"/>
              <a:t>POWER</a:t>
            </a:r>
          </a:p>
        </p:txBody>
      </p:sp>
      <p:sp>
        <p:nvSpPr>
          <p:cNvPr id="13" name="TextBox 12"/>
          <p:cNvSpPr txBox="1"/>
          <p:nvPr/>
        </p:nvSpPr>
        <p:spPr>
          <a:xfrm>
            <a:off x="1324547" y="4741033"/>
            <a:ext cx="628650" cy="1958998"/>
          </a:xfrm>
          <a:prstGeom prst="rect">
            <a:avLst/>
          </a:prstGeom>
          <a:noFill/>
        </p:spPr>
        <p:txBody>
          <a:bodyPr wrap="square" rtlCol="0">
            <a:spAutoFit/>
          </a:bodyPr>
          <a:lstStyle/>
          <a:p>
            <a:pPr algn="ctr">
              <a:lnSpc>
                <a:spcPct val="75000"/>
              </a:lnSpc>
            </a:pPr>
            <a:r>
              <a:rPr lang="en-US" sz="4000" b="1" dirty="0"/>
              <a:t>SELF</a:t>
            </a:r>
          </a:p>
        </p:txBody>
      </p:sp>
      <p:sp>
        <p:nvSpPr>
          <p:cNvPr id="15" name="TextBox 14"/>
          <p:cNvSpPr txBox="1"/>
          <p:nvPr/>
        </p:nvSpPr>
        <p:spPr>
          <a:xfrm>
            <a:off x="2610803" y="4728841"/>
            <a:ext cx="607885" cy="1938992"/>
          </a:xfrm>
          <a:prstGeom prst="rect">
            <a:avLst/>
          </a:prstGeom>
          <a:noFill/>
        </p:spPr>
        <p:txBody>
          <a:bodyPr wrap="square" rtlCol="0">
            <a:spAutoFit/>
          </a:bodyPr>
          <a:lstStyle/>
          <a:p>
            <a:pPr algn="ctr">
              <a:lnSpc>
                <a:spcPct val="75000"/>
              </a:lnSpc>
            </a:pPr>
            <a:r>
              <a:rPr lang="en-US" sz="4000" b="1" dirty="0"/>
              <a:t>ALLY</a:t>
            </a:r>
          </a:p>
        </p:txBody>
      </p:sp>
    </p:spTree>
    <p:extLst>
      <p:ext uri="{BB962C8B-B14F-4D97-AF65-F5344CB8AC3E}">
        <p14:creationId xmlns:p14="http://schemas.microsoft.com/office/powerpoint/2010/main" val="3397025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1999" cy="6858000"/>
          </a:xfrm>
          <a:prstGeom prst="rect">
            <a:avLst/>
          </a:prstGeom>
        </p:spPr>
      </p:pic>
      <p:sp>
        <p:nvSpPr>
          <p:cNvPr id="2" name="Title 1"/>
          <p:cNvSpPr>
            <a:spLocks noGrp="1"/>
          </p:cNvSpPr>
          <p:nvPr>
            <p:ph type="ctrTitle"/>
          </p:nvPr>
        </p:nvSpPr>
        <p:spPr>
          <a:xfrm>
            <a:off x="849086" y="1273628"/>
            <a:ext cx="9775372" cy="4239306"/>
          </a:xfrm>
        </p:spPr>
        <p:txBody>
          <a:bodyPr>
            <a:noAutofit/>
          </a:bodyPr>
          <a:lstStyle/>
          <a:p>
            <a:pPr algn="l"/>
            <a: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t>When Life </a:t>
            </a:r>
            <a:b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br>
            <a:r>
              <a:rPr lang="en-US" sz="8800" dirty="0">
                <a:solidFill>
                  <a:schemeClr val="bg1"/>
                </a:solidFill>
                <a:effectLst>
                  <a:outerShdw blurRad="38100" dist="38100" dir="2700000" algn="tl">
                    <a:srgbClr val="000000">
                      <a:alpha val="43137"/>
                    </a:srgbClr>
                  </a:outerShdw>
                </a:effectLst>
                <a:latin typeface="Mom´sTypewriter" panose="00000400000000000000" pitchFamily="2" charset="0"/>
              </a:rPr>
              <a:t>Seems</a:t>
            </a:r>
            <a: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t> </a:t>
            </a:r>
            <a:br>
              <a:rPr lang="en-US" sz="6600" dirty="0">
                <a:solidFill>
                  <a:schemeClr val="bg1"/>
                </a:solidFill>
                <a:effectLst>
                  <a:outerShdw blurRad="38100" dist="38100" dir="2700000" algn="tl">
                    <a:srgbClr val="000000">
                      <a:alpha val="43137"/>
                    </a:srgbClr>
                  </a:outerShdw>
                </a:effectLst>
                <a:latin typeface="Mom´sTypewriter" panose="00000400000000000000" pitchFamily="2" charset="0"/>
              </a:rPr>
            </a:br>
            <a:r>
              <a:rPr lang="en-US" sz="11500" dirty="0">
                <a:solidFill>
                  <a:schemeClr val="bg1"/>
                </a:solidFill>
                <a:effectLst>
                  <a:outerShdw blurRad="38100" dist="38100" dir="2700000" algn="tl">
                    <a:srgbClr val="000000">
                      <a:alpha val="43137"/>
                    </a:srgbClr>
                  </a:outerShdw>
                </a:effectLst>
                <a:latin typeface="Mom´sTypewriter" panose="00000400000000000000" pitchFamily="2" charset="0"/>
              </a:rPr>
              <a:t>Unfair</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83111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8273"/>
          <a:stretch/>
        </p:blipFill>
        <p:spPr>
          <a:xfrm>
            <a:off x="0" y="2011681"/>
            <a:ext cx="12192000" cy="4960620"/>
          </a:xfrm>
          <a:prstGeom prst="rect">
            <a:avLst/>
          </a:prstGeom>
        </p:spPr>
      </p:pic>
      <p:sp>
        <p:nvSpPr>
          <p:cNvPr id="2" name="Title 1"/>
          <p:cNvSpPr>
            <a:spLocks noGrp="1"/>
          </p:cNvSpPr>
          <p:nvPr>
            <p:ph type="title"/>
          </p:nvPr>
        </p:nvSpPr>
        <p:spPr/>
        <p:txBody>
          <a:bodyPr/>
          <a:lstStyle/>
          <a:p>
            <a:r>
              <a:rPr lang="en-US" sz="5400" dirty="0">
                <a:effectLst>
                  <a:outerShdw blurRad="38100" dist="38100" dir="2700000" algn="tl">
                    <a:srgbClr val="000000">
                      <a:alpha val="43137"/>
                    </a:srgbClr>
                  </a:outerShdw>
                </a:effectLst>
              </a:rPr>
              <a:t>Is Your </a:t>
            </a:r>
            <a:r>
              <a:rPr lang="en-US" dirty="0">
                <a:effectLst>
                  <a:outerShdw blurRad="38100" dist="38100" dir="2700000" algn="tl">
                    <a:srgbClr val="000000">
                      <a:alpha val="43137"/>
                    </a:srgbClr>
                  </a:outerShdw>
                </a:effectLst>
              </a:rPr>
              <a:t>Faith </a:t>
            </a:r>
            <a:r>
              <a:rPr lang="en-US" sz="5400" u="sng" dirty="0">
                <a:effectLst>
                  <a:glow rad="127000">
                    <a:srgbClr val="FF0000"/>
                  </a:glow>
                  <a:outerShdw blurRad="38100" dist="38100" dir="2700000" algn="tl">
                    <a:srgbClr val="000000">
                      <a:alpha val="43137"/>
                    </a:srgbClr>
                  </a:outerShdw>
                </a:effectLst>
              </a:rPr>
              <a:t>Exce</a:t>
            </a:r>
            <a:r>
              <a:rPr lang="en-US" sz="5400" dirty="0">
                <a:effectLst>
                  <a:glow rad="127000">
                    <a:srgbClr val="FF0000"/>
                  </a:glow>
                  <a:outerShdw blurRad="38100" dist="38100" dir="2700000" algn="tl">
                    <a:srgbClr val="000000">
                      <a:alpha val="43137"/>
                    </a:srgbClr>
                  </a:outerShdw>
                </a:effectLst>
              </a:rPr>
              <a:t>p</a:t>
            </a:r>
            <a:r>
              <a:rPr lang="en-US" sz="5400" u="sng" dirty="0">
                <a:effectLst>
                  <a:glow rad="127000">
                    <a:srgbClr val="FF0000"/>
                  </a:glow>
                  <a:outerShdw blurRad="38100" dist="38100" dir="2700000" algn="tl">
                    <a:srgbClr val="000000">
                      <a:alpha val="43137"/>
                    </a:srgbClr>
                  </a:outerShdw>
                </a:effectLst>
              </a:rPr>
              <a:t>tional</a:t>
            </a:r>
            <a:r>
              <a:rPr lang="en-US" sz="54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algn="ctr"/>
            <a:r>
              <a:rPr lang="en-US" sz="6600" i="1" dirty="0">
                <a:effectLst>
                  <a:outerShdw blurRad="38100" dist="38100" dir="2700000" algn="tl">
                    <a:srgbClr val="000000">
                      <a:alpha val="43137"/>
                    </a:srgbClr>
                  </a:outerShdw>
                </a:effectLst>
              </a:rPr>
              <a:t>“</a:t>
            </a:r>
            <a:r>
              <a:rPr lang="en-US" sz="7200" i="1" dirty="0">
                <a:effectLst>
                  <a:glow rad="127000">
                    <a:srgbClr val="FF0000"/>
                  </a:glow>
                  <a:outerShdw blurRad="38100" dist="38100" dir="2700000" algn="tl">
                    <a:srgbClr val="000000">
                      <a:alpha val="43137"/>
                    </a:srgbClr>
                  </a:outerShdw>
                </a:effectLst>
              </a:rPr>
              <a:t>But </a:t>
            </a:r>
            <a:r>
              <a:rPr lang="en-US" i="1" dirty="0">
                <a:effectLst>
                  <a:outerShdw blurRad="38100" dist="38100" dir="2700000" algn="tl">
                    <a:srgbClr val="000000">
                      <a:alpha val="43137"/>
                    </a:srgbClr>
                  </a:outerShdw>
                </a:effectLst>
              </a:rPr>
              <a:t>… the righteous will live by his faith“</a:t>
            </a:r>
          </a:p>
          <a:p>
            <a:pPr algn="ctr"/>
            <a:r>
              <a:rPr lang="en-US" i="1" dirty="0">
                <a:effectLst>
                  <a:outerShdw blurRad="38100" dist="38100" dir="2700000" algn="tl">
                    <a:srgbClr val="000000">
                      <a:alpha val="43137"/>
                    </a:srgbClr>
                  </a:outerShdw>
                </a:effectLst>
              </a:rPr>
              <a:t>Everyone Believes Something!</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stretch>
            <a:fillRect/>
          </a:stretch>
        </p:blipFill>
        <p:spPr>
          <a:xfrm>
            <a:off x="4278688" y="3618689"/>
            <a:ext cx="1376524" cy="3070499"/>
          </a:xfrm>
          <a:prstGeom prst="rect">
            <a:avLst/>
          </a:prstGeom>
        </p:spPr>
      </p:pic>
      <p:sp>
        <p:nvSpPr>
          <p:cNvPr id="7" name="TextBox 6"/>
          <p:cNvSpPr txBox="1"/>
          <p:nvPr/>
        </p:nvSpPr>
        <p:spPr>
          <a:xfrm>
            <a:off x="3641027" y="4903469"/>
            <a:ext cx="628650" cy="1581972"/>
          </a:xfrm>
          <a:prstGeom prst="rect">
            <a:avLst/>
          </a:prstGeom>
          <a:noFill/>
        </p:spPr>
        <p:txBody>
          <a:bodyPr wrap="square" rtlCol="0">
            <a:spAutoFit/>
          </a:bodyPr>
          <a:lstStyle/>
          <a:p>
            <a:pPr algn="ctr">
              <a:lnSpc>
                <a:spcPct val="80000"/>
              </a:lnSpc>
            </a:pPr>
            <a:r>
              <a:rPr lang="en-US" sz="4000" b="1" dirty="0"/>
              <a:t>WAR</a:t>
            </a:r>
          </a:p>
        </p:txBody>
      </p:sp>
      <p:sp>
        <p:nvSpPr>
          <p:cNvPr id="8" name="TextBox 7"/>
          <p:cNvSpPr txBox="1"/>
          <p:nvPr/>
        </p:nvSpPr>
        <p:spPr>
          <a:xfrm>
            <a:off x="7999667" y="5001005"/>
            <a:ext cx="628650" cy="849463"/>
          </a:xfrm>
          <a:prstGeom prst="rect">
            <a:avLst/>
          </a:prstGeom>
          <a:noFill/>
        </p:spPr>
        <p:txBody>
          <a:bodyPr wrap="square" rtlCol="0">
            <a:spAutoFit/>
          </a:bodyPr>
          <a:lstStyle/>
          <a:p>
            <a:pPr algn="ctr">
              <a:lnSpc>
                <a:spcPct val="80000"/>
              </a:lnSpc>
            </a:pPr>
            <a:r>
              <a:rPr lang="en-US" sz="6000" b="1" dirty="0"/>
              <a:t>$</a:t>
            </a:r>
          </a:p>
        </p:txBody>
      </p:sp>
      <p:sp>
        <p:nvSpPr>
          <p:cNvPr id="9" name="TextBox 8"/>
          <p:cNvSpPr txBox="1"/>
          <p:nvPr/>
        </p:nvSpPr>
        <p:spPr>
          <a:xfrm>
            <a:off x="7140131" y="4649593"/>
            <a:ext cx="431101" cy="2062103"/>
          </a:xfrm>
          <a:prstGeom prst="rect">
            <a:avLst/>
          </a:prstGeom>
          <a:noFill/>
        </p:spPr>
        <p:txBody>
          <a:bodyPr wrap="square" rtlCol="0">
            <a:spAutoFit/>
          </a:bodyPr>
          <a:lstStyle/>
          <a:p>
            <a:pPr algn="ctr">
              <a:lnSpc>
                <a:spcPct val="80000"/>
              </a:lnSpc>
            </a:pPr>
            <a:r>
              <a:rPr lang="en-US" sz="3200" b="1" dirty="0"/>
              <a:t>STUFF</a:t>
            </a:r>
          </a:p>
        </p:txBody>
      </p:sp>
      <p:sp>
        <p:nvSpPr>
          <p:cNvPr id="11" name="TextBox 10"/>
          <p:cNvSpPr txBox="1"/>
          <p:nvPr/>
        </p:nvSpPr>
        <p:spPr>
          <a:xfrm>
            <a:off x="4707827" y="4909565"/>
            <a:ext cx="628650" cy="1581972"/>
          </a:xfrm>
          <a:prstGeom prst="rect">
            <a:avLst/>
          </a:prstGeom>
          <a:noFill/>
        </p:spPr>
        <p:txBody>
          <a:bodyPr wrap="square" rtlCol="0">
            <a:spAutoFit/>
          </a:bodyPr>
          <a:lstStyle/>
          <a:p>
            <a:pPr algn="ctr">
              <a:lnSpc>
                <a:spcPct val="80000"/>
              </a:lnSpc>
            </a:pPr>
            <a:r>
              <a:rPr lang="en-US" sz="4000" b="1" dirty="0"/>
              <a:t>WIN</a:t>
            </a:r>
          </a:p>
        </p:txBody>
      </p:sp>
      <p:sp>
        <p:nvSpPr>
          <p:cNvPr id="12" name="TextBox 11"/>
          <p:cNvSpPr txBox="1"/>
          <p:nvPr/>
        </p:nvSpPr>
        <p:spPr>
          <a:xfrm>
            <a:off x="5914835" y="4767798"/>
            <a:ext cx="540829" cy="1815882"/>
          </a:xfrm>
          <a:prstGeom prst="rect">
            <a:avLst/>
          </a:prstGeom>
          <a:noFill/>
        </p:spPr>
        <p:txBody>
          <a:bodyPr wrap="square" rtlCol="0">
            <a:spAutoFit/>
          </a:bodyPr>
          <a:lstStyle/>
          <a:p>
            <a:pPr algn="ctr">
              <a:lnSpc>
                <a:spcPct val="70000"/>
              </a:lnSpc>
            </a:pPr>
            <a:r>
              <a:rPr lang="en-US" sz="3200" b="1" dirty="0"/>
              <a:t>POWER</a:t>
            </a:r>
          </a:p>
        </p:txBody>
      </p:sp>
      <p:sp>
        <p:nvSpPr>
          <p:cNvPr id="13" name="TextBox 12"/>
          <p:cNvSpPr txBox="1"/>
          <p:nvPr/>
        </p:nvSpPr>
        <p:spPr>
          <a:xfrm>
            <a:off x="1324547" y="4741033"/>
            <a:ext cx="628650" cy="1958998"/>
          </a:xfrm>
          <a:prstGeom prst="rect">
            <a:avLst/>
          </a:prstGeom>
          <a:noFill/>
        </p:spPr>
        <p:txBody>
          <a:bodyPr wrap="square" rtlCol="0">
            <a:spAutoFit/>
          </a:bodyPr>
          <a:lstStyle/>
          <a:p>
            <a:pPr algn="ctr">
              <a:lnSpc>
                <a:spcPct val="75000"/>
              </a:lnSpc>
            </a:pPr>
            <a:r>
              <a:rPr lang="en-US" sz="4000" b="1" dirty="0"/>
              <a:t>SELF</a:t>
            </a:r>
          </a:p>
        </p:txBody>
      </p:sp>
      <p:sp>
        <p:nvSpPr>
          <p:cNvPr id="15" name="TextBox 14"/>
          <p:cNvSpPr txBox="1"/>
          <p:nvPr/>
        </p:nvSpPr>
        <p:spPr>
          <a:xfrm>
            <a:off x="2610803" y="4728841"/>
            <a:ext cx="607885" cy="1938992"/>
          </a:xfrm>
          <a:prstGeom prst="rect">
            <a:avLst/>
          </a:prstGeom>
          <a:noFill/>
        </p:spPr>
        <p:txBody>
          <a:bodyPr wrap="square" rtlCol="0">
            <a:spAutoFit/>
          </a:bodyPr>
          <a:lstStyle/>
          <a:p>
            <a:pPr algn="ctr">
              <a:lnSpc>
                <a:spcPct val="75000"/>
              </a:lnSpc>
            </a:pPr>
            <a:r>
              <a:rPr lang="en-US" sz="4000" b="1" dirty="0"/>
              <a:t>ALLY</a:t>
            </a:r>
          </a:p>
        </p:txBody>
      </p:sp>
    </p:spTree>
    <p:extLst>
      <p:ext uri="{BB962C8B-B14F-4D97-AF65-F5344CB8AC3E}">
        <p14:creationId xmlns:p14="http://schemas.microsoft.com/office/powerpoint/2010/main" val="2724038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8273"/>
          <a:stretch/>
        </p:blipFill>
        <p:spPr>
          <a:xfrm>
            <a:off x="0" y="2011681"/>
            <a:ext cx="12192000" cy="4960620"/>
          </a:xfrm>
          <a:prstGeom prst="rect">
            <a:avLst/>
          </a:prstGeom>
        </p:spPr>
      </p:pic>
      <p:sp>
        <p:nvSpPr>
          <p:cNvPr id="2" name="Title 1"/>
          <p:cNvSpPr>
            <a:spLocks noGrp="1"/>
          </p:cNvSpPr>
          <p:nvPr>
            <p:ph type="title"/>
          </p:nvPr>
        </p:nvSpPr>
        <p:spPr/>
        <p:txBody>
          <a:bodyPr/>
          <a:lstStyle/>
          <a:p>
            <a:r>
              <a:rPr lang="en-US" sz="5400" dirty="0">
                <a:effectLst>
                  <a:outerShdw blurRad="38100" dist="38100" dir="2700000" algn="tl">
                    <a:srgbClr val="000000">
                      <a:alpha val="43137"/>
                    </a:srgbClr>
                  </a:outerShdw>
                </a:effectLst>
              </a:rPr>
              <a:t>Is Your </a:t>
            </a:r>
            <a:r>
              <a:rPr lang="en-US" dirty="0">
                <a:effectLst>
                  <a:outerShdw blurRad="38100" dist="38100" dir="2700000" algn="tl">
                    <a:srgbClr val="000000">
                      <a:alpha val="43137"/>
                    </a:srgbClr>
                  </a:outerShdw>
                </a:effectLst>
              </a:rPr>
              <a:t>Faith </a:t>
            </a:r>
            <a:r>
              <a:rPr lang="en-US" u="sng" dirty="0">
                <a:effectLst>
                  <a:glow rad="127000">
                    <a:srgbClr val="FF0000"/>
                  </a:glow>
                  <a:outerShdw blurRad="38100" dist="38100" dir="2700000" algn="tl">
                    <a:srgbClr val="000000">
                      <a:alpha val="43137"/>
                    </a:srgbClr>
                  </a:outerShdw>
                </a:effectLst>
              </a:rPr>
              <a:t>Exce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tional</a:t>
            </a:r>
            <a:r>
              <a:rPr lang="en-US" sz="54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algn="ctr"/>
            <a:r>
              <a:rPr lang="en-US" sz="6600" i="1" dirty="0">
                <a:effectLst>
                  <a:outerShdw blurRad="38100" dist="38100" dir="2700000" algn="tl">
                    <a:srgbClr val="000000">
                      <a:alpha val="43137"/>
                    </a:srgbClr>
                  </a:outerShdw>
                </a:effectLst>
              </a:rPr>
              <a:t>“</a:t>
            </a:r>
            <a:r>
              <a:rPr lang="en-US" sz="7200" i="1" dirty="0">
                <a:effectLst>
                  <a:glow rad="127000">
                    <a:srgbClr val="FF0000"/>
                  </a:glow>
                  <a:outerShdw blurRad="38100" dist="38100" dir="2700000" algn="tl">
                    <a:srgbClr val="000000">
                      <a:alpha val="43137"/>
                    </a:srgbClr>
                  </a:outerShdw>
                </a:effectLst>
              </a:rPr>
              <a:t>But </a:t>
            </a:r>
            <a:r>
              <a:rPr lang="en-US" i="1" dirty="0">
                <a:effectLst>
                  <a:outerShdw blurRad="38100" dist="38100" dir="2700000" algn="tl">
                    <a:srgbClr val="000000">
                      <a:alpha val="43137"/>
                    </a:srgbClr>
                  </a:outerShdw>
                </a:effectLst>
              </a:rPr>
              <a:t>… the righteous will live by his faith“</a:t>
            </a:r>
          </a:p>
          <a:p>
            <a:pPr algn="ctr"/>
            <a:r>
              <a:rPr lang="en-US" i="1" dirty="0">
                <a:effectLst>
                  <a:outerShdw blurRad="38100" dist="38100" dir="2700000" algn="tl">
                    <a:srgbClr val="000000">
                      <a:alpha val="43137"/>
                    </a:srgbClr>
                  </a:outerShdw>
                </a:effectLst>
              </a:rPr>
              <a:t>Everyone Believes Something!</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stretch>
            <a:fillRect/>
          </a:stretch>
        </p:blipFill>
        <p:spPr>
          <a:xfrm>
            <a:off x="4278688" y="3618689"/>
            <a:ext cx="1376524" cy="3070499"/>
          </a:xfrm>
          <a:prstGeom prst="rect">
            <a:avLst/>
          </a:prstGeom>
        </p:spPr>
      </p:pic>
      <p:sp>
        <p:nvSpPr>
          <p:cNvPr id="7" name="TextBox 6"/>
          <p:cNvSpPr txBox="1"/>
          <p:nvPr/>
        </p:nvSpPr>
        <p:spPr>
          <a:xfrm>
            <a:off x="3641027" y="4903469"/>
            <a:ext cx="628650" cy="1581972"/>
          </a:xfrm>
          <a:prstGeom prst="rect">
            <a:avLst/>
          </a:prstGeom>
          <a:noFill/>
        </p:spPr>
        <p:txBody>
          <a:bodyPr wrap="square" rtlCol="0">
            <a:spAutoFit/>
          </a:bodyPr>
          <a:lstStyle/>
          <a:p>
            <a:pPr algn="ctr">
              <a:lnSpc>
                <a:spcPct val="80000"/>
              </a:lnSpc>
            </a:pPr>
            <a:r>
              <a:rPr lang="en-US" sz="4000" b="1" dirty="0"/>
              <a:t>WAR</a:t>
            </a:r>
          </a:p>
        </p:txBody>
      </p:sp>
      <p:sp>
        <p:nvSpPr>
          <p:cNvPr id="8" name="TextBox 7"/>
          <p:cNvSpPr txBox="1"/>
          <p:nvPr/>
        </p:nvSpPr>
        <p:spPr>
          <a:xfrm>
            <a:off x="7999667" y="5001005"/>
            <a:ext cx="628650" cy="849463"/>
          </a:xfrm>
          <a:prstGeom prst="rect">
            <a:avLst/>
          </a:prstGeom>
          <a:noFill/>
        </p:spPr>
        <p:txBody>
          <a:bodyPr wrap="square" rtlCol="0">
            <a:spAutoFit/>
          </a:bodyPr>
          <a:lstStyle/>
          <a:p>
            <a:pPr algn="ctr">
              <a:lnSpc>
                <a:spcPct val="80000"/>
              </a:lnSpc>
            </a:pPr>
            <a:r>
              <a:rPr lang="en-US" sz="6000" b="1" dirty="0"/>
              <a:t>$</a:t>
            </a:r>
          </a:p>
        </p:txBody>
      </p:sp>
      <p:sp>
        <p:nvSpPr>
          <p:cNvPr id="9" name="TextBox 8"/>
          <p:cNvSpPr txBox="1"/>
          <p:nvPr/>
        </p:nvSpPr>
        <p:spPr>
          <a:xfrm>
            <a:off x="7140131" y="4649593"/>
            <a:ext cx="431101" cy="2062103"/>
          </a:xfrm>
          <a:prstGeom prst="rect">
            <a:avLst/>
          </a:prstGeom>
          <a:noFill/>
        </p:spPr>
        <p:txBody>
          <a:bodyPr wrap="square" rtlCol="0">
            <a:spAutoFit/>
          </a:bodyPr>
          <a:lstStyle/>
          <a:p>
            <a:pPr algn="ctr">
              <a:lnSpc>
                <a:spcPct val="80000"/>
              </a:lnSpc>
            </a:pPr>
            <a:r>
              <a:rPr lang="en-US" sz="3200" b="1" dirty="0"/>
              <a:t>STUFF</a:t>
            </a:r>
          </a:p>
        </p:txBody>
      </p:sp>
      <p:sp>
        <p:nvSpPr>
          <p:cNvPr id="11" name="TextBox 10"/>
          <p:cNvSpPr txBox="1"/>
          <p:nvPr/>
        </p:nvSpPr>
        <p:spPr>
          <a:xfrm>
            <a:off x="4707827" y="4909565"/>
            <a:ext cx="628650" cy="1581972"/>
          </a:xfrm>
          <a:prstGeom prst="rect">
            <a:avLst/>
          </a:prstGeom>
          <a:noFill/>
        </p:spPr>
        <p:txBody>
          <a:bodyPr wrap="square" rtlCol="0">
            <a:spAutoFit/>
          </a:bodyPr>
          <a:lstStyle/>
          <a:p>
            <a:pPr algn="ctr">
              <a:lnSpc>
                <a:spcPct val="80000"/>
              </a:lnSpc>
            </a:pPr>
            <a:r>
              <a:rPr lang="en-US" sz="4000" b="1" dirty="0"/>
              <a:t>WIN</a:t>
            </a:r>
          </a:p>
        </p:txBody>
      </p:sp>
      <p:sp>
        <p:nvSpPr>
          <p:cNvPr id="12" name="TextBox 11"/>
          <p:cNvSpPr txBox="1"/>
          <p:nvPr/>
        </p:nvSpPr>
        <p:spPr>
          <a:xfrm>
            <a:off x="5914835" y="4767798"/>
            <a:ext cx="540829" cy="1815882"/>
          </a:xfrm>
          <a:prstGeom prst="rect">
            <a:avLst/>
          </a:prstGeom>
          <a:noFill/>
        </p:spPr>
        <p:txBody>
          <a:bodyPr wrap="square" rtlCol="0">
            <a:spAutoFit/>
          </a:bodyPr>
          <a:lstStyle/>
          <a:p>
            <a:pPr algn="ctr">
              <a:lnSpc>
                <a:spcPct val="70000"/>
              </a:lnSpc>
            </a:pPr>
            <a:r>
              <a:rPr lang="en-US" sz="3200" b="1" dirty="0"/>
              <a:t>POWER</a:t>
            </a:r>
          </a:p>
        </p:txBody>
      </p:sp>
      <p:sp>
        <p:nvSpPr>
          <p:cNvPr id="13" name="TextBox 12"/>
          <p:cNvSpPr txBox="1"/>
          <p:nvPr/>
        </p:nvSpPr>
        <p:spPr>
          <a:xfrm>
            <a:off x="1324547" y="4741033"/>
            <a:ext cx="628650" cy="1958998"/>
          </a:xfrm>
          <a:prstGeom prst="rect">
            <a:avLst/>
          </a:prstGeom>
          <a:noFill/>
        </p:spPr>
        <p:txBody>
          <a:bodyPr wrap="square" rtlCol="0">
            <a:spAutoFit/>
          </a:bodyPr>
          <a:lstStyle/>
          <a:p>
            <a:pPr algn="ctr">
              <a:lnSpc>
                <a:spcPct val="75000"/>
              </a:lnSpc>
            </a:pPr>
            <a:r>
              <a:rPr lang="en-US" sz="4000" b="1" dirty="0"/>
              <a:t>SELF</a:t>
            </a:r>
          </a:p>
        </p:txBody>
      </p:sp>
      <p:sp>
        <p:nvSpPr>
          <p:cNvPr id="14" name="TextBox 13"/>
          <p:cNvSpPr txBox="1"/>
          <p:nvPr/>
        </p:nvSpPr>
        <p:spPr>
          <a:xfrm>
            <a:off x="9267635" y="4805933"/>
            <a:ext cx="534733" cy="1569660"/>
          </a:xfrm>
          <a:prstGeom prst="rect">
            <a:avLst/>
          </a:prstGeom>
          <a:noFill/>
        </p:spPr>
        <p:txBody>
          <a:bodyPr wrap="square" rtlCol="0">
            <a:spAutoFit/>
          </a:bodyPr>
          <a:lstStyle/>
          <a:p>
            <a:pPr algn="ctr">
              <a:lnSpc>
                <a:spcPct val="80000"/>
              </a:lnSpc>
            </a:pPr>
            <a:r>
              <a:rPr lang="en-US" sz="4000" b="1" dirty="0"/>
              <a:t>KIN</a:t>
            </a:r>
          </a:p>
        </p:txBody>
      </p:sp>
      <p:sp>
        <p:nvSpPr>
          <p:cNvPr id="15" name="TextBox 14"/>
          <p:cNvSpPr txBox="1"/>
          <p:nvPr/>
        </p:nvSpPr>
        <p:spPr>
          <a:xfrm>
            <a:off x="2610803" y="4728841"/>
            <a:ext cx="607885" cy="1938992"/>
          </a:xfrm>
          <a:prstGeom prst="rect">
            <a:avLst/>
          </a:prstGeom>
          <a:noFill/>
        </p:spPr>
        <p:txBody>
          <a:bodyPr wrap="square" rtlCol="0">
            <a:spAutoFit/>
          </a:bodyPr>
          <a:lstStyle/>
          <a:p>
            <a:pPr algn="ctr">
              <a:lnSpc>
                <a:spcPct val="75000"/>
              </a:lnSpc>
            </a:pPr>
            <a:r>
              <a:rPr lang="en-US" sz="4000" b="1" dirty="0"/>
              <a:t>ALLY</a:t>
            </a:r>
          </a:p>
        </p:txBody>
      </p:sp>
    </p:spTree>
    <p:extLst>
      <p:ext uri="{BB962C8B-B14F-4D97-AF65-F5344CB8AC3E}">
        <p14:creationId xmlns:p14="http://schemas.microsoft.com/office/powerpoint/2010/main" val="1285381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b="18273"/>
          <a:stretch/>
        </p:blipFill>
        <p:spPr>
          <a:xfrm>
            <a:off x="0" y="2011681"/>
            <a:ext cx="12192000" cy="4960620"/>
          </a:xfrm>
          <a:prstGeom prst="rect">
            <a:avLst/>
          </a:prstGeom>
        </p:spPr>
      </p:pic>
      <p:sp>
        <p:nvSpPr>
          <p:cNvPr id="2" name="Title 1"/>
          <p:cNvSpPr>
            <a:spLocks noGrp="1"/>
          </p:cNvSpPr>
          <p:nvPr>
            <p:ph type="title"/>
          </p:nvPr>
        </p:nvSpPr>
        <p:spPr/>
        <p:txBody>
          <a:bodyPr/>
          <a:lstStyle/>
          <a:p>
            <a:r>
              <a:rPr lang="en-US" sz="5400" dirty="0">
                <a:effectLst>
                  <a:outerShdw blurRad="38100" dist="38100" dir="2700000" algn="tl">
                    <a:srgbClr val="000000">
                      <a:alpha val="43137"/>
                    </a:srgbClr>
                  </a:outerShdw>
                </a:effectLst>
              </a:rPr>
              <a:t>Is Your </a:t>
            </a:r>
            <a:r>
              <a:rPr lang="en-US" dirty="0">
                <a:effectLst>
                  <a:outerShdw blurRad="38100" dist="38100" dir="2700000" algn="tl">
                    <a:srgbClr val="000000">
                      <a:alpha val="43137"/>
                    </a:srgbClr>
                  </a:outerShdw>
                </a:effectLst>
              </a:rPr>
              <a:t>Faith </a:t>
            </a:r>
            <a:r>
              <a:rPr lang="en-US" u="sng" dirty="0">
                <a:effectLst>
                  <a:glow rad="127000">
                    <a:srgbClr val="FF0000"/>
                  </a:glow>
                  <a:outerShdw blurRad="38100" dist="38100" dir="2700000" algn="tl">
                    <a:srgbClr val="000000">
                      <a:alpha val="43137"/>
                    </a:srgbClr>
                  </a:outerShdw>
                </a:effectLst>
              </a:rPr>
              <a:t>Exce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tional</a:t>
            </a:r>
            <a:r>
              <a:rPr lang="en-US" sz="5400"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algn="ctr"/>
            <a:r>
              <a:rPr lang="en-US" sz="6600" i="1" dirty="0">
                <a:effectLst>
                  <a:outerShdw blurRad="38100" dist="38100" dir="2700000" algn="tl">
                    <a:srgbClr val="000000">
                      <a:alpha val="43137"/>
                    </a:srgbClr>
                  </a:outerShdw>
                </a:effectLst>
              </a:rPr>
              <a:t>“</a:t>
            </a:r>
            <a:r>
              <a:rPr lang="en-US" sz="7200" i="1" dirty="0">
                <a:effectLst>
                  <a:glow rad="127000">
                    <a:srgbClr val="FF0000"/>
                  </a:glow>
                  <a:outerShdw blurRad="38100" dist="38100" dir="2700000" algn="tl">
                    <a:srgbClr val="000000">
                      <a:alpha val="43137"/>
                    </a:srgbClr>
                  </a:outerShdw>
                </a:effectLst>
              </a:rPr>
              <a:t>But </a:t>
            </a:r>
            <a:r>
              <a:rPr lang="en-US" i="1" dirty="0">
                <a:effectLst>
                  <a:outerShdw blurRad="38100" dist="38100" dir="2700000" algn="tl">
                    <a:srgbClr val="000000">
                      <a:alpha val="43137"/>
                    </a:srgbClr>
                  </a:outerShdw>
                </a:effectLst>
              </a:rPr>
              <a:t>… the righteous will live by his faith“</a:t>
            </a:r>
          </a:p>
          <a:p>
            <a:pPr algn="ctr"/>
            <a:r>
              <a:rPr lang="en-US" i="1" dirty="0">
                <a:effectLst>
                  <a:outerShdw blurRad="38100" dist="38100" dir="2700000" algn="tl">
                    <a:srgbClr val="000000">
                      <a:alpha val="43137"/>
                    </a:srgbClr>
                  </a:outerShdw>
                </a:effectLst>
              </a:rPr>
              <a:t>Everyone Believes Something!</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4"/>
          <a:stretch>
            <a:fillRect/>
          </a:stretch>
        </p:blipFill>
        <p:spPr>
          <a:xfrm>
            <a:off x="4278688" y="3618689"/>
            <a:ext cx="1376524" cy="3070499"/>
          </a:xfrm>
          <a:prstGeom prst="rect">
            <a:avLst/>
          </a:prstGeom>
        </p:spPr>
      </p:pic>
      <p:sp>
        <p:nvSpPr>
          <p:cNvPr id="7" name="TextBox 6"/>
          <p:cNvSpPr txBox="1"/>
          <p:nvPr/>
        </p:nvSpPr>
        <p:spPr>
          <a:xfrm>
            <a:off x="3641027" y="4903469"/>
            <a:ext cx="628650" cy="1581972"/>
          </a:xfrm>
          <a:prstGeom prst="rect">
            <a:avLst/>
          </a:prstGeom>
          <a:noFill/>
        </p:spPr>
        <p:txBody>
          <a:bodyPr wrap="square" rtlCol="0">
            <a:spAutoFit/>
          </a:bodyPr>
          <a:lstStyle/>
          <a:p>
            <a:pPr algn="ctr">
              <a:lnSpc>
                <a:spcPct val="80000"/>
              </a:lnSpc>
            </a:pPr>
            <a:r>
              <a:rPr lang="en-US" sz="4000" b="1" dirty="0"/>
              <a:t>WAR</a:t>
            </a:r>
          </a:p>
        </p:txBody>
      </p:sp>
      <p:sp>
        <p:nvSpPr>
          <p:cNvPr id="8" name="TextBox 7"/>
          <p:cNvSpPr txBox="1"/>
          <p:nvPr/>
        </p:nvSpPr>
        <p:spPr>
          <a:xfrm>
            <a:off x="7999667" y="5001005"/>
            <a:ext cx="628650" cy="849463"/>
          </a:xfrm>
          <a:prstGeom prst="rect">
            <a:avLst/>
          </a:prstGeom>
          <a:noFill/>
        </p:spPr>
        <p:txBody>
          <a:bodyPr wrap="square" rtlCol="0">
            <a:spAutoFit/>
          </a:bodyPr>
          <a:lstStyle/>
          <a:p>
            <a:pPr algn="ctr">
              <a:lnSpc>
                <a:spcPct val="80000"/>
              </a:lnSpc>
            </a:pPr>
            <a:r>
              <a:rPr lang="en-US" sz="6000" b="1" dirty="0"/>
              <a:t>$</a:t>
            </a:r>
          </a:p>
        </p:txBody>
      </p:sp>
      <p:sp>
        <p:nvSpPr>
          <p:cNvPr id="9" name="TextBox 8"/>
          <p:cNvSpPr txBox="1"/>
          <p:nvPr/>
        </p:nvSpPr>
        <p:spPr>
          <a:xfrm>
            <a:off x="7140131" y="4649593"/>
            <a:ext cx="431101" cy="2062103"/>
          </a:xfrm>
          <a:prstGeom prst="rect">
            <a:avLst/>
          </a:prstGeom>
          <a:noFill/>
        </p:spPr>
        <p:txBody>
          <a:bodyPr wrap="square" rtlCol="0">
            <a:spAutoFit/>
          </a:bodyPr>
          <a:lstStyle/>
          <a:p>
            <a:pPr algn="ctr">
              <a:lnSpc>
                <a:spcPct val="80000"/>
              </a:lnSpc>
            </a:pPr>
            <a:r>
              <a:rPr lang="en-US" sz="3200" b="1" dirty="0"/>
              <a:t>STUFF</a:t>
            </a:r>
          </a:p>
        </p:txBody>
      </p:sp>
      <p:sp>
        <p:nvSpPr>
          <p:cNvPr id="10" name="TextBox 9"/>
          <p:cNvSpPr txBox="1"/>
          <p:nvPr/>
        </p:nvSpPr>
        <p:spPr>
          <a:xfrm>
            <a:off x="10377107" y="4799837"/>
            <a:ext cx="628650" cy="1569660"/>
          </a:xfrm>
          <a:prstGeom prst="rect">
            <a:avLst/>
          </a:prstGeom>
          <a:noFill/>
        </p:spPr>
        <p:txBody>
          <a:bodyPr wrap="square" rtlCol="0">
            <a:spAutoFit/>
          </a:bodyPr>
          <a:lstStyle/>
          <a:p>
            <a:pPr algn="ctr">
              <a:lnSpc>
                <a:spcPct val="80000"/>
              </a:lnSpc>
            </a:pPr>
            <a:r>
              <a:rPr lang="en-US" sz="4000" b="1" dirty="0"/>
              <a:t>LAW</a:t>
            </a:r>
          </a:p>
        </p:txBody>
      </p:sp>
      <p:sp>
        <p:nvSpPr>
          <p:cNvPr id="11" name="TextBox 10"/>
          <p:cNvSpPr txBox="1"/>
          <p:nvPr/>
        </p:nvSpPr>
        <p:spPr>
          <a:xfrm>
            <a:off x="4707827" y="4909565"/>
            <a:ext cx="628650" cy="1581972"/>
          </a:xfrm>
          <a:prstGeom prst="rect">
            <a:avLst/>
          </a:prstGeom>
          <a:noFill/>
        </p:spPr>
        <p:txBody>
          <a:bodyPr wrap="square" rtlCol="0">
            <a:spAutoFit/>
          </a:bodyPr>
          <a:lstStyle/>
          <a:p>
            <a:pPr algn="ctr">
              <a:lnSpc>
                <a:spcPct val="80000"/>
              </a:lnSpc>
            </a:pPr>
            <a:r>
              <a:rPr lang="en-US" sz="4000" b="1" dirty="0"/>
              <a:t>WIN</a:t>
            </a:r>
          </a:p>
        </p:txBody>
      </p:sp>
      <p:sp>
        <p:nvSpPr>
          <p:cNvPr id="12" name="TextBox 11"/>
          <p:cNvSpPr txBox="1"/>
          <p:nvPr/>
        </p:nvSpPr>
        <p:spPr>
          <a:xfrm>
            <a:off x="5914835" y="4767798"/>
            <a:ext cx="540829" cy="1815882"/>
          </a:xfrm>
          <a:prstGeom prst="rect">
            <a:avLst/>
          </a:prstGeom>
          <a:noFill/>
        </p:spPr>
        <p:txBody>
          <a:bodyPr wrap="square" rtlCol="0">
            <a:spAutoFit/>
          </a:bodyPr>
          <a:lstStyle/>
          <a:p>
            <a:pPr algn="ctr">
              <a:lnSpc>
                <a:spcPct val="70000"/>
              </a:lnSpc>
            </a:pPr>
            <a:r>
              <a:rPr lang="en-US" sz="3200" b="1" dirty="0"/>
              <a:t>POWER</a:t>
            </a:r>
          </a:p>
        </p:txBody>
      </p:sp>
      <p:sp>
        <p:nvSpPr>
          <p:cNvPr id="13" name="TextBox 12"/>
          <p:cNvSpPr txBox="1"/>
          <p:nvPr/>
        </p:nvSpPr>
        <p:spPr>
          <a:xfrm>
            <a:off x="1324547" y="4741033"/>
            <a:ext cx="628650" cy="1958998"/>
          </a:xfrm>
          <a:prstGeom prst="rect">
            <a:avLst/>
          </a:prstGeom>
          <a:noFill/>
        </p:spPr>
        <p:txBody>
          <a:bodyPr wrap="square" rtlCol="0">
            <a:spAutoFit/>
          </a:bodyPr>
          <a:lstStyle/>
          <a:p>
            <a:pPr algn="ctr">
              <a:lnSpc>
                <a:spcPct val="75000"/>
              </a:lnSpc>
            </a:pPr>
            <a:r>
              <a:rPr lang="en-US" sz="4000" b="1" dirty="0"/>
              <a:t>SELF</a:t>
            </a:r>
          </a:p>
        </p:txBody>
      </p:sp>
      <p:sp>
        <p:nvSpPr>
          <p:cNvPr id="14" name="TextBox 13"/>
          <p:cNvSpPr txBox="1"/>
          <p:nvPr/>
        </p:nvSpPr>
        <p:spPr>
          <a:xfrm>
            <a:off x="9267635" y="4805933"/>
            <a:ext cx="534733" cy="1569660"/>
          </a:xfrm>
          <a:prstGeom prst="rect">
            <a:avLst/>
          </a:prstGeom>
          <a:noFill/>
        </p:spPr>
        <p:txBody>
          <a:bodyPr wrap="square" rtlCol="0">
            <a:spAutoFit/>
          </a:bodyPr>
          <a:lstStyle/>
          <a:p>
            <a:pPr algn="ctr">
              <a:lnSpc>
                <a:spcPct val="80000"/>
              </a:lnSpc>
            </a:pPr>
            <a:r>
              <a:rPr lang="en-US" sz="4000" b="1" dirty="0"/>
              <a:t>KIN</a:t>
            </a:r>
          </a:p>
        </p:txBody>
      </p:sp>
      <p:sp>
        <p:nvSpPr>
          <p:cNvPr id="15" name="TextBox 14"/>
          <p:cNvSpPr txBox="1"/>
          <p:nvPr/>
        </p:nvSpPr>
        <p:spPr>
          <a:xfrm>
            <a:off x="2610803" y="4728841"/>
            <a:ext cx="607885" cy="1938992"/>
          </a:xfrm>
          <a:prstGeom prst="rect">
            <a:avLst/>
          </a:prstGeom>
          <a:noFill/>
        </p:spPr>
        <p:txBody>
          <a:bodyPr wrap="square" rtlCol="0">
            <a:spAutoFit/>
          </a:bodyPr>
          <a:lstStyle/>
          <a:p>
            <a:pPr algn="ctr">
              <a:lnSpc>
                <a:spcPct val="75000"/>
              </a:lnSpc>
            </a:pPr>
            <a:r>
              <a:rPr lang="en-US" sz="4000" b="1" dirty="0"/>
              <a:t>ALLY</a:t>
            </a:r>
          </a:p>
        </p:txBody>
      </p:sp>
    </p:spTree>
    <p:extLst>
      <p:ext uri="{BB962C8B-B14F-4D97-AF65-F5344CB8AC3E}">
        <p14:creationId xmlns:p14="http://schemas.microsoft.com/office/powerpoint/2010/main" val="19629498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b="18273"/>
          <a:stretch/>
        </p:blipFill>
        <p:spPr>
          <a:xfrm>
            <a:off x="0" y="2011681"/>
            <a:ext cx="12192000" cy="4960620"/>
          </a:xfrm>
          <a:prstGeom prst="rect">
            <a:avLst/>
          </a:prstGeom>
        </p:spPr>
      </p:pic>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Is Your Faith </a:t>
            </a:r>
            <a:r>
              <a:rPr lang="en-US" u="sng" dirty="0">
                <a:effectLst>
                  <a:glow rad="127000">
                    <a:srgbClr val="FF0000"/>
                  </a:glow>
                  <a:outerShdw blurRad="38100" dist="38100" dir="2700000" algn="tl">
                    <a:srgbClr val="000000">
                      <a:alpha val="43137"/>
                    </a:srgbClr>
                  </a:outerShdw>
                </a:effectLst>
              </a:rPr>
              <a:t>Exce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tional</a:t>
            </a:r>
            <a:r>
              <a:rPr lang="en-US" dirty="0">
                <a:effectLst>
                  <a:outerShdw blurRad="38100" dist="38100" dir="2700000" algn="tl">
                    <a:srgbClr val="000000">
                      <a:alpha val="43137"/>
                    </a:srgbClr>
                  </a:outerShdw>
                </a:effectLst>
              </a:rPr>
              <a:t>? </a:t>
            </a:r>
            <a:endParaRPr lang="en-US" i="1" dirty="0"/>
          </a:p>
        </p:txBody>
      </p:sp>
      <p:sp>
        <p:nvSpPr>
          <p:cNvPr id="5" name="Content Placeholder 4"/>
          <p:cNvSpPr>
            <a:spLocks noGrp="1"/>
          </p:cNvSpPr>
          <p:nvPr>
            <p:ph idx="1"/>
          </p:nvPr>
        </p:nvSpPr>
        <p:spPr/>
        <p:txBody>
          <a:bodyPr/>
          <a:lstStyle/>
          <a:p>
            <a:pPr algn="ctr"/>
            <a:r>
              <a:rPr lang="en-US" sz="6600" i="1" dirty="0">
                <a:effectLst>
                  <a:outerShdw blurRad="38100" dist="38100" dir="2700000" algn="tl">
                    <a:srgbClr val="000000">
                      <a:alpha val="43137"/>
                    </a:srgbClr>
                  </a:outerShdw>
                </a:effectLst>
              </a:rPr>
              <a:t>“</a:t>
            </a:r>
            <a:r>
              <a:rPr lang="en-US" sz="7200" i="1" dirty="0">
                <a:effectLst>
                  <a:glow rad="127000">
                    <a:srgbClr val="FF0000"/>
                  </a:glow>
                  <a:outerShdw blurRad="38100" dist="38100" dir="2700000" algn="tl">
                    <a:srgbClr val="000000">
                      <a:alpha val="43137"/>
                    </a:srgbClr>
                  </a:outerShdw>
                </a:effectLst>
              </a:rPr>
              <a:t>But </a:t>
            </a:r>
            <a:r>
              <a:rPr lang="en-US" i="1" dirty="0">
                <a:effectLst>
                  <a:outerShdw blurRad="38100" dist="38100" dir="2700000" algn="tl">
                    <a:srgbClr val="000000">
                      <a:alpha val="43137"/>
                    </a:srgbClr>
                  </a:outerShdw>
                </a:effectLst>
              </a:rPr>
              <a:t>… the righteous will live by his faith“</a:t>
            </a:r>
            <a:endParaRPr lang="en-US" dirty="0">
              <a:effectLst>
                <a:outerShdw blurRad="38100" dist="38100" dir="2700000" algn="tl">
                  <a:srgbClr val="000000">
                    <a:alpha val="43137"/>
                  </a:srgbClr>
                </a:outerShdw>
              </a:effectLst>
            </a:endParaRPr>
          </a:p>
          <a:p>
            <a:r>
              <a:rPr lang="en-US" baseline="30000" dirty="0">
                <a:effectLst>
                  <a:outerShdw blurRad="38100" dist="38100" dir="2700000" algn="tl">
                    <a:srgbClr val="000000">
                      <a:alpha val="43137"/>
                    </a:srgbClr>
                  </a:outerShdw>
                </a:effectLst>
              </a:rPr>
              <a:t>Gal 3:11</a:t>
            </a:r>
            <a:r>
              <a:rPr lang="en-US" dirty="0">
                <a:effectLst>
                  <a:outerShdw blurRad="38100" dist="38100" dir="2700000" algn="tl">
                    <a:srgbClr val="000000">
                      <a:alpha val="43137"/>
                    </a:srgbClr>
                  </a:outerShdw>
                </a:effectLst>
              </a:rPr>
              <a:t> </a:t>
            </a:r>
            <a:r>
              <a:rPr lang="en-US" dirty="0">
                <a:effectLst>
                  <a:glow rad="127000">
                    <a:srgbClr val="FF0000"/>
                  </a:glow>
                  <a:outerShdw blurRad="38100" dist="38100" dir="2700000" algn="tl">
                    <a:srgbClr val="000000">
                      <a:alpha val="43137"/>
                    </a:srgbClr>
                  </a:outerShdw>
                </a:effectLst>
              </a:rPr>
              <a:t>Clearly no one is justified before God by </a:t>
            </a:r>
            <a:r>
              <a:rPr lang="en-US" dirty="0">
                <a:solidFill>
                  <a:srgbClr val="FF0000"/>
                </a:solidFill>
                <a:effectLst>
                  <a:glow rad="190500">
                    <a:schemeClr val="bg1"/>
                  </a:glow>
                  <a:outerShdw blurRad="38100" dist="38100" dir="2700000" algn="tl">
                    <a:srgbClr val="000000">
                      <a:alpha val="43137"/>
                    </a:srgbClr>
                  </a:outerShdw>
                </a:effectLst>
              </a:rPr>
              <a:t>the law</a:t>
            </a:r>
            <a:r>
              <a:rPr lang="en-US" dirty="0">
                <a:effectLst>
                  <a:outerShdw blurRad="38100" dist="38100" dir="2700000" algn="tl">
                    <a:srgbClr val="000000">
                      <a:alpha val="43137"/>
                    </a:srgbClr>
                  </a:outerShdw>
                </a:effectLst>
              </a:rPr>
              <a:t>, because, "The righteous will live by </a:t>
            </a:r>
            <a:r>
              <a:rPr lang="en-US" dirty="0">
                <a:effectLst>
                  <a:glow rad="127000">
                    <a:srgbClr val="FF0000">
                      <a:alpha val="0"/>
                    </a:srgbClr>
                  </a:glow>
                  <a:outerShdw blurRad="38100" dist="38100" dir="2700000" algn="tl">
                    <a:srgbClr val="000000">
                      <a:alpha val="43137"/>
                    </a:srgbClr>
                  </a:outerShdw>
                </a:effectLst>
              </a:rPr>
              <a:t>faith</a:t>
            </a:r>
            <a:r>
              <a:rPr lang="en-US" dirty="0">
                <a:effectLst>
                  <a:outerShdw blurRad="38100" dist="38100" dir="2700000" algn="tl">
                    <a:srgbClr val="000000">
                      <a:alpha val="43137"/>
                    </a:srgbClr>
                  </a:outerShdw>
                </a:effectLst>
              </a:rPr>
              <a:t>."</a:t>
            </a:r>
          </a:p>
        </p:txBody>
      </p:sp>
      <p:sp>
        <p:nvSpPr>
          <p:cNvPr id="3" name="TextBox 2"/>
          <p:cNvSpPr txBox="1"/>
          <p:nvPr/>
        </p:nvSpPr>
        <p:spPr>
          <a:xfrm>
            <a:off x="1300163" y="4848605"/>
            <a:ext cx="628650" cy="1581972"/>
          </a:xfrm>
          <a:prstGeom prst="rect">
            <a:avLst/>
          </a:prstGeom>
          <a:noFill/>
        </p:spPr>
        <p:txBody>
          <a:bodyPr wrap="square" rtlCol="0">
            <a:spAutoFit/>
          </a:bodyPr>
          <a:lstStyle/>
          <a:p>
            <a:pPr algn="ctr">
              <a:lnSpc>
                <a:spcPct val="80000"/>
              </a:lnSpc>
            </a:pPr>
            <a:r>
              <a:rPr lang="en-US" sz="4000" b="1" dirty="0"/>
              <a:t>LAW</a:t>
            </a:r>
          </a:p>
        </p:txBody>
      </p:sp>
      <p:sp>
        <p:nvSpPr>
          <p:cNvPr id="6" name="TextBox 5"/>
          <p:cNvSpPr txBox="1"/>
          <p:nvPr/>
        </p:nvSpPr>
        <p:spPr>
          <a:xfrm>
            <a:off x="2552700" y="4858130"/>
            <a:ext cx="628650" cy="1581972"/>
          </a:xfrm>
          <a:prstGeom prst="rect">
            <a:avLst/>
          </a:prstGeom>
          <a:noFill/>
        </p:spPr>
        <p:txBody>
          <a:bodyPr wrap="square" rtlCol="0">
            <a:spAutoFit/>
          </a:bodyPr>
          <a:lstStyle/>
          <a:p>
            <a:pPr algn="ctr">
              <a:lnSpc>
                <a:spcPct val="80000"/>
              </a:lnSpc>
            </a:pPr>
            <a:r>
              <a:rPr lang="en-US" sz="4000" b="1" dirty="0"/>
              <a:t>LAW</a:t>
            </a:r>
          </a:p>
        </p:txBody>
      </p:sp>
      <p:sp>
        <p:nvSpPr>
          <p:cNvPr id="7" name="TextBox 6"/>
          <p:cNvSpPr txBox="1"/>
          <p:nvPr/>
        </p:nvSpPr>
        <p:spPr>
          <a:xfrm>
            <a:off x="3690938" y="4839080"/>
            <a:ext cx="628650" cy="1581972"/>
          </a:xfrm>
          <a:prstGeom prst="rect">
            <a:avLst/>
          </a:prstGeom>
          <a:noFill/>
        </p:spPr>
        <p:txBody>
          <a:bodyPr wrap="square" rtlCol="0">
            <a:spAutoFit/>
          </a:bodyPr>
          <a:lstStyle/>
          <a:p>
            <a:pPr algn="ctr">
              <a:lnSpc>
                <a:spcPct val="80000"/>
              </a:lnSpc>
            </a:pPr>
            <a:r>
              <a:rPr lang="en-US" sz="4000" b="1" dirty="0"/>
              <a:t>LAW</a:t>
            </a:r>
          </a:p>
        </p:txBody>
      </p:sp>
      <p:sp>
        <p:nvSpPr>
          <p:cNvPr id="8" name="TextBox 7"/>
          <p:cNvSpPr txBox="1"/>
          <p:nvPr/>
        </p:nvSpPr>
        <p:spPr>
          <a:xfrm>
            <a:off x="5929313" y="4862892"/>
            <a:ext cx="628650" cy="1581972"/>
          </a:xfrm>
          <a:prstGeom prst="rect">
            <a:avLst/>
          </a:prstGeom>
          <a:noFill/>
        </p:spPr>
        <p:txBody>
          <a:bodyPr wrap="square" rtlCol="0">
            <a:spAutoFit/>
          </a:bodyPr>
          <a:lstStyle/>
          <a:p>
            <a:pPr algn="ctr">
              <a:lnSpc>
                <a:spcPct val="80000"/>
              </a:lnSpc>
            </a:pPr>
            <a:r>
              <a:rPr lang="en-US" sz="4000" b="1" dirty="0"/>
              <a:t>LAW</a:t>
            </a:r>
          </a:p>
        </p:txBody>
      </p:sp>
      <p:sp>
        <p:nvSpPr>
          <p:cNvPr id="9" name="TextBox 8"/>
          <p:cNvSpPr txBox="1"/>
          <p:nvPr/>
        </p:nvSpPr>
        <p:spPr>
          <a:xfrm>
            <a:off x="7010400" y="4815267"/>
            <a:ext cx="628650" cy="1581972"/>
          </a:xfrm>
          <a:prstGeom prst="rect">
            <a:avLst/>
          </a:prstGeom>
          <a:noFill/>
        </p:spPr>
        <p:txBody>
          <a:bodyPr wrap="square" rtlCol="0">
            <a:spAutoFit/>
          </a:bodyPr>
          <a:lstStyle/>
          <a:p>
            <a:pPr algn="ctr">
              <a:lnSpc>
                <a:spcPct val="80000"/>
              </a:lnSpc>
            </a:pPr>
            <a:r>
              <a:rPr lang="en-US" sz="4000" b="1" dirty="0"/>
              <a:t>LAW</a:t>
            </a:r>
          </a:p>
        </p:txBody>
      </p:sp>
      <p:sp>
        <p:nvSpPr>
          <p:cNvPr id="10" name="TextBox 9"/>
          <p:cNvSpPr txBox="1"/>
          <p:nvPr/>
        </p:nvSpPr>
        <p:spPr>
          <a:xfrm>
            <a:off x="7977188" y="4824792"/>
            <a:ext cx="628650" cy="1581972"/>
          </a:xfrm>
          <a:prstGeom prst="rect">
            <a:avLst/>
          </a:prstGeom>
          <a:noFill/>
        </p:spPr>
        <p:txBody>
          <a:bodyPr wrap="square" rtlCol="0">
            <a:spAutoFit/>
          </a:bodyPr>
          <a:lstStyle/>
          <a:p>
            <a:pPr algn="ctr">
              <a:lnSpc>
                <a:spcPct val="80000"/>
              </a:lnSpc>
            </a:pPr>
            <a:r>
              <a:rPr lang="en-US" sz="4000" b="1" dirty="0"/>
              <a:t>LAW</a:t>
            </a:r>
          </a:p>
        </p:txBody>
      </p:sp>
      <p:sp>
        <p:nvSpPr>
          <p:cNvPr id="11" name="TextBox 10"/>
          <p:cNvSpPr txBox="1"/>
          <p:nvPr/>
        </p:nvSpPr>
        <p:spPr>
          <a:xfrm>
            <a:off x="9229725" y="4877180"/>
            <a:ext cx="628650" cy="1581972"/>
          </a:xfrm>
          <a:prstGeom prst="rect">
            <a:avLst/>
          </a:prstGeom>
          <a:noFill/>
        </p:spPr>
        <p:txBody>
          <a:bodyPr wrap="square" rtlCol="0">
            <a:spAutoFit/>
          </a:bodyPr>
          <a:lstStyle/>
          <a:p>
            <a:pPr algn="ctr">
              <a:lnSpc>
                <a:spcPct val="80000"/>
              </a:lnSpc>
            </a:pPr>
            <a:r>
              <a:rPr lang="en-US" sz="4000" b="1" dirty="0"/>
              <a:t>LAW</a:t>
            </a:r>
          </a:p>
        </p:txBody>
      </p:sp>
      <p:sp>
        <p:nvSpPr>
          <p:cNvPr id="12" name="TextBox 11"/>
          <p:cNvSpPr txBox="1"/>
          <p:nvPr/>
        </p:nvSpPr>
        <p:spPr>
          <a:xfrm>
            <a:off x="10367963" y="4858130"/>
            <a:ext cx="628650" cy="1581972"/>
          </a:xfrm>
          <a:prstGeom prst="rect">
            <a:avLst/>
          </a:prstGeom>
          <a:noFill/>
        </p:spPr>
        <p:txBody>
          <a:bodyPr wrap="square" rtlCol="0">
            <a:spAutoFit/>
          </a:bodyPr>
          <a:lstStyle/>
          <a:p>
            <a:pPr algn="ctr">
              <a:lnSpc>
                <a:spcPct val="80000"/>
              </a:lnSpc>
            </a:pPr>
            <a:r>
              <a:rPr lang="en-US" sz="4000" b="1" dirty="0"/>
              <a:t>LAW</a:t>
            </a:r>
          </a:p>
        </p:txBody>
      </p:sp>
      <p:pic>
        <p:nvPicPr>
          <p:cNvPr id="16" name="Picture 15"/>
          <p:cNvPicPr>
            <a:picLocks noChangeAspect="1"/>
          </p:cNvPicPr>
          <p:nvPr/>
        </p:nvPicPr>
        <p:blipFill>
          <a:blip r:embed="rId4"/>
          <a:stretch>
            <a:fillRect/>
          </a:stretch>
        </p:blipFill>
        <p:spPr>
          <a:xfrm>
            <a:off x="4278688" y="3618689"/>
            <a:ext cx="1376524" cy="3070499"/>
          </a:xfrm>
          <a:prstGeom prst="rect">
            <a:avLst/>
          </a:prstGeom>
        </p:spPr>
      </p:pic>
      <p:sp>
        <p:nvSpPr>
          <p:cNvPr id="17" name="TextBox 16"/>
          <p:cNvSpPr txBox="1"/>
          <p:nvPr/>
        </p:nvSpPr>
        <p:spPr>
          <a:xfrm>
            <a:off x="4681538" y="4815267"/>
            <a:ext cx="628650" cy="1581972"/>
          </a:xfrm>
          <a:prstGeom prst="rect">
            <a:avLst/>
          </a:prstGeom>
          <a:noFill/>
        </p:spPr>
        <p:txBody>
          <a:bodyPr wrap="square" rtlCol="0">
            <a:spAutoFit/>
          </a:bodyPr>
          <a:lstStyle/>
          <a:p>
            <a:pPr algn="ctr">
              <a:lnSpc>
                <a:spcPct val="80000"/>
              </a:lnSpc>
            </a:pPr>
            <a:r>
              <a:rPr lang="en-US" sz="4000" b="1" dirty="0"/>
              <a:t>LAW</a:t>
            </a:r>
          </a:p>
        </p:txBody>
      </p:sp>
    </p:spTree>
    <p:extLst>
      <p:ext uri="{BB962C8B-B14F-4D97-AF65-F5344CB8AC3E}">
        <p14:creationId xmlns:p14="http://schemas.microsoft.com/office/powerpoint/2010/main" val="1976899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b="18273"/>
          <a:stretch/>
        </p:blipFill>
        <p:spPr>
          <a:xfrm>
            <a:off x="0" y="2011681"/>
            <a:ext cx="12192000" cy="4960620"/>
          </a:xfrm>
          <a:prstGeom prst="rect">
            <a:avLst/>
          </a:prstGeom>
        </p:spPr>
      </p:pic>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Is Your Faith </a:t>
            </a:r>
            <a:r>
              <a:rPr lang="en-US" u="sng" dirty="0">
                <a:effectLst>
                  <a:glow rad="127000">
                    <a:srgbClr val="FF0000"/>
                  </a:glow>
                  <a:outerShdw blurRad="38100" dist="38100" dir="2700000" algn="tl">
                    <a:srgbClr val="000000">
                      <a:alpha val="43137"/>
                    </a:srgbClr>
                  </a:outerShdw>
                </a:effectLst>
              </a:rPr>
              <a:t>Exce</a:t>
            </a:r>
            <a:r>
              <a:rPr lang="en-US" dirty="0">
                <a:effectLst>
                  <a:glow rad="127000">
                    <a:srgbClr val="FF0000"/>
                  </a:glow>
                  <a:outerShdw blurRad="38100" dist="38100" dir="2700000" algn="tl">
                    <a:srgbClr val="000000">
                      <a:alpha val="43137"/>
                    </a:srgbClr>
                  </a:outerShdw>
                </a:effectLst>
              </a:rPr>
              <a:t>p</a:t>
            </a:r>
            <a:r>
              <a:rPr lang="en-US" u="sng" dirty="0">
                <a:effectLst>
                  <a:glow rad="127000">
                    <a:srgbClr val="FF0000"/>
                  </a:glow>
                  <a:outerShdw blurRad="38100" dist="38100" dir="2700000" algn="tl">
                    <a:srgbClr val="000000">
                      <a:alpha val="43137"/>
                    </a:srgbClr>
                  </a:outerShdw>
                </a:effectLst>
              </a:rPr>
              <a:t>tional</a:t>
            </a:r>
            <a:r>
              <a:rPr lang="en-US" dirty="0">
                <a:effectLst>
                  <a:outerShdw blurRad="38100" dist="38100" dir="2700000" algn="tl">
                    <a:srgbClr val="000000">
                      <a:alpha val="43137"/>
                    </a:srgbClr>
                  </a:outerShdw>
                </a:effectLst>
              </a:rPr>
              <a:t>? </a:t>
            </a:r>
            <a:endParaRPr lang="en-US" i="1" dirty="0"/>
          </a:p>
        </p:txBody>
      </p:sp>
      <p:sp>
        <p:nvSpPr>
          <p:cNvPr id="5" name="Content Placeholder 4"/>
          <p:cNvSpPr>
            <a:spLocks noGrp="1"/>
          </p:cNvSpPr>
          <p:nvPr>
            <p:ph idx="1"/>
          </p:nvPr>
        </p:nvSpPr>
        <p:spPr/>
        <p:txBody>
          <a:bodyPr/>
          <a:lstStyle/>
          <a:p>
            <a:pPr algn="ctr"/>
            <a:r>
              <a:rPr lang="en-US" sz="6600" i="1" dirty="0">
                <a:effectLst>
                  <a:outerShdw blurRad="38100" dist="38100" dir="2700000" algn="tl">
                    <a:srgbClr val="000000">
                      <a:alpha val="43137"/>
                    </a:srgbClr>
                  </a:outerShdw>
                </a:effectLst>
              </a:rPr>
              <a:t>“</a:t>
            </a:r>
            <a:r>
              <a:rPr lang="en-US" sz="7200" i="1" dirty="0">
                <a:effectLst>
                  <a:glow rad="127000">
                    <a:srgbClr val="FF0000"/>
                  </a:glow>
                  <a:outerShdw blurRad="38100" dist="38100" dir="2700000" algn="tl">
                    <a:srgbClr val="000000">
                      <a:alpha val="43137"/>
                    </a:srgbClr>
                  </a:outerShdw>
                </a:effectLst>
              </a:rPr>
              <a:t>But </a:t>
            </a:r>
            <a:r>
              <a:rPr lang="en-US" i="1" dirty="0">
                <a:effectLst>
                  <a:outerShdw blurRad="38100" dist="38100" dir="2700000" algn="tl">
                    <a:srgbClr val="000000">
                      <a:alpha val="43137"/>
                    </a:srgbClr>
                  </a:outerShdw>
                </a:effectLst>
              </a:rPr>
              <a:t>… the righteous will live by his faith“</a:t>
            </a:r>
            <a:endParaRPr lang="en-US" dirty="0">
              <a:effectLst>
                <a:outerShdw blurRad="38100" dist="38100" dir="2700000" algn="tl">
                  <a:srgbClr val="000000">
                    <a:alpha val="43137"/>
                  </a:srgbClr>
                </a:outerShdw>
              </a:effectLst>
            </a:endParaRPr>
          </a:p>
          <a:p>
            <a:r>
              <a:rPr lang="en-US" baseline="30000" dirty="0">
                <a:effectLst>
                  <a:outerShdw blurRad="38100" dist="38100" dir="2700000" algn="tl">
                    <a:srgbClr val="000000">
                      <a:alpha val="43137"/>
                    </a:srgbClr>
                  </a:outerShdw>
                </a:effectLst>
              </a:rPr>
              <a:t>Gal 3:11</a:t>
            </a:r>
            <a:r>
              <a:rPr lang="en-US" dirty="0">
                <a:effectLst>
                  <a:outerShdw blurRad="38100" dist="38100" dir="2700000" algn="tl">
                    <a:srgbClr val="000000">
                      <a:alpha val="43137"/>
                    </a:srgbClr>
                  </a:outerShdw>
                </a:effectLst>
              </a:rPr>
              <a:t> Clearly no one is justified before God by the law, because, "The righteous will live by </a:t>
            </a:r>
            <a:r>
              <a:rPr lang="en-US" dirty="0">
                <a:effectLst>
                  <a:glow rad="127000">
                    <a:srgbClr val="FF0000"/>
                  </a:glow>
                  <a:outerShdw blurRad="38100" dist="38100" dir="2700000" algn="tl">
                    <a:srgbClr val="000000">
                      <a:alpha val="43137"/>
                    </a:srgbClr>
                  </a:outerShdw>
                </a:effectLst>
              </a:rPr>
              <a:t>faith</a:t>
            </a:r>
            <a:r>
              <a:rPr lang="en-US" dirty="0">
                <a:effectLst>
                  <a:outerShdw blurRad="38100" dist="38100" dir="2700000" algn="tl">
                    <a:srgbClr val="000000">
                      <a:alpha val="43137"/>
                    </a:srgbClr>
                  </a:outerShdw>
                </a:effectLst>
              </a:rPr>
              <a:t>."</a:t>
            </a:r>
          </a:p>
        </p:txBody>
      </p:sp>
      <p:sp>
        <p:nvSpPr>
          <p:cNvPr id="3" name="TextBox 2"/>
          <p:cNvSpPr txBox="1"/>
          <p:nvPr/>
        </p:nvSpPr>
        <p:spPr>
          <a:xfrm>
            <a:off x="1300163" y="4848605"/>
            <a:ext cx="628650" cy="1581972"/>
          </a:xfrm>
          <a:prstGeom prst="rect">
            <a:avLst/>
          </a:prstGeom>
          <a:noFill/>
        </p:spPr>
        <p:txBody>
          <a:bodyPr wrap="square" rtlCol="0">
            <a:spAutoFit/>
          </a:bodyPr>
          <a:lstStyle/>
          <a:p>
            <a:pPr algn="ctr">
              <a:lnSpc>
                <a:spcPct val="80000"/>
              </a:lnSpc>
            </a:pPr>
            <a:r>
              <a:rPr lang="en-US" sz="4000" b="1" dirty="0"/>
              <a:t>LAW</a:t>
            </a:r>
          </a:p>
        </p:txBody>
      </p:sp>
      <p:sp>
        <p:nvSpPr>
          <p:cNvPr id="6" name="TextBox 5"/>
          <p:cNvSpPr txBox="1"/>
          <p:nvPr/>
        </p:nvSpPr>
        <p:spPr>
          <a:xfrm>
            <a:off x="2552700" y="4858130"/>
            <a:ext cx="628650" cy="1581972"/>
          </a:xfrm>
          <a:prstGeom prst="rect">
            <a:avLst/>
          </a:prstGeom>
          <a:noFill/>
        </p:spPr>
        <p:txBody>
          <a:bodyPr wrap="square" rtlCol="0">
            <a:spAutoFit/>
          </a:bodyPr>
          <a:lstStyle/>
          <a:p>
            <a:pPr algn="ctr">
              <a:lnSpc>
                <a:spcPct val="80000"/>
              </a:lnSpc>
            </a:pPr>
            <a:r>
              <a:rPr lang="en-US" sz="4000" b="1" dirty="0"/>
              <a:t>LAW</a:t>
            </a:r>
          </a:p>
        </p:txBody>
      </p:sp>
      <p:sp>
        <p:nvSpPr>
          <p:cNvPr id="7" name="TextBox 6"/>
          <p:cNvSpPr txBox="1"/>
          <p:nvPr/>
        </p:nvSpPr>
        <p:spPr>
          <a:xfrm>
            <a:off x="3690938" y="4839080"/>
            <a:ext cx="628650" cy="1581972"/>
          </a:xfrm>
          <a:prstGeom prst="rect">
            <a:avLst/>
          </a:prstGeom>
          <a:noFill/>
        </p:spPr>
        <p:txBody>
          <a:bodyPr wrap="square" rtlCol="0">
            <a:spAutoFit/>
          </a:bodyPr>
          <a:lstStyle/>
          <a:p>
            <a:pPr algn="ctr">
              <a:lnSpc>
                <a:spcPct val="80000"/>
              </a:lnSpc>
            </a:pPr>
            <a:r>
              <a:rPr lang="en-US" sz="4000" b="1" dirty="0"/>
              <a:t>LAW</a:t>
            </a:r>
          </a:p>
        </p:txBody>
      </p:sp>
      <p:sp>
        <p:nvSpPr>
          <p:cNvPr id="8" name="TextBox 7"/>
          <p:cNvSpPr txBox="1"/>
          <p:nvPr/>
        </p:nvSpPr>
        <p:spPr>
          <a:xfrm>
            <a:off x="5929313" y="4862892"/>
            <a:ext cx="628650" cy="1581972"/>
          </a:xfrm>
          <a:prstGeom prst="rect">
            <a:avLst/>
          </a:prstGeom>
          <a:noFill/>
        </p:spPr>
        <p:txBody>
          <a:bodyPr wrap="square" rtlCol="0">
            <a:spAutoFit/>
          </a:bodyPr>
          <a:lstStyle/>
          <a:p>
            <a:pPr algn="ctr">
              <a:lnSpc>
                <a:spcPct val="80000"/>
              </a:lnSpc>
            </a:pPr>
            <a:r>
              <a:rPr lang="en-US" sz="4000" b="1" dirty="0"/>
              <a:t>LAW</a:t>
            </a:r>
          </a:p>
        </p:txBody>
      </p:sp>
      <p:sp>
        <p:nvSpPr>
          <p:cNvPr id="9" name="TextBox 8"/>
          <p:cNvSpPr txBox="1"/>
          <p:nvPr/>
        </p:nvSpPr>
        <p:spPr>
          <a:xfrm>
            <a:off x="7010400" y="4815267"/>
            <a:ext cx="628650" cy="1581972"/>
          </a:xfrm>
          <a:prstGeom prst="rect">
            <a:avLst/>
          </a:prstGeom>
          <a:noFill/>
        </p:spPr>
        <p:txBody>
          <a:bodyPr wrap="square" rtlCol="0">
            <a:spAutoFit/>
          </a:bodyPr>
          <a:lstStyle/>
          <a:p>
            <a:pPr algn="ctr">
              <a:lnSpc>
                <a:spcPct val="80000"/>
              </a:lnSpc>
            </a:pPr>
            <a:r>
              <a:rPr lang="en-US" sz="4000" b="1" dirty="0"/>
              <a:t>LAW</a:t>
            </a:r>
          </a:p>
        </p:txBody>
      </p:sp>
      <p:sp>
        <p:nvSpPr>
          <p:cNvPr id="10" name="TextBox 9"/>
          <p:cNvSpPr txBox="1"/>
          <p:nvPr/>
        </p:nvSpPr>
        <p:spPr>
          <a:xfrm>
            <a:off x="7977188" y="4824792"/>
            <a:ext cx="628650" cy="1581972"/>
          </a:xfrm>
          <a:prstGeom prst="rect">
            <a:avLst/>
          </a:prstGeom>
          <a:noFill/>
        </p:spPr>
        <p:txBody>
          <a:bodyPr wrap="square" rtlCol="0">
            <a:spAutoFit/>
          </a:bodyPr>
          <a:lstStyle/>
          <a:p>
            <a:pPr algn="ctr">
              <a:lnSpc>
                <a:spcPct val="80000"/>
              </a:lnSpc>
            </a:pPr>
            <a:r>
              <a:rPr lang="en-US" sz="4000" b="1" dirty="0"/>
              <a:t>LAW</a:t>
            </a:r>
          </a:p>
        </p:txBody>
      </p:sp>
      <p:sp>
        <p:nvSpPr>
          <p:cNvPr id="11" name="TextBox 10"/>
          <p:cNvSpPr txBox="1"/>
          <p:nvPr/>
        </p:nvSpPr>
        <p:spPr>
          <a:xfrm>
            <a:off x="9229725" y="4877180"/>
            <a:ext cx="628650" cy="1581972"/>
          </a:xfrm>
          <a:prstGeom prst="rect">
            <a:avLst/>
          </a:prstGeom>
          <a:noFill/>
        </p:spPr>
        <p:txBody>
          <a:bodyPr wrap="square" rtlCol="0">
            <a:spAutoFit/>
          </a:bodyPr>
          <a:lstStyle/>
          <a:p>
            <a:pPr algn="ctr">
              <a:lnSpc>
                <a:spcPct val="80000"/>
              </a:lnSpc>
            </a:pPr>
            <a:r>
              <a:rPr lang="en-US" sz="4000" b="1" dirty="0"/>
              <a:t>LAW</a:t>
            </a:r>
          </a:p>
        </p:txBody>
      </p:sp>
      <p:sp>
        <p:nvSpPr>
          <p:cNvPr id="12" name="TextBox 11"/>
          <p:cNvSpPr txBox="1"/>
          <p:nvPr/>
        </p:nvSpPr>
        <p:spPr>
          <a:xfrm>
            <a:off x="10367963" y="4858130"/>
            <a:ext cx="628650" cy="1581972"/>
          </a:xfrm>
          <a:prstGeom prst="rect">
            <a:avLst/>
          </a:prstGeom>
          <a:noFill/>
        </p:spPr>
        <p:txBody>
          <a:bodyPr wrap="square" rtlCol="0">
            <a:spAutoFit/>
          </a:bodyPr>
          <a:lstStyle/>
          <a:p>
            <a:pPr algn="ctr">
              <a:lnSpc>
                <a:spcPct val="80000"/>
              </a:lnSpc>
            </a:pPr>
            <a:r>
              <a:rPr lang="en-US" sz="4000" b="1" dirty="0"/>
              <a:t>LAW</a:t>
            </a:r>
          </a:p>
        </p:txBody>
      </p:sp>
      <p:sp>
        <p:nvSpPr>
          <p:cNvPr id="14" name="TextBox 13"/>
          <p:cNvSpPr txBox="1"/>
          <p:nvPr/>
        </p:nvSpPr>
        <p:spPr>
          <a:xfrm>
            <a:off x="4762691" y="4671821"/>
            <a:ext cx="485965" cy="2056269"/>
          </a:xfrm>
          <a:prstGeom prst="rect">
            <a:avLst/>
          </a:prstGeom>
          <a:noFill/>
        </p:spPr>
        <p:txBody>
          <a:bodyPr wrap="square" rtlCol="0">
            <a:spAutoFit/>
          </a:bodyPr>
          <a:lstStyle/>
          <a:p>
            <a:pPr algn="ctr">
              <a:lnSpc>
                <a:spcPct val="70000"/>
              </a:lnSpc>
            </a:pPr>
            <a:r>
              <a:rPr lang="en-US" sz="3600" b="1" dirty="0">
                <a:solidFill>
                  <a:srgbClr val="FF0000"/>
                </a:solidFill>
              </a:rPr>
              <a:t>FAITH</a:t>
            </a:r>
          </a:p>
        </p:txBody>
      </p:sp>
    </p:spTree>
    <p:extLst>
      <p:ext uri="{BB962C8B-B14F-4D97-AF65-F5344CB8AC3E}">
        <p14:creationId xmlns:p14="http://schemas.microsoft.com/office/powerpoint/2010/main" val="2354262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b="18273"/>
          <a:stretch/>
        </p:blipFill>
        <p:spPr>
          <a:xfrm>
            <a:off x="0" y="2011681"/>
            <a:ext cx="12192000" cy="4960620"/>
          </a:xfrm>
          <a:prstGeom prst="rect">
            <a:avLst/>
          </a:prstGeom>
        </p:spPr>
      </p:pic>
      <p:sp>
        <p:nvSpPr>
          <p:cNvPr id="2" name="Title 1"/>
          <p:cNvSpPr>
            <a:spLocks noGrp="1"/>
          </p:cNvSpPr>
          <p:nvPr>
            <p:ph type="title"/>
          </p:nvPr>
        </p:nvSpPr>
        <p:spPr>
          <a:xfrm>
            <a:off x="0" y="365125"/>
            <a:ext cx="12191999" cy="1061339"/>
          </a:xfrm>
        </p:spPr>
        <p:txBody>
          <a:bodyPr/>
          <a:lstStyle/>
          <a:p>
            <a:r>
              <a:rPr lang="en-US" sz="5000" dirty="0">
                <a:solidFill>
                  <a:srgbClr val="FF0000"/>
                </a:solidFill>
                <a:effectLst>
                  <a:glow rad="190500">
                    <a:schemeClr val="bg1"/>
                  </a:glow>
                  <a:outerShdw blurRad="38100" dist="38100" dir="2700000" algn="tl">
                    <a:srgbClr val="000000">
                      <a:alpha val="43137"/>
                    </a:srgbClr>
                  </a:outerShdw>
                </a:effectLst>
              </a:rPr>
              <a:t>Your Faith Can Be Exceptional </a:t>
            </a:r>
            <a:endParaRPr lang="en-US" sz="5000" i="1" dirty="0">
              <a:solidFill>
                <a:srgbClr val="FF0000"/>
              </a:solidFill>
              <a:effectLst>
                <a:glow rad="190500">
                  <a:schemeClr val="bg1"/>
                </a:glow>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pPr algn="ctr"/>
            <a:r>
              <a:rPr lang="en-US" sz="6600" i="1" dirty="0">
                <a:effectLst/>
              </a:rPr>
              <a:t>“</a:t>
            </a:r>
            <a:r>
              <a:rPr lang="en-US" sz="7200" i="1" dirty="0">
                <a:effectLst>
                  <a:glow rad="127000">
                    <a:srgbClr val="FF0000"/>
                  </a:glow>
                </a:effectLst>
              </a:rPr>
              <a:t>But </a:t>
            </a:r>
            <a:r>
              <a:rPr lang="en-US" i="1" dirty="0">
                <a:effectLst/>
              </a:rPr>
              <a:t>… the righteous will live by his faith“</a:t>
            </a:r>
            <a:endParaRPr lang="en-US" dirty="0">
              <a:effectLst/>
            </a:endParaRPr>
          </a:p>
          <a:p>
            <a:r>
              <a:rPr lang="en-US" baseline="30000" dirty="0">
                <a:effectLst/>
              </a:rPr>
              <a:t>Gal 3:11</a:t>
            </a:r>
            <a:r>
              <a:rPr lang="en-US" dirty="0">
                <a:effectLst/>
              </a:rPr>
              <a:t> Clearly no one is justified before God by the law, because, "The righteous will live by </a:t>
            </a:r>
            <a:r>
              <a:rPr lang="en-US" dirty="0">
                <a:effectLst>
                  <a:glow rad="127000">
                    <a:srgbClr val="FF0000"/>
                  </a:glow>
                </a:effectLst>
              </a:rPr>
              <a:t>faith</a:t>
            </a:r>
            <a:r>
              <a:rPr lang="en-US" dirty="0">
                <a:effectLst/>
              </a:rPr>
              <a:t>.</a:t>
            </a:r>
            <a:r>
              <a:rPr lang="en-US" dirty="0">
                <a:effectLst>
                  <a:outerShdw blurRad="38100" dist="38100" dir="2700000" algn="tl">
                    <a:srgbClr val="000000">
                      <a:alpha val="43137"/>
                    </a:srgbClr>
                  </a:outerShdw>
                </a:effectLst>
              </a:rPr>
              <a:t>"</a:t>
            </a:r>
          </a:p>
        </p:txBody>
      </p:sp>
      <p:sp>
        <p:nvSpPr>
          <p:cNvPr id="3" name="TextBox 2"/>
          <p:cNvSpPr txBox="1"/>
          <p:nvPr/>
        </p:nvSpPr>
        <p:spPr>
          <a:xfrm>
            <a:off x="1300163" y="4848605"/>
            <a:ext cx="628650" cy="1581972"/>
          </a:xfrm>
          <a:prstGeom prst="rect">
            <a:avLst/>
          </a:prstGeom>
          <a:noFill/>
        </p:spPr>
        <p:txBody>
          <a:bodyPr wrap="square" rtlCol="0">
            <a:spAutoFit/>
          </a:bodyPr>
          <a:lstStyle/>
          <a:p>
            <a:pPr algn="ctr">
              <a:lnSpc>
                <a:spcPct val="80000"/>
              </a:lnSpc>
            </a:pPr>
            <a:r>
              <a:rPr lang="en-US" sz="4000" b="1" dirty="0"/>
              <a:t>LAW</a:t>
            </a:r>
          </a:p>
        </p:txBody>
      </p:sp>
      <p:sp>
        <p:nvSpPr>
          <p:cNvPr id="6" name="TextBox 5"/>
          <p:cNvSpPr txBox="1"/>
          <p:nvPr/>
        </p:nvSpPr>
        <p:spPr>
          <a:xfrm>
            <a:off x="2552700" y="4858130"/>
            <a:ext cx="628650" cy="1581972"/>
          </a:xfrm>
          <a:prstGeom prst="rect">
            <a:avLst/>
          </a:prstGeom>
          <a:noFill/>
        </p:spPr>
        <p:txBody>
          <a:bodyPr wrap="square" rtlCol="0">
            <a:spAutoFit/>
          </a:bodyPr>
          <a:lstStyle/>
          <a:p>
            <a:pPr algn="ctr">
              <a:lnSpc>
                <a:spcPct val="80000"/>
              </a:lnSpc>
            </a:pPr>
            <a:r>
              <a:rPr lang="en-US" sz="4000" b="1" dirty="0"/>
              <a:t>LAW</a:t>
            </a:r>
          </a:p>
        </p:txBody>
      </p:sp>
      <p:sp>
        <p:nvSpPr>
          <p:cNvPr id="7" name="TextBox 6"/>
          <p:cNvSpPr txBox="1"/>
          <p:nvPr/>
        </p:nvSpPr>
        <p:spPr>
          <a:xfrm>
            <a:off x="3690938" y="4839080"/>
            <a:ext cx="628650" cy="1581972"/>
          </a:xfrm>
          <a:prstGeom prst="rect">
            <a:avLst/>
          </a:prstGeom>
          <a:noFill/>
        </p:spPr>
        <p:txBody>
          <a:bodyPr wrap="square" rtlCol="0">
            <a:spAutoFit/>
          </a:bodyPr>
          <a:lstStyle/>
          <a:p>
            <a:pPr algn="ctr">
              <a:lnSpc>
                <a:spcPct val="80000"/>
              </a:lnSpc>
            </a:pPr>
            <a:r>
              <a:rPr lang="en-US" sz="4000" b="1" dirty="0"/>
              <a:t>LAW</a:t>
            </a:r>
          </a:p>
        </p:txBody>
      </p:sp>
      <p:sp>
        <p:nvSpPr>
          <p:cNvPr id="8" name="TextBox 7"/>
          <p:cNvSpPr txBox="1"/>
          <p:nvPr/>
        </p:nvSpPr>
        <p:spPr>
          <a:xfrm>
            <a:off x="5929313" y="4862892"/>
            <a:ext cx="628650" cy="1581972"/>
          </a:xfrm>
          <a:prstGeom prst="rect">
            <a:avLst/>
          </a:prstGeom>
          <a:noFill/>
        </p:spPr>
        <p:txBody>
          <a:bodyPr wrap="square" rtlCol="0">
            <a:spAutoFit/>
          </a:bodyPr>
          <a:lstStyle/>
          <a:p>
            <a:pPr algn="ctr">
              <a:lnSpc>
                <a:spcPct val="80000"/>
              </a:lnSpc>
            </a:pPr>
            <a:r>
              <a:rPr lang="en-US" sz="4000" b="1" dirty="0"/>
              <a:t>LAW</a:t>
            </a:r>
          </a:p>
        </p:txBody>
      </p:sp>
      <p:sp>
        <p:nvSpPr>
          <p:cNvPr id="9" name="TextBox 8"/>
          <p:cNvSpPr txBox="1"/>
          <p:nvPr/>
        </p:nvSpPr>
        <p:spPr>
          <a:xfrm>
            <a:off x="7010400" y="4815267"/>
            <a:ext cx="628650" cy="1581972"/>
          </a:xfrm>
          <a:prstGeom prst="rect">
            <a:avLst/>
          </a:prstGeom>
          <a:noFill/>
        </p:spPr>
        <p:txBody>
          <a:bodyPr wrap="square" rtlCol="0">
            <a:spAutoFit/>
          </a:bodyPr>
          <a:lstStyle/>
          <a:p>
            <a:pPr algn="ctr">
              <a:lnSpc>
                <a:spcPct val="80000"/>
              </a:lnSpc>
            </a:pPr>
            <a:r>
              <a:rPr lang="en-US" sz="4000" b="1" dirty="0"/>
              <a:t>LAW</a:t>
            </a:r>
          </a:p>
        </p:txBody>
      </p:sp>
      <p:sp>
        <p:nvSpPr>
          <p:cNvPr id="10" name="TextBox 9"/>
          <p:cNvSpPr txBox="1"/>
          <p:nvPr/>
        </p:nvSpPr>
        <p:spPr>
          <a:xfrm>
            <a:off x="7977188" y="4824792"/>
            <a:ext cx="628650" cy="1581972"/>
          </a:xfrm>
          <a:prstGeom prst="rect">
            <a:avLst/>
          </a:prstGeom>
          <a:noFill/>
        </p:spPr>
        <p:txBody>
          <a:bodyPr wrap="square" rtlCol="0">
            <a:spAutoFit/>
          </a:bodyPr>
          <a:lstStyle/>
          <a:p>
            <a:pPr algn="ctr">
              <a:lnSpc>
                <a:spcPct val="80000"/>
              </a:lnSpc>
            </a:pPr>
            <a:r>
              <a:rPr lang="en-US" sz="4000" b="1" dirty="0"/>
              <a:t>LAW</a:t>
            </a:r>
          </a:p>
        </p:txBody>
      </p:sp>
      <p:sp>
        <p:nvSpPr>
          <p:cNvPr id="11" name="TextBox 10"/>
          <p:cNvSpPr txBox="1"/>
          <p:nvPr/>
        </p:nvSpPr>
        <p:spPr>
          <a:xfrm>
            <a:off x="9229725" y="4877180"/>
            <a:ext cx="628650" cy="1581972"/>
          </a:xfrm>
          <a:prstGeom prst="rect">
            <a:avLst/>
          </a:prstGeom>
          <a:noFill/>
        </p:spPr>
        <p:txBody>
          <a:bodyPr wrap="square" rtlCol="0">
            <a:spAutoFit/>
          </a:bodyPr>
          <a:lstStyle/>
          <a:p>
            <a:pPr algn="ctr">
              <a:lnSpc>
                <a:spcPct val="80000"/>
              </a:lnSpc>
            </a:pPr>
            <a:r>
              <a:rPr lang="en-US" sz="4000" b="1" dirty="0"/>
              <a:t>LAW</a:t>
            </a:r>
          </a:p>
        </p:txBody>
      </p:sp>
      <p:sp>
        <p:nvSpPr>
          <p:cNvPr id="12" name="TextBox 11"/>
          <p:cNvSpPr txBox="1"/>
          <p:nvPr/>
        </p:nvSpPr>
        <p:spPr>
          <a:xfrm>
            <a:off x="10367963" y="4858130"/>
            <a:ext cx="628650" cy="1581972"/>
          </a:xfrm>
          <a:prstGeom prst="rect">
            <a:avLst/>
          </a:prstGeom>
          <a:noFill/>
        </p:spPr>
        <p:txBody>
          <a:bodyPr wrap="square" rtlCol="0">
            <a:spAutoFit/>
          </a:bodyPr>
          <a:lstStyle/>
          <a:p>
            <a:pPr algn="ctr">
              <a:lnSpc>
                <a:spcPct val="80000"/>
              </a:lnSpc>
            </a:pPr>
            <a:r>
              <a:rPr lang="en-US" sz="4000" b="1" dirty="0"/>
              <a:t>LAW</a:t>
            </a:r>
          </a:p>
        </p:txBody>
      </p:sp>
      <p:sp>
        <p:nvSpPr>
          <p:cNvPr id="14" name="TextBox 13"/>
          <p:cNvSpPr txBox="1"/>
          <p:nvPr/>
        </p:nvSpPr>
        <p:spPr>
          <a:xfrm>
            <a:off x="4762691" y="4671821"/>
            <a:ext cx="485965" cy="2056269"/>
          </a:xfrm>
          <a:prstGeom prst="rect">
            <a:avLst/>
          </a:prstGeom>
          <a:noFill/>
        </p:spPr>
        <p:txBody>
          <a:bodyPr wrap="square" rtlCol="0">
            <a:spAutoFit/>
          </a:bodyPr>
          <a:lstStyle/>
          <a:p>
            <a:pPr algn="ctr">
              <a:lnSpc>
                <a:spcPct val="70000"/>
              </a:lnSpc>
            </a:pPr>
            <a:r>
              <a:rPr lang="en-US" sz="3600" b="1" dirty="0">
                <a:solidFill>
                  <a:srgbClr val="FF0000"/>
                </a:solidFill>
              </a:rPr>
              <a:t>FAITH</a:t>
            </a:r>
          </a:p>
        </p:txBody>
      </p:sp>
    </p:spTree>
    <p:extLst>
      <p:ext uri="{BB962C8B-B14F-4D97-AF65-F5344CB8AC3E}">
        <p14:creationId xmlns:p14="http://schemas.microsoft.com/office/powerpoint/2010/main" val="4206452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Ri</a:t>
            </a:r>
            <a:r>
              <a:rPr lang="en-US" dirty="0">
                <a:effectLst>
                  <a:glow rad="127000">
                    <a:srgbClr val="FF0000"/>
                  </a:glow>
                </a:effectLst>
              </a:rPr>
              <a:t>g</a:t>
            </a:r>
            <a:r>
              <a:rPr lang="en-US" u="sng" dirty="0">
                <a:effectLst>
                  <a:glow rad="127000">
                    <a:srgbClr val="FF0000"/>
                  </a:glow>
                </a:effectLst>
              </a:rPr>
              <a:t>hteous</a:t>
            </a:r>
            <a:r>
              <a:rPr lang="en-US" dirty="0">
                <a:effectLst/>
              </a:rPr>
              <a:t>? </a:t>
            </a:r>
            <a:endParaRPr lang="en-US" i="1" dirty="0"/>
          </a:p>
        </p:txBody>
      </p:sp>
      <p:sp>
        <p:nvSpPr>
          <p:cNvPr id="3" name="Content Placeholder 2"/>
          <p:cNvSpPr>
            <a:spLocks noGrp="1"/>
          </p:cNvSpPr>
          <p:nvPr>
            <p:ph idx="1"/>
          </p:nvPr>
        </p:nvSpPr>
        <p:spPr/>
        <p:txBody>
          <a:bodyPr/>
          <a:lstStyle/>
          <a:p>
            <a:pPr algn="ctr"/>
            <a:r>
              <a:rPr lang="en-US" i="1" dirty="0">
                <a:effectLst>
                  <a:outerShdw blurRad="38100" dist="38100" dir="2700000" algn="tl">
                    <a:srgbClr val="000000">
                      <a:alpha val="43137"/>
                    </a:srgbClr>
                  </a:outerShdw>
                </a:effectLst>
              </a:rPr>
              <a:t>“But … </a:t>
            </a:r>
            <a:r>
              <a:rPr lang="en-US" sz="7200" i="1" dirty="0">
                <a:effectLst>
                  <a:glow rad="127000">
                    <a:srgbClr val="FF0000"/>
                  </a:glow>
                  <a:outerShdw blurRad="38100" dist="38100" dir="2700000" algn="tl">
                    <a:srgbClr val="000000">
                      <a:alpha val="43137"/>
                    </a:srgbClr>
                  </a:outerShdw>
                </a:effectLst>
              </a:rPr>
              <a:t>the righteous </a:t>
            </a:r>
            <a:r>
              <a:rPr lang="en-US" i="1" dirty="0">
                <a:effectLst>
                  <a:outerShdw blurRad="38100" dist="38100" dir="2700000" algn="tl">
                    <a:srgbClr val="000000">
                      <a:alpha val="43137"/>
                    </a:srgbClr>
                  </a:outerShdw>
                </a:effectLst>
              </a:rPr>
              <a:t>...will live by his faith“</a:t>
            </a:r>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08323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Ri</a:t>
            </a:r>
            <a:r>
              <a:rPr lang="en-US" dirty="0">
                <a:effectLst>
                  <a:glow rad="127000">
                    <a:srgbClr val="FF0000"/>
                  </a:glow>
                </a:effectLst>
              </a:rPr>
              <a:t>g</a:t>
            </a:r>
            <a:r>
              <a:rPr lang="en-US" u="sng" dirty="0">
                <a:effectLst>
                  <a:glow rad="127000">
                    <a:srgbClr val="FF0000"/>
                  </a:glow>
                </a:effectLst>
              </a:rPr>
              <a:t>hteous</a:t>
            </a:r>
            <a:r>
              <a:rPr lang="en-US" dirty="0">
                <a:effectLst/>
              </a:rPr>
              <a:t>? </a:t>
            </a:r>
            <a:endParaRPr lang="en-US" i="1" dirty="0"/>
          </a:p>
        </p:txBody>
      </p:sp>
      <p:sp>
        <p:nvSpPr>
          <p:cNvPr id="3" name="Content Placeholder 2"/>
          <p:cNvSpPr>
            <a:spLocks noGrp="1"/>
          </p:cNvSpPr>
          <p:nvPr>
            <p:ph idx="1"/>
          </p:nvPr>
        </p:nvSpPr>
        <p:spPr/>
        <p:txBody>
          <a:bodyPr/>
          <a:lstStyle/>
          <a:p>
            <a:pPr algn="ctr"/>
            <a:r>
              <a:rPr lang="en-US" i="1" dirty="0">
                <a:effectLst>
                  <a:outerShdw blurRad="38100" dist="38100" dir="2700000" algn="tl">
                    <a:srgbClr val="000000">
                      <a:alpha val="43137"/>
                    </a:srgbClr>
                  </a:outerShdw>
                </a:effectLst>
              </a:rPr>
              <a:t>“But … </a:t>
            </a:r>
            <a:r>
              <a:rPr lang="en-US" sz="7200" i="1" dirty="0">
                <a:effectLst>
                  <a:glow rad="127000">
                    <a:srgbClr val="15276D"/>
                  </a:glow>
                  <a:outerShdw blurRad="38100" dist="38100" dir="2700000" algn="tl">
                    <a:srgbClr val="000000">
                      <a:alpha val="43137"/>
                    </a:srgbClr>
                  </a:outerShdw>
                </a:effectLst>
              </a:rPr>
              <a:t>the righteous </a:t>
            </a:r>
            <a:r>
              <a:rPr lang="en-US" i="1" dirty="0">
                <a:effectLst>
                  <a:outerShdw blurRad="38100" dist="38100" dir="2700000" algn="tl">
                    <a:srgbClr val="000000">
                      <a:alpha val="43137"/>
                    </a:srgbClr>
                  </a:outerShdw>
                </a:effectLst>
              </a:rPr>
              <a:t>...will live by his faith“</a:t>
            </a:r>
          </a:p>
          <a:p>
            <a:r>
              <a:rPr lang="en-US" baseline="30000" dirty="0">
                <a:effectLst>
                  <a:outerShdw blurRad="38100" dist="38100" dir="2700000" algn="tl">
                    <a:srgbClr val="000000">
                      <a:alpha val="43137"/>
                    </a:srgbClr>
                  </a:outerShdw>
                </a:effectLst>
              </a:rPr>
              <a:t>Rom 1:17</a:t>
            </a:r>
            <a:r>
              <a:rPr lang="en-US" dirty="0">
                <a:effectLst>
                  <a:outerShdw blurRad="38100" dist="38100" dir="2700000" algn="tl">
                    <a:srgbClr val="000000">
                      <a:alpha val="43137"/>
                    </a:srgbClr>
                  </a:outerShdw>
                </a:effectLst>
              </a:rPr>
              <a:t> </a:t>
            </a:r>
            <a:r>
              <a:rPr lang="en-US" dirty="0">
                <a:effectLst>
                  <a:glow rad="127000">
                    <a:srgbClr val="FF0000"/>
                  </a:glow>
                  <a:outerShdw blurRad="38100" dist="38100" dir="2700000" algn="tl">
                    <a:srgbClr val="000000">
                      <a:alpha val="43137"/>
                    </a:srgbClr>
                  </a:outerShdw>
                </a:effectLst>
              </a:rPr>
              <a:t>For in the </a:t>
            </a:r>
            <a:r>
              <a:rPr lang="en-US" dirty="0">
                <a:solidFill>
                  <a:srgbClr val="FF0000"/>
                </a:solidFill>
                <a:effectLst>
                  <a:glow rad="190500">
                    <a:schemeClr val="bg1"/>
                  </a:glow>
                  <a:outerShdw blurRad="38100" dist="38100" dir="2700000" algn="tl">
                    <a:srgbClr val="000000">
                      <a:alpha val="43137"/>
                    </a:srgbClr>
                  </a:outerShdw>
                </a:effectLst>
              </a:rPr>
              <a:t>gospel</a:t>
            </a:r>
            <a:r>
              <a:rPr lang="en-US" dirty="0">
                <a:effectLst>
                  <a:glow rad="127000">
                    <a:srgbClr val="FF0000"/>
                  </a:glow>
                  <a:outerShdw blurRad="38100" dist="38100" dir="2700000" algn="tl">
                    <a:srgbClr val="000000">
                      <a:alpha val="43137"/>
                    </a:srgbClr>
                  </a:outerShdw>
                </a:effectLst>
              </a:rPr>
              <a:t> a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righteousness from God is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revealed</a:t>
            </a:r>
            <a:r>
              <a:rPr lang="en-US" dirty="0">
                <a:effectLst>
                  <a:outerShdw blurRad="38100" dist="38100" dir="2700000" algn="tl">
                    <a:srgbClr val="000000">
                      <a:alpha val="43137"/>
                    </a:srgbClr>
                  </a:outerShdw>
                </a:effectLst>
              </a:rPr>
              <a:t>, a righteousness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that is by faith from first to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last, just as it is written: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"The righteous will live by faith."</a:t>
            </a:r>
          </a:p>
        </p:txBody>
      </p:sp>
      <p:pic>
        <p:nvPicPr>
          <p:cNvPr id="5" name="Picture 4"/>
          <p:cNvPicPr>
            <a:picLocks noChangeAspect="1"/>
          </p:cNvPicPr>
          <p:nvPr/>
        </p:nvPicPr>
        <p:blipFill>
          <a:blip r:embed="rId3"/>
          <a:stretch>
            <a:fillRect/>
          </a:stretch>
        </p:blipFill>
        <p:spPr>
          <a:xfrm>
            <a:off x="6863205" y="3143129"/>
            <a:ext cx="4903512" cy="3093079"/>
          </a:xfrm>
          <a:prstGeom prst="rect">
            <a:avLst/>
          </a:prstGeom>
          <a:effectLst>
            <a:outerShdw blurRad="50800" dist="152400" dir="7200000" algn="ctr" rotWithShape="0">
              <a:schemeClr val="tx1">
                <a:alpha val="74000"/>
              </a:schemeClr>
            </a:outerShdw>
          </a:effectLst>
        </p:spPr>
      </p:pic>
      <p:sp>
        <p:nvSpPr>
          <p:cNvPr id="6" name="TextBox 5"/>
          <p:cNvSpPr txBox="1"/>
          <p:nvPr/>
        </p:nvSpPr>
        <p:spPr>
          <a:xfrm>
            <a:off x="8223504" y="3145536"/>
            <a:ext cx="3968496" cy="2154436"/>
          </a:xfrm>
          <a:prstGeom prst="rect">
            <a:avLst/>
          </a:prstGeom>
          <a:noFill/>
        </p:spPr>
        <p:txBody>
          <a:bodyPr wrap="square" rtlCol="0">
            <a:spAutoFit/>
          </a:bodyPr>
          <a:lstStyle/>
          <a:p>
            <a:r>
              <a:rPr lang="en-US" sz="6600" b="1" dirty="0">
                <a:solidFill>
                  <a:schemeClr val="bg1"/>
                </a:solidFill>
                <a:effectLst>
                  <a:glow rad="127000">
                    <a:srgbClr val="315EC3"/>
                  </a:glow>
                </a:effectLst>
              </a:rPr>
              <a:t>GOOD </a:t>
            </a:r>
            <a:r>
              <a:rPr lang="en-US" sz="6800" b="1" dirty="0">
                <a:solidFill>
                  <a:schemeClr val="bg1"/>
                </a:solidFill>
                <a:effectLst>
                  <a:glow rad="127000">
                    <a:srgbClr val="315EC3"/>
                  </a:glow>
                </a:effectLst>
              </a:rPr>
              <a:t>NEWS</a:t>
            </a:r>
          </a:p>
        </p:txBody>
      </p:sp>
    </p:spTree>
    <p:extLst>
      <p:ext uri="{BB962C8B-B14F-4D97-AF65-F5344CB8AC3E}">
        <p14:creationId xmlns:p14="http://schemas.microsoft.com/office/powerpoint/2010/main" val="169966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Ri</a:t>
            </a:r>
            <a:r>
              <a:rPr lang="en-US" dirty="0">
                <a:effectLst>
                  <a:glow rad="127000">
                    <a:srgbClr val="FF0000"/>
                  </a:glow>
                </a:effectLst>
              </a:rPr>
              <a:t>g</a:t>
            </a:r>
            <a:r>
              <a:rPr lang="en-US" u="sng" dirty="0">
                <a:effectLst>
                  <a:glow rad="127000">
                    <a:srgbClr val="FF0000"/>
                  </a:glow>
                </a:effectLst>
              </a:rPr>
              <a:t>hteous</a:t>
            </a:r>
            <a:r>
              <a:rPr lang="en-US" dirty="0">
                <a:effectLst/>
              </a:rPr>
              <a:t>? </a:t>
            </a:r>
            <a:endParaRPr lang="en-US" i="1" dirty="0"/>
          </a:p>
        </p:txBody>
      </p:sp>
      <p:sp>
        <p:nvSpPr>
          <p:cNvPr id="3" name="Content Placeholder 2"/>
          <p:cNvSpPr>
            <a:spLocks noGrp="1"/>
          </p:cNvSpPr>
          <p:nvPr>
            <p:ph idx="1"/>
          </p:nvPr>
        </p:nvSpPr>
        <p:spPr/>
        <p:txBody>
          <a:bodyPr/>
          <a:lstStyle/>
          <a:p>
            <a:pPr algn="ctr"/>
            <a:r>
              <a:rPr lang="en-US" i="1" dirty="0">
                <a:effectLst>
                  <a:outerShdw blurRad="38100" dist="38100" dir="2700000" algn="tl">
                    <a:srgbClr val="000000">
                      <a:alpha val="43137"/>
                    </a:srgbClr>
                  </a:outerShdw>
                </a:effectLst>
              </a:rPr>
              <a:t>“But … </a:t>
            </a:r>
            <a:r>
              <a:rPr lang="en-US" sz="7200" i="1" dirty="0">
                <a:effectLst>
                  <a:glow rad="127000">
                    <a:srgbClr val="15276D"/>
                  </a:glow>
                  <a:outerShdw blurRad="38100" dist="38100" dir="2700000" algn="tl">
                    <a:srgbClr val="000000">
                      <a:alpha val="43137"/>
                    </a:srgbClr>
                  </a:outerShdw>
                </a:effectLst>
              </a:rPr>
              <a:t>the righteous </a:t>
            </a:r>
            <a:r>
              <a:rPr lang="en-US" i="1" dirty="0">
                <a:effectLst>
                  <a:outerShdw blurRad="38100" dist="38100" dir="2700000" algn="tl">
                    <a:srgbClr val="000000">
                      <a:alpha val="43137"/>
                    </a:srgbClr>
                  </a:outerShdw>
                </a:effectLst>
              </a:rPr>
              <a:t>...will live by his faith“</a:t>
            </a:r>
          </a:p>
          <a:p>
            <a:r>
              <a:rPr lang="en-US" baseline="30000" dirty="0">
                <a:effectLst>
                  <a:outerShdw blurRad="38100" dist="38100" dir="2700000" algn="tl">
                    <a:srgbClr val="000000">
                      <a:alpha val="43137"/>
                    </a:srgbClr>
                  </a:outerShdw>
                </a:effectLst>
              </a:rPr>
              <a:t>Rom 1:17</a:t>
            </a:r>
            <a:r>
              <a:rPr lang="en-US" dirty="0">
                <a:effectLst>
                  <a:outerShdw blurRad="38100" dist="38100" dir="2700000" algn="tl">
                    <a:srgbClr val="000000">
                      <a:alpha val="43137"/>
                    </a:srgbClr>
                  </a:outerShdw>
                </a:effectLst>
              </a:rPr>
              <a:t> For in the gospel a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righteousness from God is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revealed, </a:t>
            </a:r>
            <a:r>
              <a:rPr lang="en-US" dirty="0">
                <a:effectLst>
                  <a:glow rad="127000">
                    <a:srgbClr val="FF0000"/>
                  </a:glow>
                  <a:outerShdw blurRad="38100" dist="38100" dir="2700000" algn="tl">
                    <a:srgbClr val="000000">
                      <a:alpha val="43137"/>
                    </a:srgbClr>
                  </a:outerShdw>
                </a:effectLst>
              </a:rPr>
              <a:t>a righteousness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that is by faith </a:t>
            </a:r>
            <a:r>
              <a:rPr lang="en-US" dirty="0">
                <a:solidFill>
                  <a:srgbClr val="FF0000"/>
                </a:solidFill>
                <a:effectLst>
                  <a:glow rad="190500">
                    <a:schemeClr val="bg1"/>
                  </a:glow>
                  <a:outerShdw blurRad="38100" dist="38100" dir="2700000" algn="tl">
                    <a:srgbClr val="000000">
                      <a:alpha val="43137"/>
                    </a:srgbClr>
                  </a:outerShdw>
                </a:effectLst>
              </a:rPr>
              <a:t>from first to </a:t>
            </a:r>
            <a:br>
              <a:rPr lang="en-US" dirty="0">
                <a:solidFill>
                  <a:srgbClr val="FF0000"/>
                </a:solidFill>
                <a:effectLst>
                  <a:glow rad="190500">
                    <a:schemeClr val="bg1"/>
                  </a:glow>
                  <a:outerShdw blurRad="38100" dist="38100" dir="2700000" algn="tl">
                    <a:srgbClr val="000000">
                      <a:alpha val="43137"/>
                    </a:srgbClr>
                  </a:outerShdw>
                </a:effectLst>
              </a:rPr>
            </a:br>
            <a:r>
              <a:rPr lang="en-US" dirty="0">
                <a:solidFill>
                  <a:srgbClr val="FF0000"/>
                </a:solidFill>
                <a:effectLst>
                  <a:glow rad="190500">
                    <a:schemeClr val="bg1"/>
                  </a:glow>
                  <a:outerShdw blurRad="38100" dist="38100" dir="2700000" algn="tl">
                    <a:srgbClr val="000000">
                      <a:alpha val="43137"/>
                    </a:srgbClr>
                  </a:outerShdw>
                </a:effectLst>
              </a:rPr>
              <a:t>last</a:t>
            </a:r>
            <a:r>
              <a:rPr lang="en-US" dirty="0">
                <a:effectLst>
                  <a:outerShdw blurRad="38100" dist="38100" dir="2700000" algn="tl">
                    <a:srgbClr val="000000">
                      <a:alpha val="43137"/>
                    </a:srgbClr>
                  </a:outerShdw>
                </a:effectLst>
              </a:rPr>
              <a:t>, just as it is written: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"The righteous will live by faith."</a:t>
            </a:r>
          </a:p>
        </p:txBody>
      </p:sp>
      <p:sp>
        <p:nvSpPr>
          <p:cNvPr id="4" name="TextBox 3"/>
          <p:cNvSpPr txBox="1"/>
          <p:nvPr/>
        </p:nvSpPr>
        <p:spPr>
          <a:xfrm>
            <a:off x="7571232" y="2761488"/>
            <a:ext cx="4864608" cy="2400657"/>
          </a:xfrm>
          <a:prstGeom prst="rect">
            <a:avLst/>
          </a:prstGeom>
          <a:noFill/>
        </p:spPr>
        <p:txBody>
          <a:bodyPr wrap="square" rtlCol="0">
            <a:spAutoFit/>
          </a:bodyPr>
          <a:lstStyle/>
          <a:p>
            <a:r>
              <a:rPr lang="en-US" sz="15000" dirty="0">
                <a:solidFill>
                  <a:srgbClr val="15276D"/>
                </a:solidFill>
                <a:effectLst>
                  <a:glow rad="127000">
                    <a:schemeClr val="bg1"/>
                  </a:glow>
                </a:effectLst>
                <a:latin typeface="Arial Black" panose="020B0A04020102020204" pitchFamily="34" charset="0"/>
              </a:rPr>
              <a:t>A-Z</a:t>
            </a:r>
          </a:p>
        </p:txBody>
      </p:sp>
    </p:spTree>
    <p:extLst>
      <p:ext uri="{BB962C8B-B14F-4D97-AF65-F5344CB8AC3E}">
        <p14:creationId xmlns:p14="http://schemas.microsoft.com/office/powerpoint/2010/main" val="2496765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9612" t="1" b="48582"/>
          <a:stretch/>
        </p:blipFill>
        <p:spPr>
          <a:xfrm>
            <a:off x="6583680" y="2418299"/>
            <a:ext cx="5608320" cy="4439701"/>
          </a:xfrm>
          <a:prstGeom prst="rect">
            <a:avLst/>
          </a:prstGeom>
        </p:spPr>
      </p:pic>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Ri</a:t>
            </a:r>
            <a:r>
              <a:rPr lang="en-US" dirty="0">
                <a:effectLst>
                  <a:glow rad="127000">
                    <a:srgbClr val="FF0000"/>
                  </a:glow>
                </a:effectLst>
              </a:rPr>
              <a:t>g</a:t>
            </a:r>
            <a:r>
              <a:rPr lang="en-US" u="sng" dirty="0">
                <a:effectLst>
                  <a:glow rad="127000">
                    <a:srgbClr val="FF0000"/>
                  </a:glow>
                </a:effectLst>
              </a:rPr>
              <a:t>hteous</a:t>
            </a:r>
            <a:r>
              <a:rPr lang="en-US" dirty="0">
                <a:effectLst/>
              </a:rPr>
              <a:t>? </a:t>
            </a:r>
            <a:endParaRPr lang="en-US" i="1" dirty="0"/>
          </a:p>
        </p:txBody>
      </p:sp>
      <p:sp>
        <p:nvSpPr>
          <p:cNvPr id="3" name="Content Placeholder 2"/>
          <p:cNvSpPr>
            <a:spLocks noGrp="1"/>
          </p:cNvSpPr>
          <p:nvPr>
            <p:ph idx="1"/>
          </p:nvPr>
        </p:nvSpPr>
        <p:spPr/>
        <p:txBody>
          <a:bodyPr/>
          <a:lstStyle/>
          <a:p>
            <a:pPr algn="ctr"/>
            <a:r>
              <a:rPr lang="en-US" i="1" dirty="0">
                <a:effectLst>
                  <a:outerShdw blurRad="38100" dist="38100" dir="2700000" algn="tl">
                    <a:srgbClr val="000000">
                      <a:alpha val="43137"/>
                    </a:srgbClr>
                  </a:outerShdw>
                </a:effectLst>
              </a:rPr>
              <a:t>“But … </a:t>
            </a:r>
            <a:r>
              <a:rPr lang="en-US" sz="7200" i="1" dirty="0">
                <a:effectLst>
                  <a:glow rad="127000">
                    <a:srgbClr val="15276D"/>
                  </a:glow>
                  <a:outerShdw blurRad="38100" dist="38100" dir="2700000" algn="tl">
                    <a:srgbClr val="000000">
                      <a:alpha val="43137"/>
                    </a:srgbClr>
                  </a:outerShdw>
                </a:effectLst>
              </a:rPr>
              <a:t>the righteous </a:t>
            </a:r>
            <a:r>
              <a:rPr lang="en-US" i="1" dirty="0">
                <a:effectLst>
                  <a:outerShdw blurRad="38100" dist="38100" dir="2700000" algn="tl">
                    <a:srgbClr val="000000">
                      <a:alpha val="43137"/>
                    </a:srgbClr>
                  </a:outerShdw>
                </a:effectLst>
              </a:rPr>
              <a:t>...will live by his faith“</a:t>
            </a:r>
          </a:p>
          <a:p>
            <a:r>
              <a:rPr lang="en-US" baseline="30000" dirty="0">
                <a:effectLst>
                  <a:outerShdw blurRad="38100" dist="38100" dir="2700000" algn="tl">
                    <a:srgbClr val="000000">
                      <a:alpha val="43137"/>
                    </a:srgbClr>
                  </a:outerShdw>
                </a:effectLst>
              </a:rPr>
              <a:t>Rom 1:17</a:t>
            </a:r>
            <a:r>
              <a:rPr lang="en-US" dirty="0">
                <a:effectLst>
                  <a:outerShdw blurRad="38100" dist="38100" dir="2700000" algn="tl">
                    <a:srgbClr val="000000">
                      <a:alpha val="43137"/>
                    </a:srgbClr>
                  </a:outerShdw>
                </a:effectLst>
              </a:rPr>
              <a:t> For in the gospel a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righteousness from God is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revealed, a righteousness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that is by faith from first to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last, just as it is written: </a:t>
            </a:r>
            <a:br>
              <a:rPr lang="en-US" dirty="0">
                <a:effectLst>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"The </a:t>
            </a:r>
            <a:r>
              <a:rPr lang="en-US" dirty="0">
                <a:solidFill>
                  <a:srgbClr val="FF0000"/>
                </a:solidFill>
                <a:effectLst>
                  <a:glow rad="190500">
                    <a:schemeClr val="bg1"/>
                  </a:glow>
                  <a:outerShdw blurRad="38100" dist="38100" dir="2700000" algn="tl">
                    <a:srgbClr val="000000">
                      <a:alpha val="43137"/>
                    </a:srgbClr>
                  </a:outerShdw>
                </a:effectLst>
              </a:rPr>
              <a:t>righteous</a:t>
            </a:r>
            <a:r>
              <a:rPr lang="en-US" dirty="0">
                <a:effectLst>
                  <a:glow rad="190500">
                    <a:schemeClr val="bg1"/>
                  </a:glow>
                  <a:outerShdw blurRad="38100" dist="38100" dir="2700000" algn="tl">
                    <a:srgbClr val="000000">
                      <a:alpha val="43137"/>
                    </a:srgbClr>
                  </a:outerShdw>
                </a:effectLst>
              </a:rPr>
              <a:t> </a:t>
            </a:r>
            <a:r>
              <a:rPr lang="en-US" dirty="0">
                <a:effectLst>
                  <a:glow rad="127000">
                    <a:srgbClr val="FF0000"/>
                  </a:glow>
                  <a:outerShdw blurRad="38100" dist="38100" dir="2700000" algn="tl">
                    <a:srgbClr val="000000">
                      <a:alpha val="43137"/>
                    </a:srgbClr>
                  </a:outerShdw>
                </a:effectLst>
              </a:rPr>
              <a:t>will live by faith."</a:t>
            </a:r>
          </a:p>
        </p:txBody>
      </p:sp>
    </p:spTree>
    <p:extLst>
      <p:ext uri="{BB962C8B-B14F-4D97-AF65-F5344CB8AC3E}">
        <p14:creationId xmlns:p14="http://schemas.microsoft.com/office/powerpoint/2010/main" val="529703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1999" cy="6858000"/>
          </a:xfrm>
          <a:prstGeom prst="rect">
            <a:avLst/>
          </a:prstGeom>
        </p:spPr>
      </p:pic>
      <p:sp>
        <p:nvSpPr>
          <p:cNvPr id="2" name="Title 1"/>
          <p:cNvSpPr>
            <a:spLocks noGrp="1"/>
          </p:cNvSpPr>
          <p:nvPr>
            <p:ph type="ctrTitle"/>
          </p:nvPr>
        </p:nvSpPr>
        <p:spPr>
          <a:xfrm>
            <a:off x="849086" y="1273627"/>
            <a:ext cx="8259288" cy="4129645"/>
          </a:xfrm>
        </p:spPr>
        <p:txBody>
          <a:bodyPr>
            <a:noAutofit/>
          </a:bodyPr>
          <a:lstStyle/>
          <a:p>
            <a:pPr algn="l"/>
            <a:r>
              <a:rPr lang="en-US" sz="8000" dirty="0">
                <a:effectLst>
                  <a:outerShdw blurRad="38100" dist="38100" dir="2700000" algn="tl">
                    <a:srgbClr val="000000">
                      <a:alpha val="43137"/>
                    </a:srgbClr>
                  </a:outerShdw>
                </a:effectLst>
              </a:rPr>
              <a:t>Live by </a:t>
            </a:r>
            <a:r>
              <a:rPr lang="en-US" sz="11500" dirty="0">
                <a:effectLst>
                  <a:outerShdw blurRad="38100" dist="38100" dir="2700000" algn="tl">
                    <a:srgbClr val="000000">
                      <a:alpha val="43137"/>
                    </a:srgbClr>
                  </a:outerShdw>
                </a:effectLst>
              </a:rPr>
              <a:t>FAITH!</a:t>
            </a:r>
            <a:endParaRPr lang="en-US" sz="28700" dirty="0">
              <a:solidFill>
                <a:schemeClr val="bg1"/>
              </a:solidFill>
              <a:effectLst>
                <a:outerShdw blurRad="38100" dist="38100" dir="2700000" algn="tl">
                  <a:srgbClr val="000000">
                    <a:alpha val="43137"/>
                  </a:srgbClr>
                </a:outerShdw>
              </a:effectLst>
              <a:latin typeface="Mom´sTypewriter" panose="00000400000000000000" pitchFamily="2" charset="0"/>
            </a:endParaRPr>
          </a:p>
        </p:txBody>
      </p:sp>
      <p:sp>
        <p:nvSpPr>
          <p:cNvPr id="3" name="Subtitle 2"/>
          <p:cNvSpPr>
            <a:spLocks noGrp="1"/>
          </p:cNvSpPr>
          <p:nvPr>
            <p:ph type="subTitle" idx="1"/>
          </p:nvPr>
        </p:nvSpPr>
        <p:spPr/>
        <p:txBody>
          <a:bodyPr/>
          <a:lstStyle/>
          <a:p>
            <a:br>
              <a:rPr lang="en-US" dirty="0"/>
            </a:br>
            <a:br>
              <a:rPr lang="en-US" dirty="0"/>
            </a:br>
            <a:endParaRPr lang="en-US" dirty="0"/>
          </a:p>
        </p:txBody>
      </p:sp>
    </p:spTree>
    <p:extLst>
      <p:ext uri="{BB962C8B-B14F-4D97-AF65-F5344CB8AC3E}">
        <p14:creationId xmlns:p14="http://schemas.microsoft.com/office/powerpoint/2010/main" val="2287279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Is Your Faith </a:t>
            </a:r>
            <a:r>
              <a:rPr lang="en-US" u="sng" dirty="0">
                <a:effectLst>
                  <a:glow rad="127000">
                    <a:srgbClr val="FF0000"/>
                  </a:glow>
                </a:effectLst>
              </a:rPr>
              <a:t>Ri</a:t>
            </a:r>
            <a:r>
              <a:rPr lang="en-US" dirty="0">
                <a:effectLst>
                  <a:glow rad="127000">
                    <a:srgbClr val="FF0000"/>
                  </a:glow>
                </a:effectLst>
              </a:rPr>
              <a:t>g</a:t>
            </a:r>
            <a:r>
              <a:rPr lang="en-US" u="sng" dirty="0">
                <a:effectLst>
                  <a:glow rad="127000">
                    <a:srgbClr val="FF0000"/>
                  </a:glow>
                </a:effectLst>
              </a:rPr>
              <a:t>hteous</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lgn="ctr"/>
            <a:r>
              <a:rPr lang="en-US" i="1" dirty="0">
                <a:effectLst>
                  <a:outerShdw blurRad="38100" dist="38100" dir="2700000" algn="tl">
                    <a:srgbClr val="000000">
                      <a:alpha val="43137"/>
                    </a:srgbClr>
                  </a:outerShdw>
                </a:effectLst>
              </a:rPr>
              <a:t>“But … </a:t>
            </a:r>
            <a:r>
              <a:rPr lang="en-US" sz="7200" i="1" dirty="0">
                <a:effectLst>
                  <a:glow rad="127000">
                    <a:srgbClr val="15276D"/>
                  </a:glow>
                  <a:outerShdw blurRad="38100" dist="38100" dir="2700000" algn="tl">
                    <a:srgbClr val="000000">
                      <a:alpha val="43137"/>
                    </a:srgbClr>
                  </a:outerShdw>
                </a:effectLst>
              </a:rPr>
              <a:t>the righteous </a:t>
            </a:r>
            <a:r>
              <a:rPr lang="en-US" i="1" dirty="0">
                <a:effectLst>
                  <a:outerShdw blurRad="38100" dist="38100" dir="2700000" algn="tl">
                    <a:srgbClr val="000000">
                      <a:alpha val="43137"/>
                    </a:srgbClr>
                  </a:outerShdw>
                </a:effectLst>
              </a:rPr>
              <a:t>...will live by his faith“</a:t>
            </a:r>
          </a:p>
          <a:p>
            <a:r>
              <a:rPr lang="en-US" baseline="30000" dirty="0">
                <a:effectLst>
                  <a:outerShdw blurRad="38100" dist="38100" dir="2700000" algn="tl">
                    <a:srgbClr val="000000">
                      <a:alpha val="43137"/>
                    </a:srgbClr>
                  </a:outerShdw>
                </a:effectLst>
              </a:rPr>
              <a:t>Rom 4:3</a:t>
            </a:r>
            <a:r>
              <a:rPr lang="en-US" dirty="0">
                <a:effectLst>
                  <a:outerShdw blurRad="38100" dist="38100" dir="2700000" algn="tl">
                    <a:srgbClr val="000000">
                      <a:alpha val="43137"/>
                    </a:srgbClr>
                  </a:outerShdw>
                </a:effectLst>
              </a:rPr>
              <a:t> What does the Scripture say?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"Abraham believed God,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and </a:t>
            </a:r>
            <a:r>
              <a:rPr lang="en-US" dirty="0">
                <a:effectLst>
                  <a:glow rad="127000">
                    <a:srgbClr val="FF0000"/>
                  </a:glow>
                  <a:outerShdw blurRad="38100" dist="38100" dir="2700000" algn="tl">
                    <a:srgbClr val="000000">
                      <a:alpha val="43137"/>
                    </a:srgbClr>
                  </a:outerShdw>
                </a:effectLst>
              </a:rPr>
              <a:t>it was </a:t>
            </a:r>
            <a:r>
              <a:rPr lang="en-US" dirty="0">
                <a:solidFill>
                  <a:srgbClr val="FF0000"/>
                </a:solidFill>
                <a:effectLst>
                  <a:glow rad="190500">
                    <a:schemeClr val="bg1"/>
                  </a:glow>
                  <a:outerShdw blurRad="38100" dist="38100" dir="2700000" algn="tl">
                    <a:srgbClr val="000000">
                      <a:alpha val="43137"/>
                    </a:srgbClr>
                  </a:outerShdw>
                </a:effectLst>
              </a:rPr>
              <a:t>credited </a:t>
            </a:r>
            <a:r>
              <a:rPr lang="en-US" dirty="0">
                <a:effectLst>
                  <a:glow rad="127000">
                    <a:srgbClr val="FF0000"/>
                  </a:glow>
                  <a:outerShdw blurRad="38100" dist="38100" dir="2700000" algn="tl">
                    <a:srgbClr val="000000">
                      <a:alpha val="43137"/>
                    </a:srgbClr>
                  </a:outerShdw>
                </a:effectLst>
              </a:rPr>
              <a:t>to him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as righteousness</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80921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Is Your Faith </a:t>
            </a:r>
            <a:r>
              <a:rPr lang="en-US" u="sng" dirty="0">
                <a:effectLst>
                  <a:glow rad="127000">
                    <a:srgbClr val="FF0000"/>
                  </a:glow>
                </a:effectLst>
              </a:rPr>
              <a:t>Ri</a:t>
            </a:r>
            <a:r>
              <a:rPr lang="en-US" dirty="0">
                <a:effectLst>
                  <a:glow rad="127000">
                    <a:srgbClr val="FF0000"/>
                  </a:glow>
                </a:effectLst>
              </a:rPr>
              <a:t>g</a:t>
            </a:r>
            <a:r>
              <a:rPr lang="en-US" u="sng" dirty="0">
                <a:effectLst>
                  <a:glow rad="127000">
                    <a:srgbClr val="FF0000"/>
                  </a:glow>
                </a:effectLst>
              </a:rPr>
              <a:t>hteous</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pPr algn="ctr"/>
            <a:r>
              <a:rPr lang="en-US" i="1" dirty="0">
                <a:effectLst>
                  <a:outerShdw blurRad="38100" dist="38100" dir="2700000" algn="tl">
                    <a:srgbClr val="000000">
                      <a:alpha val="43137"/>
                    </a:srgbClr>
                  </a:outerShdw>
                </a:effectLst>
              </a:rPr>
              <a:t>“But … </a:t>
            </a:r>
            <a:r>
              <a:rPr lang="en-US" sz="7200" i="1" dirty="0">
                <a:effectLst>
                  <a:glow rad="127000">
                    <a:srgbClr val="15276D"/>
                  </a:glow>
                  <a:outerShdw blurRad="38100" dist="38100" dir="2700000" algn="tl">
                    <a:srgbClr val="000000">
                      <a:alpha val="43137"/>
                    </a:srgbClr>
                  </a:outerShdw>
                </a:effectLst>
              </a:rPr>
              <a:t>the righteous </a:t>
            </a:r>
            <a:r>
              <a:rPr lang="en-US" i="1" dirty="0">
                <a:effectLst>
                  <a:outerShdw blurRad="38100" dist="38100" dir="2700000" algn="tl">
                    <a:srgbClr val="000000">
                      <a:alpha val="43137"/>
                    </a:srgbClr>
                  </a:outerShdw>
                </a:effectLst>
              </a:rPr>
              <a:t>...will live by his faith“</a:t>
            </a:r>
          </a:p>
          <a:p>
            <a:r>
              <a:rPr lang="en-US" baseline="30000" dirty="0">
                <a:effectLst>
                  <a:outerShdw blurRad="38100" dist="38100" dir="2700000" algn="tl">
                    <a:srgbClr val="000000">
                      <a:alpha val="43137"/>
                    </a:srgbClr>
                  </a:outerShdw>
                </a:effectLst>
              </a:rPr>
              <a:t>Rom 4:3</a:t>
            </a:r>
            <a:r>
              <a:rPr lang="en-US" dirty="0">
                <a:effectLst>
                  <a:outerShdw blurRad="38100" dist="38100" dir="2700000" algn="tl">
                    <a:srgbClr val="000000">
                      <a:alpha val="43137"/>
                    </a:srgbClr>
                  </a:outerShdw>
                </a:effectLst>
              </a:rPr>
              <a:t> What does the Scripture say?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"Abraham believed God,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and </a:t>
            </a:r>
            <a:r>
              <a:rPr lang="en-US" dirty="0">
                <a:effectLst>
                  <a:glow rad="127000">
                    <a:srgbClr val="FF0000"/>
                  </a:glow>
                  <a:outerShdw blurRad="38100" dist="38100" dir="2700000" algn="tl">
                    <a:srgbClr val="000000">
                      <a:alpha val="43137"/>
                    </a:srgbClr>
                  </a:outerShdw>
                </a:effectLst>
              </a:rPr>
              <a:t>it was </a:t>
            </a:r>
            <a:r>
              <a:rPr lang="en-US" dirty="0">
                <a:solidFill>
                  <a:srgbClr val="FF0000"/>
                </a:solidFill>
                <a:effectLst>
                  <a:glow rad="190500">
                    <a:schemeClr val="bg1"/>
                  </a:glow>
                  <a:outerShdw blurRad="38100" dist="38100" dir="2700000" algn="tl">
                    <a:srgbClr val="000000">
                      <a:alpha val="43137"/>
                    </a:srgbClr>
                  </a:outerShdw>
                </a:effectLst>
              </a:rPr>
              <a:t>credited </a:t>
            </a:r>
            <a:r>
              <a:rPr lang="en-US" dirty="0">
                <a:effectLst>
                  <a:glow rad="127000">
                    <a:srgbClr val="FF0000"/>
                  </a:glow>
                  <a:outerShdw blurRad="38100" dist="38100" dir="2700000" algn="tl">
                    <a:srgbClr val="000000">
                      <a:alpha val="43137"/>
                    </a:srgbClr>
                  </a:outerShdw>
                </a:effectLst>
              </a:rPr>
              <a:t>to him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as righteousness</a:t>
            </a:r>
            <a:r>
              <a:rPr lang="en-US" dirty="0">
                <a:effectLst>
                  <a:outerShdw blurRad="38100" dist="38100" dir="2700000" algn="tl">
                    <a:srgbClr val="000000">
                      <a:alpha val="43137"/>
                    </a:srgbClr>
                  </a:outerShdw>
                </a:effectLst>
              </a:rPr>
              <a:t>."</a:t>
            </a:r>
          </a:p>
        </p:txBody>
      </p:sp>
      <p:pic>
        <p:nvPicPr>
          <p:cNvPr id="4" name="Picture 3"/>
          <p:cNvPicPr>
            <a:picLocks noChangeAspect="1"/>
          </p:cNvPicPr>
          <p:nvPr/>
        </p:nvPicPr>
        <p:blipFill>
          <a:blip r:embed="rId2"/>
          <a:stretch>
            <a:fillRect/>
          </a:stretch>
        </p:blipFill>
        <p:spPr>
          <a:xfrm>
            <a:off x="6533322" y="3293215"/>
            <a:ext cx="5340625" cy="3351924"/>
          </a:xfrm>
          <a:prstGeom prst="rect">
            <a:avLst/>
          </a:prstGeom>
        </p:spPr>
      </p:pic>
    </p:spTree>
    <p:extLst>
      <p:ext uri="{BB962C8B-B14F-4D97-AF65-F5344CB8AC3E}">
        <p14:creationId xmlns:p14="http://schemas.microsoft.com/office/powerpoint/2010/main" val="717748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291072" y="979256"/>
            <a:ext cx="5900928" cy="6372519"/>
          </a:xfrm>
          <a:prstGeom prst="rect">
            <a:avLst/>
          </a:prstGeom>
        </p:spPr>
      </p:pic>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Ri</a:t>
            </a:r>
            <a:r>
              <a:rPr lang="en-US" dirty="0">
                <a:effectLst>
                  <a:glow rad="127000">
                    <a:srgbClr val="FF0000"/>
                  </a:glow>
                </a:effectLst>
              </a:rPr>
              <a:t>g</a:t>
            </a:r>
            <a:r>
              <a:rPr lang="en-US" u="sng" dirty="0">
                <a:effectLst>
                  <a:glow rad="127000">
                    <a:srgbClr val="FF0000"/>
                  </a:glow>
                </a:effectLst>
              </a:rPr>
              <a:t>hteous</a:t>
            </a:r>
            <a:r>
              <a:rPr lang="en-US" dirty="0">
                <a:effectLst/>
              </a:rPr>
              <a:t>? </a:t>
            </a:r>
            <a:endParaRPr lang="en-US" i="1" dirty="0">
              <a:effectLst/>
            </a:endParaRPr>
          </a:p>
        </p:txBody>
      </p:sp>
      <p:sp>
        <p:nvSpPr>
          <p:cNvPr id="3" name="Content Placeholder 2"/>
          <p:cNvSpPr>
            <a:spLocks noGrp="1"/>
          </p:cNvSpPr>
          <p:nvPr>
            <p:ph idx="1"/>
          </p:nvPr>
        </p:nvSpPr>
        <p:spPr/>
        <p:txBody>
          <a:bodyPr/>
          <a:lstStyle/>
          <a:p>
            <a:pPr algn="ctr"/>
            <a:r>
              <a:rPr lang="en-US" i="1" dirty="0">
                <a:effectLst>
                  <a:outerShdw blurRad="38100" dist="38100" dir="2700000" algn="tl">
                    <a:srgbClr val="000000">
                      <a:alpha val="43137"/>
                    </a:srgbClr>
                  </a:outerShdw>
                </a:effectLst>
              </a:rPr>
              <a:t>“But … </a:t>
            </a:r>
            <a:r>
              <a:rPr lang="en-US" sz="7200" i="1" dirty="0">
                <a:effectLst>
                  <a:glow rad="127000">
                    <a:srgbClr val="15276D"/>
                  </a:glow>
                  <a:outerShdw blurRad="38100" dist="38100" dir="2700000" algn="tl">
                    <a:srgbClr val="000000">
                      <a:alpha val="43137"/>
                    </a:srgbClr>
                  </a:outerShdw>
                </a:effectLst>
              </a:rPr>
              <a:t>the righteous </a:t>
            </a:r>
            <a:r>
              <a:rPr lang="en-US" i="1" dirty="0">
                <a:effectLst>
                  <a:outerShdw blurRad="38100" dist="38100" dir="2700000" algn="tl">
                    <a:srgbClr val="000000">
                      <a:alpha val="43137"/>
                    </a:srgbClr>
                  </a:outerShdw>
                </a:effectLst>
              </a:rPr>
              <a:t>...will live by his faith“</a:t>
            </a:r>
          </a:p>
          <a:p>
            <a:r>
              <a:rPr lang="en-US" baseline="30000" dirty="0">
                <a:effectLst>
                  <a:outerShdw blurRad="38100" dist="38100" dir="2700000" algn="tl">
                    <a:srgbClr val="000000">
                      <a:alpha val="43137"/>
                    </a:srgbClr>
                  </a:outerShdw>
                </a:effectLst>
              </a:rPr>
              <a:t>4</a:t>
            </a:r>
            <a:r>
              <a:rPr lang="en-US" dirty="0">
                <a:effectLst>
                  <a:outerShdw blurRad="38100" dist="38100" dir="2700000" algn="tl">
                    <a:srgbClr val="000000">
                      <a:alpha val="43137"/>
                    </a:srgbClr>
                  </a:outerShdw>
                </a:effectLst>
              </a:rPr>
              <a:t> Now when a man works,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his wages are not credited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to him as a gift, but as an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obligation. </a:t>
            </a: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727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Ri</a:t>
            </a:r>
            <a:r>
              <a:rPr lang="en-US" dirty="0">
                <a:effectLst>
                  <a:glow rad="127000">
                    <a:srgbClr val="FF0000"/>
                  </a:glow>
                </a:effectLst>
              </a:rPr>
              <a:t>g</a:t>
            </a:r>
            <a:r>
              <a:rPr lang="en-US" u="sng" dirty="0">
                <a:effectLst>
                  <a:glow rad="127000">
                    <a:srgbClr val="FF0000"/>
                  </a:glow>
                </a:effectLst>
              </a:rPr>
              <a:t>hteous</a:t>
            </a:r>
            <a:r>
              <a:rPr lang="en-US" dirty="0">
                <a:effectLst/>
              </a:rPr>
              <a:t>? </a:t>
            </a:r>
            <a:endParaRPr lang="en-US" i="1" dirty="0"/>
          </a:p>
        </p:txBody>
      </p:sp>
      <p:sp>
        <p:nvSpPr>
          <p:cNvPr id="3" name="Content Placeholder 2"/>
          <p:cNvSpPr>
            <a:spLocks noGrp="1"/>
          </p:cNvSpPr>
          <p:nvPr>
            <p:ph idx="1"/>
          </p:nvPr>
        </p:nvSpPr>
        <p:spPr/>
        <p:txBody>
          <a:bodyPr/>
          <a:lstStyle/>
          <a:p>
            <a:pPr algn="ctr"/>
            <a:r>
              <a:rPr lang="en-US" i="1" dirty="0">
                <a:effectLst>
                  <a:outerShdw blurRad="38100" dist="38100" dir="2700000" algn="tl">
                    <a:srgbClr val="000000">
                      <a:alpha val="43137"/>
                    </a:srgbClr>
                  </a:outerShdw>
                </a:effectLst>
              </a:rPr>
              <a:t>“But … </a:t>
            </a:r>
            <a:r>
              <a:rPr lang="en-US" sz="7200" i="1" dirty="0">
                <a:effectLst>
                  <a:glow rad="127000">
                    <a:srgbClr val="15276D"/>
                  </a:glow>
                  <a:outerShdw blurRad="38100" dist="38100" dir="2700000" algn="tl">
                    <a:srgbClr val="000000">
                      <a:alpha val="43137"/>
                    </a:srgbClr>
                  </a:outerShdw>
                </a:effectLst>
              </a:rPr>
              <a:t>the righteous </a:t>
            </a:r>
            <a:r>
              <a:rPr lang="en-US" i="1" dirty="0">
                <a:effectLst>
                  <a:outerShdw blurRad="38100" dist="38100" dir="2700000" algn="tl">
                    <a:srgbClr val="000000">
                      <a:alpha val="43137"/>
                    </a:srgbClr>
                  </a:outerShdw>
                </a:effectLst>
              </a:rPr>
              <a:t>...will live by his faith“</a:t>
            </a:r>
          </a:p>
          <a:p>
            <a:r>
              <a:rPr lang="en-US" baseline="30000" dirty="0">
                <a:effectLst>
                  <a:outerShdw blurRad="38100" dist="38100" dir="2700000" algn="tl">
                    <a:srgbClr val="000000">
                      <a:alpha val="43137"/>
                    </a:srgbClr>
                  </a:outerShdw>
                </a:effectLst>
              </a:rPr>
              <a:t>5</a:t>
            </a:r>
            <a:r>
              <a:rPr lang="en-US" dirty="0">
                <a:effectLst>
                  <a:outerShdw blurRad="38100" dist="38100" dir="2700000" algn="tl">
                    <a:srgbClr val="000000">
                      <a:alpha val="43137"/>
                    </a:srgbClr>
                  </a:outerShdw>
                </a:effectLst>
              </a:rPr>
              <a:t> However, to the man who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does not work but trusts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God who justifies the wicked, </a:t>
            </a:r>
            <a:br>
              <a:rPr lang="en-US" dirty="0">
                <a:effectLst>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his faith is </a:t>
            </a:r>
            <a:r>
              <a:rPr lang="en-US" dirty="0">
                <a:solidFill>
                  <a:srgbClr val="FF0000"/>
                </a:solidFill>
                <a:effectLst>
                  <a:glow rad="190500">
                    <a:schemeClr val="bg1"/>
                  </a:glow>
                  <a:outerShdw blurRad="38100" dist="38100" dir="2700000" algn="tl">
                    <a:srgbClr val="000000">
                      <a:alpha val="43137"/>
                    </a:srgbClr>
                  </a:outerShdw>
                </a:effectLst>
              </a:rPr>
              <a:t>credited</a:t>
            </a:r>
            <a:r>
              <a:rPr lang="en-US" dirty="0">
                <a:effectLst>
                  <a:glow rad="190500">
                    <a:schemeClr val="bg1"/>
                  </a:glow>
                  <a:outerShdw blurRad="38100" dist="38100" dir="2700000" algn="tl">
                    <a:srgbClr val="000000">
                      <a:alpha val="43137"/>
                    </a:srgbClr>
                  </a:outerShdw>
                </a:effectLst>
              </a:rPr>
              <a:t> </a:t>
            </a:r>
            <a:r>
              <a:rPr lang="en-US" dirty="0">
                <a:effectLst>
                  <a:glow rad="127000">
                    <a:srgbClr val="FF0000"/>
                  </a:glow>
                  <a:outerShdw blurRad="38100" dist="38100" dir="2700000" algn="tl">
                    <a:srgbClr val="000000">
                      <a:alpha val="43137"/>
                    </a:srgbClr>
                  </a:outerShdw>
                </a:effectLst>
              </a:rPr>
              <a:t>as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righteousness</a:t>
            </a:r>
            <a:r>
              <a:rPr lang="en-US" dirty="0">
                <a:effectLst>
                  <a:outerShdw blurRad="38100" dist="38100" dir="2700000" algn="tl">
                    <a:srgbClr val="000000">
                      <a:alpha val="43137"/>
                    </a:srgbClr>
                  </a:outerShdw>
                </a:effectLst>
              </a:rPr>
              <a:t>. (Rom 4:3-5)</a:t>
            </a:r>
          </a:p>
          <a:p>
            <a:pPr algn="ctr"/>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6533322" y="3293215"/>
            <a:ext cx="5340625" cy="3351924"/>
          </a:xfrm>
          <a:prstGeom prst="rect">
            <a:avLst/>
          </a:prstGeom>
        </p:spPr>
      </p:pic>
    </p:spTree>
    <p:extLst>
      <p:ext uri="{BB962C8B-B14F-4D97-AF65-F5344CB8AC3E}">
        <p14:creationId xmlns:p14="http://schemas.microsoft.com/office/powerpoint/2010/main" val="1196388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1999" cy="1061339"/>
          </a:xfrm>
        </p:spPr>
        <p:txBody>
          <a:bodyPr/>
          <a:lstStyle/>
          <a:p>
            <a:r>
              <a:rPr lang="en-US" sz="5200" dirty="0">
                <a:effectLst>
                  <a:glow rad="127000">
                    <a:srgbClr val="FF0000"/>
                  </a:glow>
                </a:effectLst>
              </a:rPr>
              <a:t>Your Faith Can Be Righteous</a:t>
            </a:r>
            <a:endParaRPr lang="en-US" sz="5200" i="1" dirty="0">
              <a:effectLst>
                <a:glow rad="127000">
                  <a:srgbClr val="FF0000"/>
                </a:glow>
              </a:effectLst>
            </a:endParaRPr>
          </a:p>
        </p:txBody>
      </p:sp>
      <p:sp>
        <p:nvSpPr>
          <p:cNvPr id="3" name="Content Placeholder 2"/>
          <p:cNvSpPr>
            <a:spLocks noGrp="1"/>
          </p:cNvSpPr>
          <p:nvPr>
            <p:ph idx="1"/>
          </p:nvPr>
        </p:nvSpPr>
        <p:spPr/>
        <p:txBody>
          <a:bodyPr/>
          <a:lstStyle/>
          <a:p>
            <a:pPr algn="ctr"/>
            <a:r>
              <a:rPr lang="en-US" i="1" dirty="0">
                <a:effectLst>
                  <a:outerShdw blurRad="38100" dist="38100" dir="2700000" algn="tl">
                    <a:srgbClr val="000000">
                      <a:alpha val="43137"/>
                    </a:srgbClr>
                  </a:outerShdw>
                </a:effectLst>
              </a:rPr>
              <a:t>“But … </a:t>
            </a:r>
            <a:r>
              <a:rPr lang="en-US" sz="7200" i="1" dirty="0">
                <a:effectLst>
                  <a:glow rad="127000">
                    <a:srgbClr val="15276D"/>
                  </a:glow>
                  <a:outerShdw blurRad="38100" dist="38100" dir="2700000" algn="tl">
                    <a:srgbClr val="000000">
                      <a:alpha val="43137"/>
                    </a:srgbClr>
                  </a:outerShdw>
                </a:effectLst>
              </a:rPr>
              <a:t>the righteous </a:t>
            </a:r>
            <a:r>
              <a:rPr lang="en-US" i="1" dirty="0">
                <a:effectLst>
                  <a:outerShdw blurRad="38100" dist="38100" dir="2700000" algn="tl">
                    <a:srgbClr val="000000">
                      <a:alpha val="43137"/>
                    </a:srgbClr>
                  </a:outerShdw>
                </a:effectLst>
              </a:rPr>
              <a:t>...will live by his faith“</a:t>
            </a:r>
          </a:p>
          <a:p>
            <a:r>
              <a:rPr lang="en-US" baseline="30000" dirty="0">
                <a:effectLst>
                  <a:outerShdw blurRad="38100" dist="38100" dir="2700000" algn="tl">
                    <a:srgbClr val="000000">
                      <a:alpha val="43137"/>
                    </a:srgbClr>
                  </a:outerShdw>
                </a:effectLst>
              </a:rPr>
              <a:t>5</a:t>
            </a:r>
            <a:r>
              <a:rPr lang="en-US" dirty="0">
                <a:effectLst>
                  <a:outerShdw blurRad="38100" dist="38100" dir="2700000" algn="tl">
                    <a:srgbClr val="000000">
                      <a:alpha val="43137"/>
                    </a:srgbClr>
                  </a:outerShdw>
                </a:effectLst>
              </a:rPr>
              <a:t> However, to the man who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does not work but trusts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God who justifies the wicked, </a:t>
            </a:r>
            <a:br>
              <a:rPr lang="en-US" dirty="0">
                <a:effectLst>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his faith is </a:t>
            </a:r>
            <a:r>
              <a:rPr lang="en-US" dirty="0">
                <a:solidFill>
                  <a:srgbClr val="FF0000"/>
                </a:solidFill>
                <a:effectLst>
                  <a:glow rad="190500">
                    <a:schemeClr val="bg1"/>
                  </a:glow>
                  <a:outerShdw blurRad="38100" dist="38100" dir="2700000" algn="tl">
                    <a:srgbClr val="000000">
                      <a:alpha val="43137"/>
                    </a:srgbClr>
                  </a:outerShdw>
                </a:effectLst>
              </a:rPr>
              <a:t>credited</a:t>
            </a:r>
            <a:r>
              <a:rPr lang="en-US" dirty="0">
                <a:effectLst>
                  <a:glow rad="190500">
                    <a:schemeClr val="bg1"/>
                  </a:glow>
                  <a:outerShdw blurRad="38100" dist="38100" dir="2700000" algn="tl">
                    <a:srgbClr val="000000">
                      <a:alpha val="43137"/>
                    </a:srgbClr>
                  </a:outerShdw>
                </a:effectLst>
              </a:rPr>
              <a:t> </a:t>
            </a:r>
            <a:r>
              <a:rPr lang="en-US" dirty="0">
                <a:effectLst>
                  <a:glow rad="127000">
                    <a:srgbClr val="FF0000"/>
                  </a:glow>
                  <a:outerShdw blurRad="38100" dist="38100" dir="2700000" algn="tl">
                    <a:srgbClr val="000000">
                      <a:alpha val="43137"/>
                    </a:srgbClr>
                  </a:outerShdw>
                </a:effectLst>
              </a:rPr>
              <a:t>as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righteousness</a:t>
            </a:r>
            <a:r>
              <a:rPr lang="en-US" dirty="0">
                <a:effectLst>
                  <a:outerShdw blurRad="38100" dist="38100" dir="2700000" algn="tl">
                    <a:srgbClr val="000000">
                      <a:alpha val="43137"/>
                    </a:srgbClr>
                  </a:outerShdw>
                </a:effectLst>
              </a:rPr>
              <a:t>. (Rom 4:3-5)</a:t>
            </a:r>
          </a:p>
          <a:p>
            <a:pPr algn="ctr"/>
            <a:endParaRPr lang="en-US" dirty="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6533322" y="3293215"/>
            <a:ext cx="5340625" cy="3351924"/>
          </a:xfrm>
          <a:prstGeom prst="rect">
            <a:avLst/>
          </a:prstGeom>
        </p:spPr>
      </p:pic>
    </p:spTree>
    <p:extLst>
      <p:ext uri="{BB962C8B-B14F-4D97-AF65-F5344CB8AC3E}">
        <p14:creationId xmlns:p14="http://schemas.microsoft.com/office/powerpoint/2010/main" val="41053848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outerShdw blurRad="38100" dist="38100" dir="2700000" algn="tl">
                    <a:srgbClr val="000000">
                      <a:alpha val="43137"/>
                    </a:srgbClr>
                  </a:outerShdw>
                </a:effectLst>
              </a:rPr>
              <a:t>Is Your Faith </a:t>
            </a:r>
            <a:r>
              <a:rPr lang="en-US" u="sng" dirty="0">
                <a:effectLst>
                  <a:glow rad="127000">
                    <a:srgbClr val="FF0000"/>
                  </a:glow>
                  <a:outerShdw blurRad="38100" dist="38100" dir="2700000" algn="tl">
                    <a:srgbClr val="000000">
                      <a:alpha val="43137"/>
                    </a:srgbClr>
                  </a:outerShdw>
                </a:effectLst>
              </a:rPr>
              <a:t>Alive</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FF0000"/>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28836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outerShdw blurRad="38100" dist="38100" dir="2700000" algn="tl">
                    <a:srgbClr val="000000">
                      <a:alpha val="43137"/>
                    </a:srgbClr>
                  </a:outerShdw>
                </a:effectLst>
              </a:rPr>
              <a:t>Alive</a:t>
            </a:r>
            <a:r>
              <a:rPr lang="en-US" dirty="0">
                <a:effectLst/>
              </a:rPr>
              <a:t>?  </a:t>
            </a:r>
            <a:endParaRPr lang="en-US" i="1" dirty="0">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r>
              <a:rPr lang="en-US" baseline="30000" dirty="0">
                <a:effectLst>
                  <a:glow rad="127000">
                    <a:srgbClr val="FF0000"/>
                  </a:glow>
                  <a:outerShdw blurRad="38100" dist="38100" dir="2700000" algn="tl">
                    <a:srgbClr val="000000">
                      <a:alpha val="43137"/>
                    </a:srgbClr>
                  </a:outerShdw>
                </a:effectLst>
              </a:rPr>
              <a:t> </a:t>
            </a:r>
            <a:r>
              <a:rPr lang="en-US" baseline="30000" dirty="0" err="1">
                <a:effectLst>
                  <a:glow rad="127000">
                    <a:srgbClr val="FF0000"/>
                  </a:glow>
                  <a:outerShdw blurRad="38100" dist="38100" dir="2700000" algn="tl">
                    <a:srgbClr val="000000">
                      <a:alpha val="43137"/>
                    </a:srgbClr>
                  </a:outerShdw>
                </a:effectLst>
              </a:rPr>
              <a:t>Heb</a:t>
            </a:r>
            <a:r>
              <a:rPr lang="en-US" baseline="30000" dirty="0">
                <a:effectLst>
                  <a:glow rad="127000">
                    <a:srgbClr val="FF0000"/>
                  </a:glow>
                  <a:outerShdw blurRad="38100" dist="38100" dir="2700000" algn="tl">
                    <a:srgbClr val="000000">
                      <a:alpha val="43137"/>
                    </a:srgbClr>
                  </a:outerShdw>
                </a:effectLst>
              </a:rPr>
              <a:t> 11:38</a:t>
            </a:r>
            <a:r>
              <a:rPr lang="en-US" dirty="0">
                <a:effectLst>
                  <a:glow rad="127000">
                    <a:srgbClr val="FF0000"/>
                  </a:glow>
                  <a:outerShdw blurRad="38100" dist="38100" dir="2700000" algn="tl">
                    <a:srgbClr val="000000">
                      <a:alpha val="43137"/>
                    </a:srgbClr>
                  </a:outerShdw>
                </a:effectLst>
              </a:rPr>
              <a:t> But my righteous one </a:t>
            </a:r>
            <a:br>
              <a:rPr lang="en-US" dirty="0">
                <a:effectLst>
                  <a:glow rad="127000">
                    <a:srgbClr val="FF0000"/>
                  </a:glow>
                  <a:outerShdw blurRad="38100" dist="38100" dir="2700000" algn="tl">
                    <a:srgbClr val="000000">
                      <a:alpha val="43137"/>
                    </a:srgbClr>
                  </a:outerShdw>
                </a:effectLst>
              </a:rPr>
            </a:br>
            <a:r>
              <a:rPr lang="en-US" dirty="0">
                <a:solidFill>
                  <a:srgbClr val="FF0000"/>
                </a:solidFill>
                <a:effectLst>
                  <a:glow rad="127000">
                    <a:schemeClr val="bg1"/>
                  </a:glow>
                  <a:outerShdw blurRad="38100" dist="38100" dir="2700000" algn="tl">
                    <a:srgbClr val="000000">
                      <a:alpha val="43137"/>
                    </a:srgbClr>
                  </a:outerShdw>
                </a:effectLst>
              </a:rPr>
              <a:t>will live </a:t>
            </a:r>
            <a:r>
              <a:rPr lang="en-US" dirty="0">
                <a:effectLst>
                  <a:glow rad="127000">
                    <a:srgbClr val="FF0000"/>
                  </a:glow>
                  <a:outerShdw blurRad="38100" dist="38100" dir="2700000" algn="tl">
                    <a:srgbClr val="000000">
                      <a:alpha val="43137"/>
                    </a:srgbClr>
                  </a:outerShdw>
                </a:effectLst>
              </a:rPr>
              <a:t>by faith</a:t>
            </a:r>
            <a:r>
              <a:rPr lang="en-US" dirty="0">
                <a:effectLst>
                  <a:outerShdw blurRad="38100" dist="38100" dir="2700000" algn="tl">
                    <a:srgbClr val="000000">
                      <a:alpha val="43137"/>
                    </a:srgbClr>
                  </a:outerShdw>
                </a:effectLst>
              </a:rPr>
              <a:t>. And if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he shrinks back, I will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not be pleased with him."</a:t>
            </a:r>
          </a:p>
          <a:p>
            <a:r>
              <a:rPr lang="en-US"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8255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5603"/>
          <a:stretch/>
        </p:blipFill>
        <p:spPr>
          <a:xfrm>
            <a:off x="5522976" y="2194560"/>
            <a:ext cx="6675120" cy="4663440"/>
          </a:xfrm>
          <a:prstGeom prst="rect">
            <a:avLst/>
          </a:prstGeom>
        </p:spPr>
      </p:pic>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Is Your Faith </a:t>
            </a:r>
            <a:r>
              <a:rPr lang="en-US" u="sng" dirty="0">
                <a:effectLst>
                  <a:glow rad="127000">
                    <a:srgbClr val="FF0000"/>
                  </a:glow>
                  <a:outerShdw blurRad="38100" dist="38100" dir="2700000" algn="tl">
                    <a:srgbClr val="000000">
                      <a:alpha val="43137"/>
                    </a:srgbClr>
                  </a:outerShdw>
                </a:effectLst>
              </a:rPr>
              <a:t>Alive</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r>
              <a:rPr lang="en-US" baseline="30000" dirty="0">
                <a:effectLst>
                  <a:glow rad="127000">
                    <a:schemeClr val="accent1">
                      <a:alpha val="0"/>
                    </a:schemeClr>
                  </a:glow>
                  <a:outerShdw blurRad="38100" dist="38100" dir="2700000" algn="tl">
                    <a:srgbClr val="000000">
                      <a:alpha val="43137"/>
                    </a:srgbClr>
                  </a:outerShdw>
                </a:effectLst>
              </a:rPr>
              <a:t> </a:t>
            </a:r>
            <a:r>
              <a:rPr lang="en-US" baseline="30000" dirty="0" err="1">
                <a:effectLst>
                  <a:glow rad="127000">
                    <a:schemeClr val="accent1">
                      <a:alpha val="0"/>
                    </a:schemeClr>
                  </a:glow>
                  <a:outerShdw blurRad="38100" dist="38100" dir="2700000" algn="tl">
                    <a:srgbClr val="000000">
                      <a:alpha val="43137"/>
                    </a:srgbClr>
                  </a:outerShdw>
                </a:effectLst>
              </a:rPr>
              <a:t>Heb</a:t>
            </a:r>
            <a:r>
              <a:rPr lang="en-US" baseline="30000" dirty="0">
                <a:effectLst>
                  <a:glow rad="127000">
                    <a:schemeClr val="accent1">
                      <a:alpha val="0"/>
                    </a:schemeClr>
                  </a:glow>
                  <a:outerShdw blurRad="38100" dist="38100" dir="2700000" algn="tl">
                    <a:srgbClr val="000000">
                      <a:alpha val="43137"/>
                    </a:srgbClr>
                  </a:outerShdw>
                </a:effectLst>
              </a:rPr>
              <a:t> 11:38</a:t>
            </a:r>
            <a:r>
              <a:rPr lang="en-US" dirty="0">
                <a:effectLst>
                  <a:glow rad="127000">
                    <a:schemeClr val="accent1">
                      <a:alpha val="0"/>
                    </a:schemeClr>
                  </a:glow>
                  <a:outerShdw blurRad="38100" dist="38100" dir="2700000" algn="tl">
                    <a:srgbClr val="000000">
                      <a:alpha val="43137"/>
                    </a:srgbClr>
                  </a:outerShdw>
                </a:effectLst>
              </a:rPr>
              <a:t> But my righteous one </a:t>
            </a:r>
            <a:br>
              <a:rPr lang="en-US" dirty="0">
                <a:effectLst>
                  <a:glow rad="127000">
                    <a:schemeClr val="accent1">
                      <a:alpha val="0"/>
                    </a:schemeClr>
                  </a:glow>
                  <a:outerShdw blurRad="38100" dist="38100" dir="2700000" algn="tl">
                    <a:srgbClr val="000000">
                      <a:alpha val="43137"/>
                    </a:srgbClr>
                  </a:outerShdw>
                </a:effectLst>
              </a:rPr>
            </a:br>
            <a:r>
              <a:rPr lang="en-US" dirty="0">
                <a:effectLst>
                  <a:glow rad="127000">
                    <a:schemeClr val="accent1">
                      <a:alpha val="0"/>
                    </a:schemeClr>
                  </a:glow>
                  <a:outerShdw blurRad="38100" dist="38100" dir="2700000" algn="tl">
                    <a:srgbClr val="000000">
                      <a:alpha val="43137"/>
                    </a:srgbClr>
                  </a:outerShdw>
                </a:effectLst>
              </a:rPr>
              <a:t>will live by faith</a:t>
            </a:r>
            <a:r>
              <a:rPr lang="en-US" dirty="0">
                <a:effectLst>
                  <a:outerShdw blurRad="38100" dist="38100" dir="2700000" algn="tl">
                    <a:srgbClr val="000000">
                      <a:alpha val="43137"/>
                    </a:srgbClr>
                  </a:outerShdw>
                </a:effectLst>
              </a:rPr>
              <a:t>. And </a:t>
            </a:r>
            <a:r>
              <a:rPr lang="en-US" dirty="0">
                <a:effectLst>
                  <a:glow rad="127000">
                    <a:srgbClr val="FF0000"/>
                  </a:glow>
                  <a:outerShdw blurRad="38100" dist="38100" dir="2700000" algn="tl">
                    <a:srgbClr val="000000">
                      <a:alpha val="43137"/>
                    </a:srgbClr>
                  </a:outerShdw>
                </a:effectLst>
              </a:rPr>
              <a:t>if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he shrinks back, I will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not be pleased with him</a:t>
            </a:r>
            <a:r>
              <a:rPr lang="en-US" dirty="0">
                <a:effectLst>
                  <a:outerShdw blurRad="38100" dist="38100" dir="2700000" algn="tl">
                    <a:srgbClr val="000000">
                      <a:alpha val="43137"/>
                    </a:srgbClr>
                  </a:outerShdw>
                </a:effectLst>
              </a:rPr>
              <a:t>."</a:t>
            </a:r>
          </a:p>
          <a:p>
            <a:r>
              <a:rPr lang="en-US"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678632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Is Your Faith </a:t>
            </a:r>
            <a:r>
              <a:rPr lang="en-US" u="sng" dirty="0">
                <a:effectLst>
                  <a:glow rad="127000">
                    <a:srgbClr val="FF0000"/>
                  </a:glow>
                  <a:outerShdw blurRad="38100" dist="38100" dir="2700000" algn="tl">
                    <a:srgbClr val="000000">
                      <a:alpha val="43137"/>
                    </a:srgbClr>
                  </a:outerShdw>
                </a:effectLst>
              </a:rPr>
              <a:t>Alive</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r>
              <a:rPr lang="en-US" baseline="30000" dirty="0">
                <a:effectLst>
                  <a:outerShdw blurRad="38100" dist="38100" dir="2700000" algn="tl">
                    <a:srgbClr val="000000">
                      <a:alpha val="43137"/>
                    </a:srgbClr>
                  </a:outerShdw>
                </a:effectLst>
              </a:rPr>
              <a:t>39</a:t>
            </a:r>
            <a:r>
              <a:rPr lang="en-US" dirty="0">
                <a:effectLst>
                  <a:outerShdw blurRad="38100" dist="38100" dir="2700000" algn="tl">
                    <a:srgbClr val="000000">
                      <a:alpha val="43137"/>
                    </a:srgbClr>
                  </a:outerShdw>
                </a:effectLst>
              </a:rPr>
              <a:t> But we are not of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those who shrink back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and are destroyed,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but of those who believe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and are saved.</a:t>
            </a:r>
            <a:r>
              <a:rPr lang="en-US" baseline="30000" dirty="0">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3"/>
          <a:srcRect r="5603"/>
          <a:stretch/>
        </p:blipFill>
        <p:spPr>
          <a:xfrm>
            <a:off x="5522976" y="2194560"/>
            <a:ext cx="6675120" cy="4663440"/>
          </a:xfrm>
          <a:prstGeom prst="rect">
            <a:avLst/>
          </a:prstGeom>
        </p:spPr>
      </p:pic>
    </p:spTree>
    <p:extLst>
      <p:ext uri="{BB962C8B-B14F-4D97-AF65-F5344CB8AC3E}">
        <p14:creationId xmlns:p14="http://schemas.microsoft.com/office/powerpoint/2010/main" val="32092606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6872" b="18731"/>
          <a:stretch/>
        </p:blipFill>
        <p:spPr>
          <a:xfrm>
            <a:off x="5633554" y="1920240"/>
            <a:ext cx="6582830" cy="4919472"/>
          </a:xfrm>
          <a:prstGeom prst="rect">
            <a:avLst/>
          </a:prstGeom>
        </p:spPr>
      </p:pic>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Is Your Faith </a:t>
            </a:r>
            <a:r>
              <a:rPr lang="en-US" u="sng" dirty="0">
                <a:effectLst>
                  <a:glow rad="127000">
                    <a:srgbClr val="FF0000"/>
                  </a:glow>
                  <a:outerShdw blurRad="38100" dist="38100" dir="2700000" algn="tl">
                    <a:srgbClr val="000000">
                      <a:alpha val="43137"/>
                    </a:srgbClr>
                  </a:outerShdw>
                </a:effectLst>
              </a:rPr>
              <a:t>Alive</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i="1" dirty="0">
                <a:effectLst/>
              </a:rPr>
              <a:t>“But the righteous ... </a:t>
            </a:r>
            <a:r>
              <a:rPr lang="en-US" sz="7200" i="1" dirty="0">
                <a:effectLst>
                  <a:glow rad="127000">
                    <a:srgbClr val="15276D"/>
                  </a:glow>
                </a:effectLst>
              </a:rPr>
              <a:t>will live </a:t>
            </a:r>
            <a:r>
              <a:rPr lang="en-US" i="1" dirty="0">
                <a:effectLst/>
              </a:rPr>
              <a:t>... by his faith“</a:t>
            </a:r>
          </a:p>
          <a:p>
            <a:br>
              <a:rPr lang="en-US" baseline="30000" dirty="0">
                <a:effectLst/>
              </a:rPr>
            </a:br>
            <a:r>
              <a:rPr lang="en-US" dirty="0">
                <a:effectLst/>
              </a:rPr>
              <a:t>11:1 Now faith is being </a:t>
            </a:r>
            <a:br>
              <a:rPr lang="en-US" dirty="0">
                <a:effectLst/>
              </a:rPr>
            </a:br>
            <a:r>
              <a:rPr lang="en-US" dirty="0">
                <a:effectLst>
                  <a:glow rad="127000">
                    <a:srgbClr val="FF0000"/>
                  </a:glow>
                </a:effectLst>
              </a:rPr>
              <a:t>sure</a:t>
            </a:r>
            <a:r>
              <a:rPr lang="en-US" dirty="0">
                <a:effectLst/>
              </a:rPr>
              <a:t> of what we hope </a:t>
            </a:r>
            <a:br>
              <a:rPr lang="en-US" dirty="0">
                <a:effectLst/>
              </a:rPr>
            </a:br>
            <a:r>
              <a:rPr lang="en-US" dirty="0">
                <a:effectLst/>
              </a:rPr>
              <a:t>for and </a:t>
            </a:r>
            <a:r>
              <a:rPr lang="en-US" dirty="0">
                <a:effectLst>
                  <a:glow rad="127000">
                    <a:srgbClr val="FF0000"/>
                  </a:glow>
                </a:effectLst>
              </a:rPr>
              <a:t>certain</a:t>
            </a:r>
            <a:r>
              <a:rPr lang="en-US" dirty="0">
                <a:effectLst/>
              </a:rPr>
              <a:t> of what </a:t>
            </a:r>
            <a:br>
              <a:rPr lang="en-US" dirty="0">
                <a:effectLst/>
              </a:rPr>
            </a:br>
            <a:r>
              <a:rPr lang="en-US" dirty="0">
                <a:effectLst/>
              </a:rPr>
              <a:t>we do not see. </a:t>
            </a:r>
            <a:br>
              <a:rPr lang="en-US" dirty="0">
                <a:effectLst/>
              </a:rPr>
            </a:br>
            <a:r>
              <a:rPr lang="en-US" dirty="0"/>
              <a:t> </a:t>
            </a:r>
          </a:p>
        </p:txBody>
      </p:sp>
    </p:spTree>
    <p:extLst>
      <p:ext uri="{BB962C8B-B14F-4D97-AF65-F5344CB8AC3E}">
        <p14:creationId xmlns:p14="http://schemas.microsoft.com/office/powerpoint/2010/main" val="119416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God told Habakkuk ...</a:t>
            </a:r>
          </a:p>
        </p:txBody>
      </p:sp>
      <p:pic>
        <p:nvPicPr>
          <p:cNvPr id="3" name="Picture 2"/>
          <p:cNvPicPr>
            <a:picLocks noChangeAspect="1"/>
          </p:cNvPicPr>
          <p:nvPr/>
        </p:nvPicPr>
        <p:blipFill rotWithShape="1">
          <a:blip r:embed="rId2"/>
          <a:srcRect l="29612" t="1" b="48582"/>
          <a:stretch/>
        </p:blipFill>
        <p:spPr>
          <a:xfrm>
            <a:off x="6029843" y="1458684"/>
            <a:ext cx="6820525" cy="5399316"/>
          </a:xfrm>
          <a:prstGeom prst="rect">
            <a:avLst/>
          </a:prstGeom>
        </p:spPr>
      </p:pic>
    </p:spTree>
    <p:extLst>
      <p:ext uri="{BB962C8B-B14F-4D97-AF65-F5344CB8AC3E}">
        <p14:creationId xmlns:p14="http://schemas.microsoft.com/office/powerpoint/2010/main" val="37322740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16872" b="18731"/>
          <a:stretch/>
        </p:blipFill>
        <p:spPr>
          <a:xfrm>
            <a:off x="5633554" y="1920240"/>
            <a:ext cx="6582830" cy="4919472"/>
          </a:xfrm>
          <a:prstGeom prst="rect">
            <a:avLst/>
          </a:prstGeom>
        </p:spPr>
      </p:pic>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Alive</a:t>
            </a:r>
            <a:r>
              <a:rPr lang="en-US" dirty="0">
                <a:effectLst/>
              </a:rPr>
              <a:t>?  </a:t>
            </a:r>
            <a:endParaRPr lang="en-US" i="1" dirty="0">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br>
              <a:rPr lang="en-US" baseline="30000"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11:1 Now faith is being </a:t>
            </a:r>
            <a:br>
              <a:rPr lang="en-US" dirty="0">
                <a:effectLst>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sure</a:t>
            </a:r>
            <a:r>
              <a:rPr lang="en-US" dirty="0">
                <a:effectLst>
                  <a:outerShdw blurRad="38100" dist="38100" dir="2700000" algn="tl">
                    <a:srgbClr val="000000">
                      <a:alpha val="43137"/>
                    </a:srgbClr>
                  </a:outerShdw>
                </a:effectLst>
              </a:rPr>
              <a:t> of what we hope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for and </a:t>
            </a:r>
            <a:r>
              <a:rPr lang="en-US" dirty="0">
                <a:effectLst>
                  <a:glow rad="127000">
                    <a:srgbClr val="FF0000"/>
                  </a:glow>
                  <a:outerShdw blurRad="38100" dist="38100" dir="2700000" algn="tl">
                    <a:srgbClr val="000000">
                      <a:alpha val="43137"/>
                    </a:srgbClr>
                  </a:outerShdw>
                </a:effectLst>
              </a:rPr>
              <a:t>certain</a:t>
            </a:r>
            <a:r>
              <a:rPr lang="en-US" dirty="0">
                <a:effectLst>
                  <a:outerShdw blurRad="38100" dist="38100" dir="2700000" algn="tl">
                    <a:srgbClr val="000000">
                      <a:alpha val="43137"/>
                    </a:srgbClr>
                  </a:outerShdw>
                </a:effectLst>
              </a:rPr>
              <a:t> of what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we do not see. </a:t>
            </a:r>
            <a:br>
              <a:rPr lang="en-US" dirty="0">
                <a:effectLst>
                  <a:outerShdw blurRad="38100" dist="38100" dir="2700000" algn="tl">
                    <a:srgbClr val="000000">
                      <a:alpha val="43137"/>
                    </a:srgbClr>
                  </a:outerShdw>
                </a:effectLst>
              </a:rPr>
            </a:br>
            <a:r>
              <a:rPr lang="en-US" baseline="30000" dirty="0">
                <a:effectLst>
                  <a:outerShdw blurRad="38100" dist="38100" dir="2700000" algn="tl">
                    <a:srgbClr val="000000">
                      <a:alpha val="43137"/>
                    </a:srgbClr>
                  </a:outerShdw>
                </a:effectLst>
              </a:rPr>
              <a:t>2</a:t>
            </a:r>
            <a:r>
              <a:rPr lang="en-US" dirty="0">
                <a:effectLst>
                  <a:outerShdw blurRad="38100" dist="38100" dir="2700000" algn="tl">
                    <a:srgbClr val="000000">
                      <a:alpha val="43137"/>
                    </a:srgbClr>
                  </a:outerShdw>
                </a:effectLst>
              </a:rPr>
              <a:t> </a:t>
            </a:r>
            <a:r>
              <a:rPr lang="en-US" dirty="0">
                <a:effectLst>
                  <a:glow rad="127000">
                    <a:srgbClr val="FF0000"/>
                  </a:glow>
                  <a:outerShdw blurRad="38100" dist="38100" dir="2700000" algn="tl">
                    <a:srgbClr val="000000">
                      <a:alpha val="43137"/>
                    </a:srgbClr>
                  </a:outerShdw>
                </a:effectLst>
              </a:rPr>
              <a:t>This is what the ancients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were commended for. </a:t>
            </a:r>
          </a:p>
        </p:txBody>
      </p:sp>
    </p:spTree>
    <p:extLst>
      <p:ext uri="{BB962C8B-B14F-4D97-AF65-F5344CB8AC3E}">
        <p14:creationId xmlns:p14="http://schemas.microsoft.com/office/powerpoint/2010/main" val="34708135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592" b="8150"/>
          <a:stretch/>
        </p:blipFill>
        <p:spPr>
          <a:xfrm>
            <a:off x="0" y="902981"/>
            <a:ext cx="12192000" cy="5955020"/>
          </a:xfrm>
          <a:prstGeom prst="rect">
            <a:avLst/>
          </a:prstGeom>
        </p:spPr>
      </p:pic>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Alive</a:t>
            </a:r>
            <a:r>
              <a:rPr lang="en-US" dirty="0">
                <a:effectLst/>
              </a:rPr>
              <a:t>?  </a:t>
            </a:r>
            <a:endParaRPr lang="en-US" i="1" dirty="0">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br>
              <a:rPr lang="en-US" baseline="30000" dirty="0">
                <a:effectLst>
                  <a:outerShdw blurRad="38100" dist="38100" dir="2700000" algn="tl">
                    <a:srgbClr val="000000">
                      <a:alpha val="43137"/>
                    </a:srgbClr>
                  </a:outerShdw>
                </a:effectLst>
              </a:rPr>
            </a:br>
            <a:r>
              <a:rPr lang="en-US" b="0"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4</a:t>
            </a:r>
            <a:r>
              <a:rPr lang="en-US" dirty="0">
                <a:effectLst>
                  <a:outerShdw blurRad="38100" dist="38100" dir="2700000" algn="tl">
                    <a:srgbClr val="000000">
                      <a:alpha val="43137"/>
                    </a:srgbClr>
                  </a:outerShdw>
                </a:effectLst>
              </a:rPr>
              <a:t> By faith Abel offered ...</a:t>
            </a:r>
          </a:p>
        </p:txBody>
      </p:sp>
    </p:spTree>
    <p:extLst>
      <p:ext uri="{BB962C8B-B14F-4D97-AF65-F5344CB8AC3E}">
        <p14:creationId xmlns:p14="http://schemas.microsoft.com/office/powerpoint/2010/main" val="1910417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rPr>
              <a:t>Is Your Faith </a:t>
            </a:r>
            <a:r>
              <a:rPr lang="en-US" u="sng" dirty="0">
                <a:effectLst>
                  <a:glow rad="127000">
                    <a:srgbClr val="FF0000">
                      <a:alpha val="0"/>
                    </a:srgbClr>
                  </a:glow>
                </a:effectLst>
              </a:rPr>
              <a:t>Alive</a:t>
            </a:r>
            <a:r>
              <a:rPr lang="en-US" dirty="0">
                <a:effectLst/>
              </a:rPr>
              <a:t>?  </a:t>
            </a:r>
            <a:endParaRPr lang="en-US" i="1" dirty="0">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br>
              <a:rPr lang="en-US" baseline="30000"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5</a:t>
            </a:r>
            <a:r>
              <a:rPr lang="en-US" dirty="0">
                <a:effectLst>
                  <a:outerShdw blurRad="38100" dist="38100" dir="2700000" algn="tl">
                    <a:srgbClr val="000000">
                      <a:alpha val="43137"/>
                    </a:srgbClr>
                  </a:outerShdw>
                </a:effectLst>
              </a:rPr>
              <a:t> By faith Enoch was taken ... </a:t>
            </a:r>
          </a:p>
        </p:txBody>
      </p:sp>
      <p:pic>
        <p:nvPicPr>
          <p:cNvPr id="5" name="Picture 4"/>
          <p:cNvPicPr>
            <a:picLocks noChangeAspect="1"/>
          </p:cNvPicPr>
          <p:nvPr/>
        </p:nvPicPr>
        <p:blipFill>
          <a:blip r:embed="rId3"/>
          <a:stretch>
            <a:fillRect/>
          </a:stretch>
        </p:blipFill>
        <p:spPr>
          <a:xfrm>
            <a:off x="7164833" y="536026"/>
            <a:ext cx="4446013" cy="5932251"/>
          </a:xfrm>
          <a:prstGeom prst="rect">
            <a:avLst/>
          </a:prstGeom>
          <a:effectLst>
            <a:outerShdw blurRad="50800" dist="152400" dir="2700000" algn="ctr" rotWithShape="0">
              <a:schemeClr val="tx1">
                <a:alpha val="51000"/>
              </a:schemeClr>
            </a:outerShdw>
          </a:effectLst>
        </p:spPr>
      </p:pic>
    </p:spTree>
    <p:extLst>
      <p:ext uri="{BB962C8B-B14F-4D97-AF65-F5344CB8AC3E}">
        <p14:creationId xmlns:p14="http://schemas.microsoft.com/office/powerpoint/2010/main" val="9309123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32100"/>
          <a:stretch/>
        </p:blipFill>
        <p:spPr>
          <a:xfrm>
            <a:off x="0" y="1478643"/>
            <a:ext cx="12192000" cy="5379358"/>
          </a:xfrm>
          <a:prstGeom prst="rect">
            <a:avLst/>
          </a:prstGeom>
        </p:spPr>
      </p:pic>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outerShdw blurRad="38100" dist="38100" dir="2700000" algn="tl">
                    <a:srgbClr val="000000">
                      <a:alpha val="43137"/>
                    </a:srgbClr>
                  </a:outerShdw>
                </a:effectLst>
              </a:rPr>
              <a:t>Alive</a:t>
            </a:r>
            <a:r>
              <a:rPr lang="en-US" dirty="0">
                <a:effectLst/>
              </a:rPr>
              <a:t>?  </a:t>
            </a:r>
            <a:endParaRPr lang="en-US" i="1" dirty="0">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endParaRPr lang="en-US" sz="2000" i="1" dirty="0">
              <a:effectLst>
                <a:outerShdw blurRad="38100" dist="38100" dir="2700000" algn="tl">
                  <a:srgbClr val="000000">
                    <a:alpha val="43137"/>
                  </a:srgbClr>
                </a:outerShdw>
              </a:effectLst>
            </a:endParaRPr>
          </a:p>
          <a:p>
            <a:br>
              <a:rPr lang="en-US" sz="2000" baseline="30000"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7</a:t>
            </a:r>
            <a:r>
              <a:rPr lang="en-US" dirty="0">
                <a:effectLst>
                  <a:outerShdw blurRad="38100" dist="38100" dir="2700000" algn="tl">
                    <a:srgbClr val="000000">
                      <a:alpha val="43137"/>
                    </a:srgbClr>
                  </a:outerShdw>
                </a:effectLst>
              </a:rPr>
              <a:t> By faith Noah...built an ark</a:t>
            </a:r>
          </a:p>
        </p:txBody>
      </p:sp>
    </p:spTree>
    <p:extLst>
      <p:ext uri="{BB962C8B-B14F-4D97-AF65-F5344CB8AC3E}">
        <p14:creationId xmlns:p14="http://schemas.microsoft.com/office/powerpoint/2010/main" val="1699517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flipH="1">
            <a:off x="0" y="182880"/>
            <a:ext cx="12192000" cy="6858000"/>
          </a:xfrm>
          <a:prstGeom prst="rect">
            <a:avLst/>
          </a:prstGeom>
        </p:spPr>
      </p:pic>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outerShdw blurRad="38100" dist="38100" dir="2700000" algn="tl">
                    <a:srgbClr val="000000">
                      <a:alpha val="43137"/>
                    </a:srgbClr>
                  </a:outerShdw>
                </a:effectLst>
              </a:rPr>
              <a:t>Alive</a:t>
            </a:r>
            <a:r>
              <a:rPr lang="en-US" dirty="0">
                <a:effectLst/>
              </a:rPr>
              <a:t>?  </a:t>
            </a:r>
            <a:endParaRPr lang="en-US" i="1" dirty="0">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br>
              <a:rPr lang="en-US" baseline="30000" dirty="0">
                <a:effectLst>
                  <a:outerShdw blurRad="38100" dist="38100" dir="2700000" algn="tl">
                    <a:srgbClr val="000000">
                      <a:alpha val="43137"/>
                    </a:srgbClr>
                  </a:outerShdw>
                </a:effectLst>
              </a:rPr>
            </a:br>
            <a:endParaRPr lang="en-US" baseline="30000" dirty="0">
              <a:effectLst>
                <a:outerShdw blurRad="38100" dist="38100" dir="2700000" algn="tl">
                  <a:srgbClr val="000000">
                    <a:alpha val="43137"/>
                  </a:srgbClr>
                </a:outerShdw>
              </a:effectLst>
            </a:endParaRPr>
          </a:p>
          <a:p>
            <a:endParaRPr lang="en-US" baseline="30000" dirty="0">
              <a:effectLst>
                <a:outerShdw blurRad="38100" dist="38100" dir="2700000" algn="tl">
                  <a:srgbClr val="000000">
                    <a:alpha val="43137"/>
                  </a:srgbClr>
                </a:outerShdw>
              </a:effectLst>
            </a:endParaRPr>
          </a:p>
          <a:p>
            <a:endParaRPr lang="en-US" baseline="30000" dirty="0">
              <a:effectLst>
                <a:outerShdw blurRad="38100" dist="38100" dir="2700000" algn="tl">
                  <a:srgbClr val="000000">
                    <a:alpha val="43137"/>
                  </a:srgbClr>
                </a:outerShdw>
              </a:effectLst>
            </a:endParaRPr>
          </a:p>
          <a:p>
            <a:endParaRPr lang="en-US" baseline="30000"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17</a:t>
            </a:r>
            <a:r>
              <a:rPr lang="en-US" dirty="0">
                <a:effectLst>
                  <a:outerShdw blurRad="38100" dist="38100" dir="2700000" algn="tl">
                    <a:srgbClr val="000000">
                      <a:alpha val="43137"/>
                    </a:srgbClr>
                  </a:outerShdw>
                </a:effectLst>
              </a:rPr>
              <a:t> By faith Abraham ...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offered Isaac as a sacrifice.</a:t>
            </a:r>
          </a:p>
        </p:txBody>
      </p:sp>
    </p:spTree>
    <p:extLst>
      <p:ext uri="{BB962C8B-B14F-4D97-AF65-F5344CB8AC3E}">
        <p14:creationId xmlns:p14="http://schemas.microsoft.com/office/powerpoint/2010/main" val="8937529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30598"/>
          <a:stretch/>
        </p:blipFill>
        <p:spPr>
          <a:xfrm>
            <a:off x="0" y="1345868"/>
            <a:ext cx="12192000" cy="5475556"/>
          </a:xfrm>
          <a:prstGeom prst="rect">
            <a:avLst/>
          </a:prstGeom>
        </p:spPr>
      </p:pic>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Alive</a:t>
            </a:r>
            <a:r>
              <a:rPr lang="en-US" dirty="0">
                <a:effectLst/>
              </a:rPr>
              <a:t>?  </a:t>
            </a:r>
            <a:endParaRPr lang="en-US" i="1" dirty="0">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br>
              <a:rPr lang="en-US" baseline="30000"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24</a:t>
            </a:r>
            <a:r>
              <a:rPr lang="en-US" dirty="0">
                <a:effectLst>
                  <a:outerShdw blurRad="38100" dist="38100" dir="2700000" algn="tl">
                    <a:srgbClr val="000000">
                      <a:alpha val="43137"/>
                    </a:srgbClr>
                  </a:outerShdw>
                </a:effectLst>
              </a:rPr>
              <a:t> By faith Moses ...</a:t>
            </a:r>
          </a:p>
          <a:p>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25</a:t>
            </a:r>
            <a:r>
              <a:rPr lang="en-US" dirty="0">
                <a:effectLst>
                  <a:outerShdw blurRad="38100" dist="38100" dir="2700000" algn="tl">
                    <a:srgbClr val="000000">
                      <a:alpha val="43137"/>
                    </a:srgbClr>
                  </a:outerShdw>
                </a:effectLst>
              </a:rPr>
              <a:t> ...chose to be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mistreated ...</a:t>
            </a:r>
          </a:p>
        </p:txBody>
      </p:sp>
    </p:spTree>
    <p:extLst>
      <p:ext uri="{BB962C8B-B14F-4D97-AF65-F5344CB8AC3E}">
        <p14:creationId xmlns:p14="http://schemas.microsoft.com/office/powerpoint/2010/main" val="10346350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913731"/>
            <a:ext cx="12192000" cy="5944269"/>
          </a:xfrm>
          <a:prstGeom prst="rect">
            <a:avLst/>
          </a:prstGeom>
        </p:spPr>
      </p:pic>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Alive</a:t>
            </a:r>
            <a:r>
              <a:rPr lang="en-US" dirty="0">
                <a:effectLst/>
              </a:rPr>
              <a:t>?  </a:t>
            </a:r>
            <a:endParaRPr lang="en-US" i="1" dirty="0">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br>
              <a:rPr lang="en-US" baseline="30000"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a:t>
            </a:r>
          </a:p>
          <a:p>
            <a:endParaRPr lang="en-US" baseline="30000" dirty="0">
              <a:effectLst>
                <a:outerShdw blurRad="38100" dist="38100" dir="2700000" algn="tl">
                  <a:srgbClr val="000000">
                    <a:alpha val="43137"/>
                  </a:srgbClr>
                </a:outerShdw>
              </a:effectLst>
            </a:endParaRPr>
          </a:p>
          <a:p>
            <a:endParaRPr lang="en-US" baseline="30000" dirty="0">
              <a:effectLst>
                <a:outerShdw blurRad="38100" dist="38100" dir="2700000" algn="tl">
                  <a:srgbClr val="000000">
                    <a:alpha val="43137"/>
                  </a:srgbClr>
                </a:outerShdw>
              </a:effectLst>
            </a:endParaRPr>
          </a:p>
          <a:p>
            <a:endParaRPr lang="en-US" baseline="30000" dirty="0">
              <a:effectLst>
                <a:outerShdw blurRad="38100" dist="38100" dir="2700000" algn="tl">
                  <a:srgbClr val="000000">
                    <a:alpha val="43137"/>
                  </a:srgbClr>
                </a:outerShdw>
              </a:effectLst>
            </a:endParaRPr>
          </a:p>
          <a:p>
            <a:r>
              <a:rPr lang="en-US" baseline="30000" dirty="0">
                <a:effectLst>
                  <a:outerShdw blurRad="38100" dist="38100" dir="2700000" algn="tl">
                    <a:srgbClr val="000000">
                      <a:alpha val="43137"/>
                    </a:srgbClr>
                  </a:outerShdw>
                </a:effectLst>
              </a:rPr>
              <a:t>29</a:t>
            </a:r>
            <a:r>
              <a:rPr lang="en-US" dirty="0">
                <a:effectLst>
                  <a:outerShdw blurRad="38100" dist="38100" dir="2700000" algn="tl">
                    <a:srgbClr val="000000">
                      <a:alpha val="43137"/>
                    </a:srgbClr>
                  </a:outerShdw>
                </a:effectLst>
              </a:rPr>
              <a:t> By faith the people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passed through the Red Sea</a:t>
            </a:r>
          </a:p>
        </p:txBody>
      </p:sp>
    </p:spTree>
    <p:extLst>
      <p:ext uri="{BB962C8B-B14F-4D97-AF65-F5344CB8AC3E}">
        <p14:creationId xmlns:p14="http://schemas.microsoft.com/office/powerpoint/2010/main" val="4117358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2000" cy="7201467"/>
          </a:xfrm>
          <a:prstGeom prst="rect">
            <a:avLst/>
          </a:prstGeom>
        </p:spPr>
      </p:pic>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Alive</a:t>
            </a:r>
            <a:r>
              <a:rPr lang="en-US" dirty="0">
                <a:effectLst/>
              </a:rPr>
              <a:t>?  </a:t>
            </a:r>
            <a:endParaRPr lang="en-US" i="1" dirty="0">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br>
              <a:rPr lang="en-US" baseline="30000" dirty="0">
                <a:effectLst>
                  <a:outerShdw blurRad="38100" dist="38100" dir="2700000" algn="tl">
                    <a:srgbClr val="000000">
                      <a:alpha val="43137"/>
                    </a:srgbClr>
                  </a:outerShdw>
                </a:effectLst>
              </a:rPr>
            </a:br>
            <a:endParaRPr lang="en-US" baseline="30000" dirty="0">
              <a:effectLst>
                <a:outerShdw blurRad="38100" dist="38100" dir="2700000" algn="tl">
                  <a:srgbClr val="000000">
                    <a:alpha val="43137"/>
                  </a:srgbClr>
                </a:outerShdw>
              </a:effectLst>
            </a:endParaRPr>
          </a:p>
          <a:p>
            <a:endParaRPr lang="en-US" baseline="30000" dirty="0">
              <a:effectLst>
                <a:outerShdw blurRad="38100" dist="38100" dir="2700000" algn="tl">
                  <a:srgbClr val="000000">
                    <a:alpha val="43137"/>
                  </a:srgbClr>
                </a:outerShdw>
              </a:effectLst>
            </a:endParaRPr>
          </a:p>
          <a:p>
            <a:endParaRPr lang="en-US" baseline="30000" dirty="0">
              <a:effectLst>
                <a:outerShdw blurRad="38100" dist="38100" dir="2700000" algn="tl">
                  <a:srgbClr val="000000">
                    <a:alpha val="43137"/>
                  </a:srgbClr>
                </a:outerShdw>
              </a:effectLst>
            </a:endParaRPr>
          </a:p>
          <a:p>
            <a:endParaRPr lang="en-US" baseline="30000" dirty="0">
              <a:effectLst>
                <a:outerShdw blurRad="38100" dist="38100" dir="2700000" algn="tl">
                  <a:srgbClr val="000000">
                    <a:alpha val="43137"/>
                  </a:srgbClr>
                </a:outerShdw>
              </a:effectLst>
            </a:endParaRPr>
          </a:p>
          <a:p>
            <a:endParaRPr lang="en-US" baseline="30000" dirty="0">
              <a:effectLst>
                <a:outerShdw blurRad="38100" dist="38100" dir="2700000" algn="tl">
                  <a:srgbClr val="000000">
                    <a:alpha val="43137"/>
                  </a:srgbClr>
                </a:outerShdw>
              </a:effectLst>
            </a:endParaRPr>
          </a:p>
          <a:p>
            <a:r>
              <a:rPr lang="en-US" baseline="30000" dirty="0">
                <a:effectLst>
                  <a:outerShdw blurRad="38100" dist="38100" dir="2700000" algn="tl">
                    <a:srgbClr val="000000">
                      <a:alpha val="43137"/>
                    </a:srgbClr>
                  </a:outerShdw>
                </a:effectLst>
              </a:rPr>
              <a:t>							</a:t>
            </a:r>
            <a:r>
              <a:rPr lang="en-US" baseline="30000" dirty="0">
                <a:effectLst>
                  <a:glow rad="127000">
                    <a:srgbClr val="15276D"/>
                  </a:glow>
                  <a:outerShdw blurRad="38100" dist="38100" dir="2700000" algn="tl">
                    <a:srgbClr val="000000">
                      <a:alpha val="43137"/>
                    </a:srgbClr>
                  </a:outerShdw>
                </a:effectLst>
              </a:rPr>
              <a:t>30</a:t>
            </a:r>
            <a:r>
              <a:rPr lang="en-US" dirty="0">
                <a:effectLst>
                  <a:glow rad="127000">
                    <a:srgbClr val="15276D"/>
                  </a:glow>
                  <a:outerShdw blurRad="38100" dist="38100" dir="2700000" algn="tl">
                    <a:srgbClr val="000000">
                      <a:alpha val="43137"/>
                    </a:srgbClr>
                  </a:outerShdw>
                </a:effectLst>
              </a:rPr>
              <a:t> By faith the walls </a:t>
            </a:r>
            <a:br>
              <a:rPr lang="en-US" dirty="0">
                <a:effectLst>
                  <a:glow rad="127000">
                    <a:srgbClr val="15276D"/>
                  </a:glow>
                  <a:outerShdw blurRad="38100" dist="38100" dir="2700000" algn="tl">
                    <a:srgbClr val="000000">
                      <a:alpha val="43137"/>
                    </a:srgbClr>
                  </a:outerShdw>
                </a:effectLst>
              </a:rPr>
            </a:br>
            <a:r>
              <a:rPr lang="en-US" dirty="0">
                <a:effectLst>
                  <a:glow rad="127000">
                    <a:srgbClr val="15276D"/>
                  </a:glow>
                  <a:outerShdw blurRad="38100" dist="38100" dir="2700000" algn="tl">
                    <a:srgbClr val="000000">
                      <a:alpha val="43137"/>
                    </a:srgbClr>
                  </a:outerShdw>
                </a:effectLst>
              </a:rPr>
              <a:t>								of Jericho fell...</a:t>
            </a:r>
          </a:p>
        </p:txBody>
      </p:sp>
    </p:spTree>
    <p:extLst>
      <p:ext uri="{BB962C8B-B14F-4D97-AF65-F5344CB8AC3E}">
        <p14:creationId xmlns:p14="http://schemas.microsoft.com/office/powerpoint/2010/main" val="807778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0" y="902921"/>
            <a:ext cx="12192000" cy="6320839"/>
          </a:xfrm>
          <a:prstGeom prst="rect">
            <a:avLst/>
          </a:prstGeom>
        </p:spPr>
      </p:pic>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Alive</a:t>
            </a:r>
            <a:r>
              <a:rPr lang="en-US" dirty="0">
                <a:effectLst/>
              </a:rPr>
              <a:t>?  </a:t>
            </a:r>
            <a:endParaRPr lang="en-US" i="1" dirty="0">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br>
              <a:rPr lang="en-US" baseline="30000" dirty="0">
                <a:effectLst>
                  <a:outerShdw blurRad="38100" dist="38100" dir="2700000" algn="tl">
                    <a:srgbClr val="000000">
                      <a:alpha val="43137"/>
                    </a:srgbClr>
                  </a:outerShdw>
                </a:effectLst>
              </a:rPr>
            </a:br>
            <a:r>
              <a:rPr lang="en-US" baseline="30000" dirty="0">
                <a:effectLst>
                  <a:outerShdw blurRad="38100" dist="38100" dir="2700000" algn="tl">
                    <a:srgbClr val="000000">
                      <a:alpha val="43137"/>
                    </a:srgbClr>
                  </a:outerShdw>
                </a:effectLst>
              </a:rPr>
              <a:t>32</a:t>
            </a:r>
            <a:r>
              <a:rPr lang="en-US" dirty="0">
                <a:effectLst>
                  <a:outerShdw blurRad="38100" dist="38100" dir="2700000" algn="tl">
                    <a:srgbClr val="000000">
                      <a:alpha val="43137"/>
                    </a:srgbClr>
                  </a:outerShdw>
                </a:effectLst>
              </a:rPr>
              <a:t> And what more shall I say?  </a:t>
            </a:r>
          </a:p>
          <a:p>
            <a:r>
              <a:rPr lang="en-US" baseline="30000" dirty="0">
                <a:effectLst>
                  <a:outerShdw blurRad="38100" dist="38100" dir="2700000" algn="tl">
                    <a:srgbClr val="000000">
                      <a:alpha val="43137"/>
                    </a:srgbClr>
                  </a:outerShdw>
                </a:effectLst>
              </a:rPr>
              <a:t>33</a:t>
            </a:r>
            <a:r>
              <a:rPr lang="en-US" dirty="0">
                <a:effectLst>
                  <a:outerShdw blurRad="38100" dist="38100" dir="2700000" algn="tl">
                    <a:srgbClr val="000000">
                      <a:alpha val="43137"/>
                    </a:srgbClr>
                  </a:outerShdw>
                </a:effectLst>
              </a:rPr>
              <a:t> [Others] who shut the mouths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of lions,</a:t>
            </a:r>
          </a:p>
        </p:txBody>
      </p:sp>
    </p:spTree>
    <p:extLst>
      <p:ext uri="{BB962C8B-B14F-4D97-AF65-F5344CB8AC3E}">
        <p14:creationId xmlns:p14="http://schemas.microsoft.com/office/powerpoint/2010/main" val="29822611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003855"/>
            <a:ext cx="12170499" cy="7393577"/>
          </a:xfrm>
          <a:prstGeom prst="rect">
            <a:avLst/>
          </a:prstGeom>
        </p:spPr>
      </p:pic>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Alive</a:t>
            </a:r>
            <a:r>
              <a:rPr lang="en-US" dirty="0">
                <a:effectLst/>
              </a:rPr>
              <a:t>?  </a:t>
            </a:r>
            <a:endParaRPr lang="en-US" i="1" dirty="0">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br>
              <a:rPr lang="en-US" baseline="30000" dirty="0">
                <a:effectLst>
                  <a:outerShdw blurRad="38100" dist="38100" dir="2700000" algn="tl">
                    <a:srgbClr val="000000">
                      <a:alpha val="43137"/>
                    </a:srgbClr>
                  </a:outerShdw>
                </a:effectLst>
              </a:rPr>
            </a:br>
            <a:r>
              <a:rPr lang="en-US" baseline="30000" dirty="0">
                <a:effectLst>
                  <a:outerShdw blurRad="38100" dist="38100" dir="2700000" algn="tl">
                    <a:srgbClr val="000000">
                      <a:alpha val="43137"/>
                    </a:srgbClr>
                  </a:outerShdw>
                </a:effectLst>
              </a:rPr>
              <a:t>34</a:t>
            </a:r>
            <a:r>
              <a:rPr lang="en-US" dirty="0">
                <a:effectLst>
                  <a:outerShdw blurRad="38100" dist="38100" dir="2700000" algn="tl">
                    <a:srgbClr val="000000">
                      <a:alpha val="43137"/>
                    </a:srgbClr>
                  </a:outerShdw>
                </a:effectLst>
              </a:rPr>
              <a:t> quenched the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fury of the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flames, </a:t>
            </a:r>
          </a:p>
        </p:txBody>
      </p:sp>
      <p:pic>
        <p:nvPicPr>
          <p:cNvPr id="5" name="Picture 4"/>
          <p:cNvPicPr>
            <a:picLocks noChangeAspect="1"/>
          </p:cNvPicPr>
          <p:nvPr/>
        </p:nvPicPr>
        <p:blipFill>
          <a:blip r:embed="rId4"/>
          <a:stretch>
            <a:fillRect/>
          </a:stretch>
        </p:blipFill>
        <p:spPr>
          <a:xfrm>
            <a:off x="13373100" y="628650"/>
            <a:ext cx="12192000" cy="7769352"/>
          </a:xfrm>
          <a:prstGeom prst="rect">
            <a:avLst/>
          </a:prstGeom>
        </p:spPr>
      </p:pic>
      <p:sp>
        <p:nvSpPr>
          <p:cNvPr id="7" name="Content Placeholder 2"/>
          <p:cNvSpPr txBox="1">
            <a:spLocks/>
          </p:cNvSpPr>
          <p:nvPr/>
        </p:nvSpPr>
        <p:spPr>
          <a:xfrm>
            <a:off x="4240306" y="5711952"/>
            <a:ext cx="11944574" cy="47322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1pPr>
            <a:lvl2pPr marL="457200" indent="0" algn="l" defTabSz="914400" rtl="0" eaLnBrk="1" latinLnBrk="0" hangingPunct="1">
              <a:lnSpc>
                <a:spcPct val="90000"/>
              </a:lnSpc>
              <a:spcBef>
                <a:spcPts val="5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2pPr>
            <a:lvl3pPr marL="914400" indent="0" algn="l" defTabSz="914400" rtl="0" eaLnBrk="1" latinLnBrk="0" hangingPunct="1">
              <a:lnSpc>
                <a:spcPct val="90000"/>
              </a:lnSpc>
              <a:spcBef>
                <a:spcPts val="5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3pPr>
            <a:lvl4pPr marL="1371600" indent="0" algn="l" defTabSz="914400" rtl="0" eaLnBrk="1" latinLnBrk="0" hangingPunct="1">
              <a:lnSpc>
                <a:spcPct val="90000"/>
              </a:lnSpc>
              <a:spcBef>
                <a:spcPts val="5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4pPr>
            <a:lvl5pPr marL="1828800" indent="0" algn="l" defTabSz="914400" rtl="0" eaLnBrk="1" latinLnBrk="0" hangingPunct="1">
              <a:lnSpc>
                <a:spcPct val="90000"/>
              </a:lnSpc>
              <a:spcBef>
                <a:spcPts val="500"/>
              </a:spcBef>
              <a:buFontTx/>
              <a:buNone/>
              <a:defRPr sz="4000" b="1" kern="1200">
                <a:solidFill>
                  <a:schemeClr val="bg1"/>
                </a:solidFill>
                <a:effectLst>
                  <a:outerShdw blurRad="101600" dist="38100" dir="2700000" algn="tl">
                    <a:srgbClr val="000000">
                      <a:alpha val="64000"/>
                    </a:srgb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918821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9612" t="1" b="48582"/>
          <a:stretch/>
        </p:blipFill>
        <p:spPr>
          <a:xfrm>
            <a:off x="6029843" y="1458684"/>
            <a:ext cx="6820525" cy="5399316"/>
          </a:xfrm>
          <a:prstGeom prst="rect">
            <a:avLst/>
          </a:prstGeom>
        </p:spPr>
      </p:pic>
      <p:sp>
        <p:nvSpPr>
          <p:cNvPr id="2" name="Title 1"/>
          <p:cNvSpPr>
            <a:spLocks noGrp="1"/>
          </p:cNvSpPr>
          <p:nvPr>
            <p:ph type="title"/>
          </p:nvPr>
        </p:nvSpPr>
        <p:spPr/>
        <p:txBody>
          <a:bodyPr/>
          <a:lstStyle/>
          <a:p>
            <a:r>
              <a:rPr lang="en-US" dirty="0">
                <a:solidFill>
                  <a:schemeClr val="accent1">
                    <a:lumMod val="60000"/>
                    <a:lumOff val="40000"/>
                  </a:schemeClr>
                </a:solidFill>
              </a:rPr>
              <a:t>God told Habakkuk ...</a:t>
            </a:r>
          </a:p>
        </p:txBody>
      </p:sp>
      <p:sp>
        <p:nvSpPr>
          <p:cNvPr id="5" name="Title 1"/>
          <p:cNvSpPr txBox="1">
            <a:spLocks/>
          </p:cNvSpPr>
          <p:nvPr/>
        </p:nvSpPr>
        <p:spPr>
          <a:xfrm>
            <a:off x="514350" y="1136650"/>
            <a:ext cx="11573547" cy="5564188"/>
          </a:xfrm>
          <a:prstGeom prst="rect">
            <a:avLst/>
          </a:prstGeom>
        </p:spPr>
        <p:txBody>
          <a:bodyPr vert="horz" lIns="91440" tIns="45720" rIns="91440" bIns="45720" rtlCol="0" anchor="ctr">
            <a:noAutofit/>
          </a:bodyPr>
          <a:lstStyle>
            <a:lvl1pPr algn="l" defTabSz="914400" rtl="0" eaLnBrk="1" latinLnBrk="0" hangingPunct="1">
              <a:lnSpc>
                <a:spcPct val="95000"/>
              </a:lnSpc>
              <a:spcBef>
                <a:spcPct val="0"/>
              </a:spcBef>
              <a:buNone/>
              <a:defRPr sz="6000" b="1" kern="1200">
                <a:solidFill>
                  <a:schemeClr val="bg1"/>
                </a:solidFill>
                <a:effectLst>
                  <a:outerShdw blurRad="127000" dist="38100" dir="2700000" algn="tl">
                    <a:srgbClr val="000000">
                      <a:alpha val="68000"/>
                    </a:srgbClr>
                  </a:outerShdw>
                </a:effectLst>
                <a:latin typeface="Mom´sTypewriter" panose="00000400000000000000" pitchFamily="2" charset="0"/>
                <a:ea typeface="+mj-ea"/>
                <a:cs typeface="+mj-cs"/>
              </a:defRPr>
            </a:lvl1pPr>
          </a:lstStyle>
          <a:p>
            <a:r>
              <a:rPr lang="en-US" sz="8800"/>
              <a:t>“But </a:t>
            </a:r>
            <a:br>
              <a:rPr lang="en-US"/>
            </a:br>
            <a:r>
              <a:rPr lang="en-US" sz="4800"/>
              <a:t>the </a:t>
            </a:r>
            <a:r>
              <a:rPr lang="en-US"/>
              <a:t>righteous </a:t>
            </a:r>
            <a:br>
              <a:rPr lang="en-US"/>
            </a:br>
            <a:r>
              <a:rPr lang="en-US"/>
              <a:t>will </a:t>
            </a:r>
            <a:r>
              <a:rPr lang="en-US" sz="8800"/>
              <a:t>live</a:t>
            </a:r>
            <a:r>
              <a:rPr lang="en-US"/>
              <a:t> </a:t>
            </a:r>
            <a:br>
              <a:rPr lang="en-US"/>
            </a:br>
            <a:r>
              <a:rPr lang="en-US"/>
              <a:t>by </a:t>
            </a:r>
            <a:r>
              <a:rPr lang="en-US" sz="8000"/>
              <a:t>his</a:t>
            </a:r>
            <a:r>
              <a:rPr lang="en-US"/>
              <a:t> </a:t>
            </a:r>
            <a:r>
              <a:rPr lang="en-US" sz="8800">
                <a:effectLst>
                  <a:glow rad="190500">
                    <a:srgbClr val="0E1B4A"/>
                  </a:glow>
                  <a:outerShdw blurRad="127000" dist="38100" dir="2700000" algn="tl">
                    <a:srgbClr val="000000">
                      <a:alpha val="68000"/>
                    </a:srgbClr>
                  </a:outerShdw>
                </a:effectLst>
              </a:rPr>
              <a:t>faith</a:t>
            </a:r>
            <a:r>
              <a:rPr lang="en-US" sz="8800"/>
              <a:t>”</a:t>
            </a:r>
            <a:endParaRPr lang="en-US" sz="8800" dirty="0"/>
          </a:p>
        </p:txBody>
      </p:sp>
    </p:spTree>
    <p:extLst>
      <p:ext uri="{BB962C8B-B14F-4D97-AF65-F5344CB8AC3E}">
        <p14:creationId xmlns:p14="http://schemas.microsoft.com/office/powerpoint/2010/main" val="614902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880860" y="1508760"/>
            <a:ext cx="5311140" cy="6524378"/>
          </a:xfrm>
          <a:prstGeom prst="rect">
            <a:avLst/>
          </a:prstGeom>
        </p:spPr>
      </p:pic>
      <p:sp>
        <p:nvSpPr>
          <p:cNvPr id="2" name="Title 1"/>
          <p:cNvSpPr>
            <a:spLocks noGrp="1"/>
          </p:cNvSpPr>
          <p:nvPr>
            <p:ph type="title"/>
          </p:nvPr>
        </p:nvSpPr>
        <p:spPr/>
        <p:txBody>
          <a:bodyPr/>
          <a:lstStyle/>
          <a:p>
            <a:r>
              <a:rPr lang="en-US" dirty="0">
                <a:effectLst/>
              </a:rPr>
              <a:t>Is Your Faith </a:t>
            </a:r>
            <a:r>
              <a:rPr lang="en-US" u="sng" dirty="0">
                <a:effectLst>
                  <a:glow rad="127000">
                    <a:srgbClr val="FF0000"/>
                  </a:glow>
                </a:effectLst>
              </a:rPr>
              <a:t>Alive</a:t>
            </a:r>
            <a:r>
              <a:rPr lang="en-US" dirty="0">
                <a:effectLst/>
              </a:rPr>
              <a:t>?  </a:t>
            </a:r>
            <a:endParaRPr lang="en-US" i="1" dirty="0">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br>
              <a:rPr lang="en-US" baseline="30000" dirty="0">
                <a:effectLst>
                  <a:outerShdw blurRad="38100" dist="38100" dir="2700000" algn="tl">
                    <a:srgbClr val="000000">
                      <a:alpha val="43137"/>
                    </a:srgbClr>
                  </a:outerShdw>
                </a:effectLst>
              </a:rPr>
            </a:br>
            <a:r>
              <a:rPr lang="en-US" baseline="30000" dirty="0">
                <a:effectLst>
                  <a:outerShdw blurRad="38100" dist="38100" dir="2700000" algn="tl">
                    <a:srgbClr val="000000">
                      <a:alpha val="43137"/>
                    </a:srgbClr>
                  </a:outerShdw>
                </a:effectLst>
              </a:rPr>
              <a:t>36</a:t>
            </a:r>
            <a:r>
              <a:rPr lang="en-US" dirty="0">
                <a:effectLst>
                  <a:outerShdw blurRad="38100" dist="38100" dir="2700000" algn="tl">
                    <a:srgbClr val="000000">
                      <a:alpha val="43137"/>
                    </a:srgbClr>
                  </a:outerShdw>
                </a:effectLst>
              </a:rPr>
              <a:t> Some faced jeers and flogging,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while still others were chained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and put in prison.</a:t>
            </a:r>
          </a:p>
          <a:p>
            <a:r>
              <a:rPr lang="en-US" dirty="0">
                <a:effectLst>
                  <a:outerShdw blurRad="38100" dist="38100" dir="2700000" algn="tl">
                    <a:srgbClr val="000000">
                      <a:alpha val="43137"/>
                    </a:srgbClr>
                  </a:outerShdw>
                </a:effectLst>
              </a:rPr>
              <a:t> </a:t>
            </a:r>
            <a:r>
              <a:rPr lang="en-US" baseline="30000" dirty="0">
                <a:effectLst>
                  <a:outerShdw blurRad="38100" dist="38100" dir="2700000" algn="tl">
                    <a:srgbClr val="000000">
                      <a:alpha val="43137"/>
                    </a:srgbClr>
                  </a:outerShdw>
                </a:effectLst>
              </a:rPr>
              <a:t>37</a:t>
            </a:r>
            <a:r>
              <a:rPr lang="en-US" dirty="0">
                <a:effectLst>
                  <a:outerShdw blurRad="38100" dist="38100" dir="2700000" algn="tl">
                    <a:srgbClr val="000000">
                      <a:alpha val="43137"/>
                    </a:srgbClr>
                  </a:outerShdw>
                </a:effectLst>
              </a:rPr>
              <a:t> They were stoned; they were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sawed in two; </a:t>
            </a:r>
            <a:r>
              <a:rPr lang="en-US" dirty="0">
                <a:effectLst>
                  <a:glow rad="127000">
                    <a:srgbClr val="FF0000"/>
                  </a:glow>
                  <a:outerShdw blurRad="38100" dist="38100" dir="2700000" algn="tl">
                    <a:srgbClr val="000000">
                      <a:alpha val="43137"/>
                    </a:srgbClr>
                  </a:outerShdw>
                </a:effectLst>
              </a:rPr>
              <a:t>they were put to </a:t>
            </a:r>
            <a:br>
              <a:rPr lang="en-US" dirty="0">
                <a:effectLst>
                  <a:glow rad="127000">
                    <a:srgbClr val="FF0000"/>
                  </a:glow>
                  <a:outerShdw blurRad="38100" dist="38100" dir="2700000" algn="tl">
                    <a:srgbClr val="000000">
                      <a:alpha val="43137"/>
                    </a:srgbClr>
                  </a:outerShdw>
                </a:effectLst>
              </a:rPr>
            </a:br>
            <a:r>
              <a:rPr lang="en-US" dirty="0">
                <a:effectLst>
                  <a:glow rad="127000">
                    <a:srgbClr val="FF0000"/>
                  </a:glow>
                  <a:outerShdw blurRad="38100" dist="38100" dir="2700000" algn="tl">
                    <a:srgbClr val="000000">
                      <a:alpha val="43137"/>
                    </a:srgbClr>
                  </a:outerShdw>
                </a:effectLst>
              </a:rPr>
              <a:t>death by the sword</a:t>
            </a:r>
            <a:r>
              <a:rPr lang="en-US"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24285347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38316" y="2125980"/>
            <a:ext cx="6693407" cy="6858000"/>
          </a:xfrm>
          <a:prstGeom prst="rect">
            <a:avLst/>
          </a:prstGeom>
        </p:spPr>
      </p:pic>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Is Your Faith </a:t>
            </a:r>
            <a:r>
              <a:rPr lang="en-US" u="sng" dirty="0">
                <a:effectLst>
                  <a:glow rad="127000">
                    <a:srgbClr val="FF0000"/>
                  </a:glow>
                  <a:outerShdw blurRad="38100" dist="38100" dir="2700000" algn="tl">
                    <a:srgbClr val="000000">
                      <a:alpha val="43137"/>
                    </a:srgbClr>
                  </a:outerShdw>
                </a:effectLst>
              </a:rPr>
              <a:t>Alive</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br>
              <a:rPr lang="en-US" baseline="30000" dirty="0">
                <a:effectLst>
                  <a:outerShdw blurRad="38100" dist="38100" dir="2700000" algn="tl">
                    <a:srgbClr val="000000">
                      <a:alpha val="43137"/>
                    </a:srgbClr>
                  </a:outerShdw>
                </a:effectLst>
              </a:rPr>
            </a:br>
            <a:r>
              <a:rPr lang="en-US" baseline="30000" dirty="0">
                <a:effectLst>
                  <a:outerShdw blurRad="38100" dist="38100" dir="2700000" algn="tl">
                    <a:srgbClr val="000000">
                      <a:alpha val="43137"/>
                    </a:srgbClr>
                  </a:outerShdw>
                </a:effectLst>
              </a:rPr>
              <a:t>38</a:t>
            </a:r>
            <a:r>
              <a:rPr lang="en-US" dirty="0">
                <a:effectLst>
                  <a:outerShdw blurRad="38100" dist="38100" dir="2700000" algn="tl">
                    <a:srgbClr val="000000">
                      <a:alpha val="43137"/>
                    </a:srgbClr>
                  </a:outerShdw>
                </a:effectLst>
              </a:rPr>
              <a:t> the world was not worthy of them.  </a:t>
            </a:r>
          </a:p>
          <a:p>
            <a:endParaRPr lang="en-US" dirty="0">
              <a:effectLst>
                <a:outerShdw blurRad="38100" dist="38100" dir="2700000" algn="tl">
                  <a:srgbClr val="000000">
                    <a:alpha val="43137"/>
                  </a:srgbClr>
                </a:outerShdw>
              </a:effectLst>
            </a:endParaRPr>
          </a:p>
          <a:p>
            <a:endParaRPr lang="en-US" sz="1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5053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338316" y="2125980"/>
            <a:ext cx="6693407" cy="6858000"/>
          </a:xfrm>
          <a:prstGeom prst="rect">
            <a:avLst/>
          </a:prstGeom>
        </p:spPr>
      </p:pic>
      <p:sp>
        <p:nvSpPr>
          <p:cNvPr id="2" name="Title 1"/>
          <p:cNvSpPr>
            <a:spLocks noGrp="1"/>
          </p:cNvSpPr>
          <p:nvPr>
            <p:ph type="title"/>
          </p:nvPr>
        </p:nvSpPr>
        <p:spPr/>
        <p:txBody>
          <a:bodyPr/>
          <a:lstStyle/>
          <a:p>
            <a:r>
              <a:rPr lang="en-US" dirty="0">
                <a:effectLst>
                  <a:outerShdw blurRad="38100" dist="38100" dir="2700000" algn="tl">
                    <a:srgbClr val="000000">
                      <a:alpha val="43137"/>
                    </a:srgbClr>
                  </a:outerShdw>
                </a:effectLst>
              </a:rPr>
              <a:t>Is Your Faith </a:t>
            </a:r>
            <a:r>
              <a:rPr lang="en-US" u="sng" dirty="0">
                <a:effectLst>
                  <a:glow rad="127000">
                    <a:srgbClr val="FF0000"/>
                  </a:glow>
                  <a:outerShdw blurRad="38100" dist="38100" dir="2700000" algn="tl">
                    <a:srgbClr val="000000">
                      <a:alpha val="43137"/>
                    </a:srgbClr>
                  </a:outerShdw>
                </a:effectLst>
              </a:rPr>
              <a:t>Alive</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br>
              <a:rPr lang="en-US" baseline="30000" dirty="0">
                <a:effectLst>
                  <a:outerShdw blurRad="38100" dist="38100" dir="2700000" algn="tl">
                    <a:srgbClr val="000000">
                      <a:alpha val="43137"/>
                    </a:srgbClr>
                  </a:outerShdw>
                </a:effectLst>
              </a:rPr>
            </a:br>
            <a:r>
              <a:rPr lang="en-US" baseline="30000" dirty="0">
                <a:effectLst>
                  <a:outerShdw blurRad="38100" dist="38100" dir="2700000" algn="tl">
                    <a:srgbClr val="000000">
                      <a:alpha val="43137"/>
                    </a:srgbClr>
                  </a:outerShdw>
                </a:effectLst>
              </a:rPr>
              <a:t>38</a:t>
            </a:r>
            <a:r>
              <a:rPr lang="en-US" dirty="0">
                <a:effectLst>
                  <a:outerShdw blurRad="38100" dist="38100" dir="2700000" algn="tl">
                    <a:srgbClr val="000000">
                      <a:alpha val="43137"/>
                    </a:srgbClr>
                  </a:outerShdw>
                </a:effectLst>
              </a:rPr>
              <a:t> the world was not worthy of them.  </a:t>
            </a:r>
          </a:p>
          <a:p>
            <a:endParaRPr lang="en-US" dirty="0">
              <a:effectLst>
                <a:outerShdw blurRad="38100" dist="38100" dir="2700000" algn="tl">
                  <a:srgbClr val="000000">
                    <a:alpha val="43137"/>
                  </a:srgbClr>
                </a:outerShdw>
              </a:effectLst>
            </a:endParaRPr>
          </a:p>
          <a:p>
            <a:endParaRPr lang="en-US" sz="1600" dirty="0">
              <a:effectLst>
                <a:outerShdw blurRad="38100" dist="38100" dir="2700000" algn="tl">
                  <a:srgbClr val="000000">
                    <a:alpha val="43137"/>
                  </a:srgbClr>
                </a:outerShdw>
              </a:effectLst>
            </a:endParaRPr>
          </a:p>
          <a:p>
            <a:pPr lvl="2"/>
            <a:r>
              <a:rPr lang="en-US" b="0" baseline="30000" dirty="0">
                <a:effectLst>
                  <a:outerShdw blurRad="38100" dist="38100" dir="2700000" algn="tl">
                    <a:srgbClr val="000000">
                      <a:alpha val="43137"/>
                    </a:srgbClr>
                  </a:outerShdw>
                </a:effectLst>
                <a:latin typeface="Mom´sTypewriter" panose="00000400000000000000" pitchFamily="2" charset="0"/>
              </a:rPr>
              <a:t>39</a:t>
            </a:r>
            <a:r>
              <a:rPr lang="en-US" b="0" dirty="0">
                <a:effectLst>
                  <a:outerShdw blurRad="38100" dist="38100" dir="2700000" algn="tl">
                    <a:srgbClr val="000000">
                      <a:alpha val="43137"/>
                    </a:srgbClr>
                  </a:outerShdw>
                </a:effectLst>
                <a:latin typeface="Mom´sTypewriter" panose="00000400000000000000" pitchFamily="2" charset="0"/>
              </a:rPr>
              <a:t> These were </a:t>
            </a:r>
            <a:br>
              <a:rPr lang="en-US" b="0" dirty="0">
                <a:effectLst>
                  <a:outerShdw blurRad="38100" dist="38100" dir="2700000" algn="tl">
                    <a:srgbClr val="000000">
                      <a:alpha val="43137"/>
                    </a:srgbClr>
                  </a:outerShdw>
                </a:effectLst>
                <a:latin typeface="Mom´sTypewriter" panose="00000400000000000000" pitchFamily="2" charset="0"/>
              </a:rPr>
            </a:br>
            <a:r>
              <a:rPr lang="en-US" b="0" dirty="0">
                <a:effectLst>
                  <a:outerShdw blurRad="38100" dist="38100" dir="2700000" algn="tl">
                    <a:srgbClr val="000000">
                      <a:alpha val="43137"/>
                    </a:srgbClr>
                  </a:outerShdw>
                </a:effectLst>
                <a:latin typeface="Mom´sTypewriter" panose="00000400000000000000" pitchFamily="2" charset="0"/>
              </a:rPr>
              <a:t>all commended </a:t>
            </a:r>
            <a:br>
              <a:rPr lang="en-US" b="0" dirty="0">
                <a:effectLst>
                  <a:outerShdw blurRad="38100" dist="38100" dir="2700000" algn="tl">
                    <a:srgbClr val="000000">
                      <a:alpha val="43137"/>
                    </a:srgbClr>
                  </a:outerShdw>
                </a:effectLst>
                <a:latin typeface="Mom´sTypewriter" panose="00000400000000000000" pitchFamily="2" charset="0"/>
              </a:rPr>
            </a:br>
            <a:r>
              <a:rPr lang="en-US" b="0" dirty="0">
                <a:effectLst>
                  <a:outerShdw blurRad="38100" dist="38100" dir="2700000" algn="tl">
                    <a:srgbClr val="000000">
                      <a:alpha val="43137"/>
                    </a:srgbClr>
                  </a:outerShdw>
                </a:effectLst>
                <a:latin typeface="Mom´sTypewriter" panose="00000400000000000000" pitchFamily="2" charset="0"/>
              </a:rPr>
              <a:t>for their faith</a:t>
            </a:r>
            <a:endParaRPr lang="en-US" dirty="0">
              <a:effectLst>
                <a:outerShdw blurRad="38100" dist="38100" dir="2700000" algn="tl">
                  <a:srgbClr val="000000">
                    <a:alpha val="43137"/>
                  </a:srgbClr>
                </a:outerShdw>
              </a:effectLst>
              <a:latin typeface="Mom´sTypewriter" panose="00000400000000000000" pitchFamily="2" charset="0"/>
            </a:endParaRP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7684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338316" y="2125980"/>
            <a:ext cx="6693407" cy="6858000"/>
          </a:xfrm>
          <a:prstGeom prst="rect">
            <a:avLst/>
          </a:prstGeom>
        </p:spPr>
      </p:pic>
      <p:sp>
        <p:nvSpPr>
          <p:cNvPr id="2" name="Title 1"/>
          <p:cNvSpPr>
            <a:spLocks noGrp="1"/>
          </p:cNvSpPr>
          <p:nvPr>
            <p:ph type="title"/>
          </p:nvPr>
        </p:nvSpPr>
        <p:spPr>
          <a:xfrm>
            <a:off x="0" y="365125"/>
            <a:ext cx="12191999" cy="1061339"/>
          </a:xfrm>
        </p:spPr>
        <p:txBody>
          <a:bodyPr/>
          <a:lstStyle/>
          <a:p>
            <a:r>
              <a:rPr lang="en-US" dirty="0">
                <a:solidFill>
                  <a:srgbClr val="FF0000"/>
                </a:solidFill>
                <a:effectLst>
                  <a:glow rad="190500">
                    <a:schemeClr val="bg1"/>
                  </a:glow>
                  <a:outerShdw blurRad="38100" dist="38100" dir="2700000" algn="tl">
                    <a:srgbClr val="000000">
                      <a:alpha val="43137"/>
                    </a:srgbClr>
                  </a:outerShdw>
                </a:effectLst>
              </a:rPr>
              <a:t>Your Faith can be </a:t>
            </a:r>
            <a:r>
              <a:rPr lang="en-US" dirty="0">
                <a:solidFill>
                  <a:srgbClr val="FF0000"/>
                </a:solidFill>
                <a:effectLst>
                  <a:glow rad="190500">
                    <a:schemeClr val="bg1"/>
                  </a:glow>
                </a:effectLst>
              </a:rPr>
              <a:t>Alive too</a:t>
            </a:r>
            <a:r>
              <a:rPr lang="en-US" dirty="0">
                <a:solidFill>
                  <a:srgbClr val="FF0000"/>
                </a:solidFill>
                <a:effectLst>
                  <a:glow rad="190500">
                    <a:schemeClr val="bg1"/>
                  </a:glow>
                  <a:outerShdw blurRad="38100" dist="38100" dir="2700000" algn="tl">
                    <a:srgbClr val="000000">
                      <a:alpha val="43137"/>
                    </a:srgbClr>
                  </a:outerShdw>
                </a:effectLst>
              </a:rPr>
              <a:t>!  </a:t>
            </a:r>
            <a:endParaRPr lang="en-US" i="1" dirty="0">
              <a:solidFill>
                <a:srgbClr val="FF0000"/>
              </a:solidFill>
              <a:effectLst>
                <a:glow rad="190500">
                  <a:schemeClr val="bg1"/>
                </a:glow>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 </a:t>
            </a:r>
            <a:r>
              <a:rPr lang="en-US" sz="7200" i="1" dirty="0">
                <a:effectLst>
                  <a:glow rad="127000">
                    <a:srgbClr val="15276D"/>
                  </a:glow>
                  <a:outerShdw blurRad="38100" dist="38100" dir="2700000" algn="tl">
                    <a:srgbClr val="000000">
                      <a:alpha val="43137"/>
                    </a:srgbClr>
                  </a:outerShdw>
                </a:effectLst>
              </a:rPr>
              <a:t>will live </a:t>
            </a:r>
            <a:r>
              <a:rPr lang="en-US" i="1" dirty="0">
                <a:effectLst>
                  <a:outerShdw blurRad="38100" dist="38100" dir="2700000" algn="tl">
                    <a:srgbClr val="000000">
                      <a:alpha val="43137"/>
                    </a:srgbClr>
                  </a:outerShdw>
                </a:effectLst>
              </a:rPr>
              <a:t>... by his faith“</a:t>
            </a:r>
          </a:p>
          <a:p>
            <a:br>
              <a:rPr lang="en-US" baseline="30000" dirty="0">
                <a:effectLst>
                  <a:outerShdw blurRad="38100" dist="38100" dir="2700000" algn="tl">
                    <a:srgbClr val="000000">
                      <a:alpha val="43137"/>
                    </a:srgbClr>
                  </a:outerShdw>
                </a:effectLst>
              </a:rPr>
            </a:br>
            <a:r>
              <a:rPr lang="en-US" baseline="30000" dirty="0">
                <a:effectLst>
                  <a:outerShdw blurRad="38100" dist="38100" dir="2700000" algn="tl">
                    <a:srgbClr val="000000">
                      <a:alpha val="43137"/>
                    </a:srgbClr>
                  </a:outerShdw>
                </a:effectLst>
              </a:rPr>
              <a:t>38</a:t>
            </a:r>
            <a:r>
              <a:rPr lang="en-US" dirty="0">
                <a:effectLst>
                  <a:outerShdw blurRad="38100" dist="38100" dir="2700000" algn="tl">
                    <a:srgbClr val="000000">
                      <a:alpha val="43137"/>
                    </a:srgbClr>
                  </a:outerShdw>
                </a:effectLst>
              </a:rPr>
              <a:t> the world was not worthy of them.  </a:t>
            </a:r>
          </a:p>
          <a:p>
            <a:endParaRPr lang="en-US" dirty="0">
              <a:effectLst>
                <a:outerShdw blurRad="38100" dist="38100" dir="2700000" algn="tl">
                  <a:srgbClr val="000000">
                    <a:alpha val="43137"/>
                  </a:srgbClr>
                </a:outerShdw>
              </a:effectLst>
            </a:endParaRPr>
          </a:p>
          <a:p>
            <a:endParaRPr lang="en-US" sz="1600" dirty="0">
              <a:effectLst>
                <a:outerShdw blurRad="38100" dist="38100" dir="2700000" algn="tl">
                  <a:srgbClr val="000000">
                    <a:alpha val="43137"/>
                  </a:srgbClr>
                </a:outerShdw>
              </a:effectLst>
            </a:endParaRPr>
          </a:p>
          <a:p>
            <a:pPr lvl="2"/>
            <a:r>
              <a:rPr lang="en-US" b="0" baseline="30000" dirty="0">
                <a:effectLst>
                  <a:outerShdw blurRad="38100" dist="38100" dir="2700000" algn="tl">
                    <a:srgbClr val="000000">
                      <a:alpha val="43137"/>
                    </a:srgbClr>
                  </a:outerShdw>
                </a:effectLst>
                <a:latin typeface="Mom´sTypewriter" panose="00000400000000000000" pitchFamily="2" charset="0"/>
              </a:rPr>
              <a:t>39</a:t>
            </a:r>
            <a:r>
              <a:rPr lang="en-US" b="0" dirty="0">
                <a:effectLst>
                  <a:outerShdw blurRad="38100" dist="38100" dir="2700000" algn="tl">
                    <a:srgbClr val="000000">
                      <a:alpha val="43137"/>
                    </a:srgbClr>
                  </a:outerShdw>
                </a:effectLst>
                <a:latin typeface="Mom´sTypewriter" panose="00000400000000000000" pitchFamily="2" charset="0"/>
              </a:rPr>
              <a:t> These were </a:t>
            </a:r>
            <a:br>
              <a:rPr lang="en-US" b="0" dirty="0">
                <a:effectLst>
                  <a:outerShdw blurRad="38100" dist="38100" dir="2700000" algn="tl">
                    <a:srgbClr val="000000">
                      <a:alpha val="43137"/>
                    </a:srgbClr>
                  </a:outerShdw>
                </a:effectLst>
                <a:latin typeface="Mom´sTypewriter" panose="00000400000000000000" pitchFamily="2" charset="0"/>
              </a:rPr>
            </a:br>
            <a:r>
              <a:rPr lang="en-US" b="0" dirty="0">
                <a:effectLst>
                  <a:outerShdw blurRad="38100" dist="38100" dir="2700000" algn="tl">
                    <a:srgbClr val="000000">
                      <a:alpha val="43137"/>
                    </a:srgbClr>
                  </a:outerShdw>
                </a:effectLst>
                <a:latin typeface="Mom´sTypewriter" panose="00000400000000000000" pitchFamily="2" charset="0"/>
              </a:rPr>
              <a:t>all commended </a:t>
            </a:r>
            <a:br>
              <a:rPr lang="en-US" b="0" dirty="0">
                <a:effectLst>
                  <a:outerShdw blurRad="38100" dist="38100" dir="2700000" algn="tl">
                    <a:srgbClr val="000000">
                      <a:alpha val="43137"/>
                    </a:srgbClr>
                  </a:outerShdw>
                </a:effectLst>
                <a:latin typeface="Mom´sTypewriter" panose="00000400000000000000" pitchFamily="2" charset="0"/>
              </a:rPr>
            </a:br>
            <a:r>
              <a:rPr lang="en-US" b="0" dirty="0">
                <a:effectLst>
                  <a:outerShdw blurRad="38100" dist="38100" dir="2700000" algn="tl">
                    <a:srgbClr val="000000">
                      <a:alpha val="43137"/>
                    </a:srgbClr>
                  </a:outerShdw>
                </a:effectLst>
                <a:latin typeface="Mom´sTypewriter" panose="00000400000000000000" pitchFamily="2" charset="0"/>
              </a:rPr>
              <a:t>for their faith</a:t>
            </a:r>
            <a:endParaRPr lang="en-US" dirty="0">
              <a:effectLst>
                <a:outerShdw blurRad="38100" dist="38100" dir="2700000" algn="tl">
                  <a:srgbClr val="000000">
                    <a:alpha val="43137"/>
                  </a:srgbClr>
                </a:outerShdw>
              </a:effectLst>
              <a:latin typeface="Mom´sTypewriter" panose="00000400000000000000" pitchFamily="2" charset="0"/>
            </a:endParaRP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903904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outerShdw blurRad="38100" dist="38100" dir="2700000" algn="tl">
                    <a:srgbClr val="000000">
                      <a:alpha val="43137"/>
                    </a:srgbClr>
                  </a:outerShdw>
                </a:effectLst>
              </a:rPr>
              <a:t>Is Your Faith </a:t>
            </a:r>
            <a:r>
              <a:rPr lang="en-US" u="sng" dirty="0">
                <a:effectLst>
                  <a:glow rad="127000">
                    <a:srgbClr val="FF0000"/>
                  </a:glow>
                  <a:outerShdw blurRad="38100" dist="38100" dir="2700000" algn="tl">
                    <a:srgbClr val="000000">
                      <a:alpha val="43137"/>
                    </a:srgbClr>
                  </a:outerShdw>
                </a:effectLst>
              </a:rPr>
              <a:t>Personal</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will live ... </a:t>
            </a:r>
            <a:r>
              <a:rPr lang="en-US" sz="7200" i="1" dirty="0">
                <a:effectLst>
                  <a:glow rad="127000">
                    <a:srgbClr val="FF0000"/>
                  </a:glow>
                  <a:outerShdw blurRad="38100" dist="38100" dir="2700000" algn="tl">
                    <a:srgbClr val="000000">
                      <a:alpha val="43137"/>
                    </a:srgbClr>
                  </a:outerShdw>
                </a:effectLst>
              </a:rPr>
              <a:t>by his faith</a:t>
            </a:r>
            <a:r>
              <a:rPr lang="en-US" sz="7200" i="1" dirty="0">
                <a:effectLst>
                  <a:outerShdw blurRad="38100" dist="38100" dir="2700000" algn="tl">
                    <a:srgbClr val="000000">
                      <a:alpha val="43137"/>
                    </a:srgbClr>
                  </a:outerShdw>
                </a:effectLst>
              </a:rPr>
              <a:t>“</a:t>
            </a:r>
          </a:p>
          <a:p>
            <a:br>
              <a:rPr lang="en-US" baseline="30000"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480630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outerShdw blurRad="38100" dist="38100" dir="2700000" algn="tl">
                    <a:srgbClr val="000000">
                      <a:alpha val="43137"/>
                    </a:srgbClr>
                  </a:outerShdw>
                </a:effectLst>
              </a:rPr>
              <a:t>Is Your Faith </a:t>
            </a:r>
            <a:r>
              <a:rPr lang="en-US" u="sng" dirty="0">
                <a:effectLst>
                  <a:glow rad="127000">
                    <a:srgbClr val="FF0000"/>
                  </a:glow>
                  <a:outerShdw blurRad="38100" dist="38100" dir="2700000" algn="tl">
                    <a:srgbClr val="000000">
                      <a:alpha val="43137"/>
                    </a:srgbClr>
                  </a:outerShdw>
                </a:effectLst>
              </a:rPr>
              <a:t>Personal</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will live ... </a:t>
            </a:r>
            <a:r>
              <a:rPr lang="en-US" sz="7200" i="1" dirty="0">
                <a:effectLst>
                  <a:glow rad="127000">
                    <a:srgbClr val="15276D"/>
                  </a:glow>
                  <a:outerShdw blurRad="38100" dist="38100" dir="2700000" algn="tl">
                    <a:srgbClr val="000000">
                      <a:alpha val="43137"/>
                    </a:srgbClr>
                  </a:outerShdw>
                </a:effectLst>
              </a:rPr>
              <a:t>by his faith</a:t>
            </a:r>
            <a:r>
              <a:rPr lang="en-US" sz="7200" i="1" dirty="0">
                <a:effectLst>
                  <a:outerShdw blurRad="38100" dist="38100" dir="2700000" algn="tl">
                    <a:srgbClr val="000000">
                      <a:alpha val="43137"/>
                    </a:srgbClr>
                  </a:outerShdw>
                </a:effectLst>
              </a:rPr>
              <a:t>“</a:t>
            </a:r>
          </a:p>
          <a:p>
            <a:r>
              <a:rPr lang="en-US" dirty="0">
                <a:effectLst>
                  <a:outerShdw blurRad="38100" dist="38100" dir="2700000" algn="tl">
                    <a:srgbClr val="000000">
                      <a:alpha val="43137"/>
                    </a:srgbClr>
                  </a:outerShdw>
                </a:effectLst>
              </a:rPr>
              <a:t>It was for Habakkuk: </a:t>
            </a:r>
          </a:p>
          <a:p>
            <a:pPr>
              <a:lnSpc>
                <a:spcPct val="85000"/>
              </a:lnSpc>
            </a:pPr>
            <a:r>
              <a:rPr lang="en-US" baseline="30000" dirty="0">
                <a:effectLst>
                  <a:outerShdw blurRad="38100" dist="38100" dir="2700000" algn="tl">
                    <a:srgbClr val="000000">
                      <a:alpha val="43137"/>
                    </a:srgbClr>
                  </a:outerShdw>
                </a:effectLst>
              </a:rPr>
              <a:t> </a:t>
            </a:r>
            <a:r>
              <a:rPr lang="en-US" baseline="30000" dirty="0" err="1">
                <a:effectLst>
                  <a:outerShdw blurRad="38100" dist="38100" dir="2700000" algn="tl">
                    <a:srgbClr val="000000">
                      <a:alpha val="43137"/>
                    </a:srgbClr>
                  </a:outerShdw>
                </a:effectLst>
              </a:rPr>
              <a:t>Hab</a:t>
            </a:r>
            <a:r>
              <a:rPr lang="en-US" baseline="30000" dirty="0">
                <a:effectLst>
                  <a:outerShdw blurRad="38100" dist="38100" dir="2700000" algn="tl">
                    <a:srgbClr val="000000">
                      <a:alpha val="43137"/>
                    </a:srgbClr>
                  </a:outerShdw>
                </a:effectLst>
              </a:rPr>
              <a:t> 3:17 </a:t>
            </a:r>
            <a:r>
              <a:rPr lang="en-US" dirty="0">
                <a:effectLst>
                  <a:outerShdw blurRad="38100" dist="38100" dir="2700000" algn="tl">
                    <a:srgbClr val="000000">
                      <a:alpha val="43137"/>
                    </a:srgbClr>
                  </a:outerShdw>
                </a:effectLst>
              </a:rPr>
              <a:t>Though the fig tree does not bud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and there are no grapes on the vines,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though the olive crop fails and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the fields produce no food,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though there are no sheep in the pen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and no cattle in the stalls,  </a:t>
            </a:r>
          </a:p>
        </p:txBody>
      </p:sp>
      <p:pic>
        <p:nvPicPr>
          <p:cNvPr id="4" name="Picture 3"/>
          <p:cNvPicPr>
            <a:picLocks noChangeAspect="1"/>
          </p:cNvPicPr>
          <p:nvPr/>
        </p:nvPicPr>
        <p:blipFill rotWithShape="1">
          <a:blip r:embed="rId2"/>
          <a:srcRect l="29612" t="1" b="48582"/>
          <a:stretch/>
        </p:blipFill>
        <p:spPr>
          <a:xfrm>
            <a:off x="6692783" y="2283078"/>
            <a:ext cx="6154537" cy="4872102"/>
          </a:xfrm>
          <a:prstGeom prst="rect">
            <a:avLst/>
          </a:prstGeom>
        </p:spPr>
      </p:pic>
    </p:spTree>
    <p:extLst>
      <p:ext uri="{BB962C8B-B14F-4D97-AF65-F5344CB8AC3E}">
        <p14:creationId xmlns:p14="http://schemas.microsoft.com/office/powerpoint/2010/main" val="3420123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effectLst>
                  <a:outerShdw blurRad="38100" dist="38100" dir="2700000" algn="tl">
                    <a:srgbClr val="000000">
                      <a:alpha val="43137"/>
                    </a:srgbClr>
                  </a:outerShdw>
                </a:effectLst>
              </a:rPr>
              <a:t>Is Your Faith </a:t>
            </a:r>
            <a:r>
              <a:rPr lang="en-US" u="sng" dirty="0">
                <a:effectLst>
                  <a:glow rad="127000">
                    <a:srgbClr val="FF0000"/>
                  </a:glow>
                  <a:outerShdw blurRad="38100" dist="38100" dir="2700000" algn="tl">
                    <a:srgbClr val="000000">
                      <a:alpha val="43137"/>
                    </a:srgbClr>
                  </a:outerShdw>
                </a:effectLst>
              </a:rPr>
              <a:t>Personal</a:t>
            </a:r>
            <a:r>
              <a:rPr lang="en-US" dirty="0">
                <a:effectLst>
                  <a:outerShdw blurRad="38100" dist="38100" dir="2700000" algn="tl">
                    <a:srgbClr val="000000">
                      <a:alpha val="43137"/>
                    </a:srgbClr>
                  </a:outerShdw>
                </a:effectLst>
              </a:rPr>
              <a:t>?  </a:t>
            </a:r>
            <a:endParaRPr lang="en-US" i="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i="1" dirty="0">
                <a:effectLst>
                  <a:outerShdw blurRad="38100" dist="38100" dir="2700000" algn="tl">
                    <a:srgbClr val="000000">
                      <a:alpha val="43137"/>
                    </a:srgbClr>
                  </a:outerShdw>
                </a:effectLst>
              </a:rPr>
              <a:t>“But the righteous will live ... </a:t>
            </a:r>
            <a:r>
              <a:rPr lang="en-US" sz="7200" i="1" dirty="0">
                <a:effectLst>
                  <a:glow rad="127000">
                    <a:srgbClr val="15276D"/>
                  </a:glow>
                  <a:outerShdw blurRad="38100" dist="38100" dir="2700000" algn="tl">
                    <a:srgbClr val="000000">
                      <a:alpha val="43137"/>
                    </a:srgbClr>
                  </a:outerShdw>
                </a:effectLst>
              </a:rPr>
              <a:t>by his faith</a:t>
            </a:r>
            <a:r>
              <a:rPr lang="en-US" sz="7200" i="1" dirty="0">
                <a:effectLst>
                  <a:outerShdw blurRad="38100" dist="38100" dir="2700000" algn="tl">
                    <a:srgbClr val="000000">
                      <a:alpha val="43137"/>
                    </a:srgbClr>
                  </a:outerShdw>
                </a:effectLst>
              </a:rPr>
              <a:t>“</a:t>
            </a:r>
          </a:p>
          <a:p>
            <a:r>
              <a:rPr lang="en-US" dirty="0">
                <a:effectLst>
                  <a:outerShdw blurRad="38100" dist="38100" dir="2700000" algn="tl">
                    <a:srgbClr val="000000">
                      <a:alpha val="43137"/>
                    </a:srgbClr>
                  </a:outerShdw>
                </a:effectLst>
              </a:rPr>
              <a:t>It was for Habakkuk: </a:t>
            </a:r>
          </a:p>
          <a:p>
            <a:pPr>
              <a:lnSpc>
                <a:spcPct val="85000"/>
              </a:lnSpc>
            </a:pPr>
            <a:br>
              <a:rPr lang="en-US" baseline="30000" dirty="0">
                <a:effectLst>
                  <a:outerShdw blurRad="38100" dist="38100" dir="2700000" algn="tl">
                    <a:srgbClr val="000000">
                      <a:alpha val="43137"/>
                    </a:srgbClr>
                  </a:outerShdw>
                </a:effectLst>
              </a:rPr>
            </a:br>
            <a:r>
              <a:rPr lang="en-US" baseline="30000" dirty="0">
                <a:effectLst>
                  <a:outerShdw blurRad="38100" dist="38100" dir="2700000" algn="tl">
                    <a:srgbClr val="000000">
                      <a:alpha val="43137"/>
                    </a:srgbClr>
                  </a:outerShdw>
                </a:effectLst>
              </a:rPr>
              <a:t>18</a:t>
            </a:r>
            <a:r>
              <a:rPr lang="en-US" dirty="0">
                <a:effectLst>
                  <a:outerShdw blurRad="38100" dist="38100" dir="2700000" algn="tl">
                    <a:srgbClr val="000000">
                      <a:alpha val="43137"/>
                    </a:srgbClr>
                  </a:outerShdw>
                </a:effectLst>
              </a:rPr>
              <a:t> yet I will rejoice in the LORD,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I will be joyful in God my Savior. </a:t>
            </a:r>
          </a:p>
        </p:txBody>
      </p:sp>
      <p:pic>
        <p:nvPicPr>
          <p:cNvPr id="4" name="Picture 3"/>
          <p:cNvPicPr>
            <a:picLocks noChangeAspect="1"/>
          </p:cNvPicPr>
          <p:nvPr/>
        </p:nvPicPr>
        <p:blipFill rotWithShape="1">
          <a:blip r:embed="rId2"/>
          <a:srcRect l="29612" t="1" b="48582"/>
          <a:stretch/>
        </p:blipFill>
        <p:spPr>
          <a:xfrm>
            <a:off x="6692783" y="2283078"/>
            <a:ext cx="6154537" cy="4872102"/>
          </a:xfrm>
          <a:prstGeom prst="rect">
            <a:avLst/>
          </a:prstGeom>
        </p:spPr>
      </p:pic>
    </p:spTree>
    <p:extLst>
      <p:ext uri="{BB962C8B-B14F-4D97-AF65-F5344CB8AC3E}">
        <p14:creationId xmlns:p14="http://schemas.microsoft.com/office/powerpoint/2010/main" val="4264207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 me remind you ...</a:t>
            </a:r>
          </a:p>
        </p:txBody>
      </p:sp>
      <p:sp>
        <p:nvSpPr>
          <p:cNvPr id="3" name="Content Placeholder 2"/>
          <p:cNvSpPr>
            <a:spLocks noGrp="1"/>
          </p:cNvSpPr>
          <p:nvPr>
            <p:ph idx="1"/>
          </p:nvPr>
        </p:nvSpPr>
        <p:spPr/>
        <p:txBody>
          <a:bodyPr/>
          <a:lstStyle/>
          <a:p>
            <a:pPr algn="ctr"/>
            <a:endParaRPr lang="en-US" dirty="0"/>
          </a:p>
        </p:txBody>
      </p:sp>
      <p:pic>
        <p:nvPicPr>
          <p:cNvPr id="6" name="Picture 5"/>
          <p:cNvPicPr>
            <a:picLocks noChangeAspect="1"/>
          </p:cNvPicPr>
          <p:nvPr/>
        </p:nvPicPr>
        <p:blipFill>
          <a:blip r:embed="rId2"/>
          <a:stretch>
            <a:fillRect/>
          </a:stretch>
        </p:blipFill>
        <p:spPr>
          <a:xfrm>
            <a:off x="8501795" y="2381040"/>
            <a:ext cx="3143689" cy="3010320"/>
          </a:xfrm>
          <a:prstGeom prst="rect">
            <a:avLst/>
          </a:prstGeom>
        </p:spPr>
      </p:pic>
    </p:spTree>
    <p:extLst>
      <p:ext uri="{BB962C8B-B14F-4D97-AF65-F5344CB8AC3E}">
        <p14:creationId xmlns:p14="http://schemas.microsoft.com/office/powerpoint/2010/main" val="2900463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 me remind you ...</a:t>
            </a:r>
          </a:p>
        </p:txBody>
      </p:sp>
      <p:sp>
        <p:nvSpPr>
          <p:cNvPr id="3" name="Content Placeholder 2"/>
          <p:cNvSpPr>
            <a:spLocks noGrp="1"/>
          </p:cNvSpPr>
          <p:nvPr>
            <p:ph idx="1"/>
          </p:nvPr>
        </p:nvSpPr>
        <p:spPr/>
        <p:txBody>
          <a:bodyPr>
            <a:normAutofit/>
          </a:bodyPr>
          <a:lstStyle/>
          <a:p>
            <a:pPr marL="571500" indent="-342900">
              <a:lnSpc>
                <a:spcPct val="150000"/>
              </a:lnSpc>
              <a:buFont typeface="Arial" panose="020B0604020202020204" pitchFamily="34" charset="0"/>
              <a:buChar char="•"/>
            </a:pPr>
            <a:r>
              <a:rPr lang="en-US" sz="4400" dirty="0"/>
              <a:t>Your faith can be EXCEPTIONAL!</a:t>
            </a:r>
          </a:p>
          <a:p>
            <a:pPr algn="ctr"/>
            <a:endParaRPr lang="en-US" sz="4400" dirty="0"/>
          </a:p>
        </p:txBody>
      </p:sp>
      <p:pic>
        <p:nvPicPr>
          <p:cNvPr id="6" name="Picture 5"/>
          <p:cNvPicPr>
            <a:picLocks noChangeAspect="1"/>
          </p:cNvPicPr>
          <p:nvPr/>
        </p:nvPicPr>
        <p:blipFill>
          <a:blip r:embed="rId2"/>
          <a:stretch>
            <a:fillRect/>
          </a:stretch>
        </p:blipFill>
        <p:spPr>
          <a:xfrm>
            <a:off x="8501795" y="2381040"/>
            <a:ext cx="3143689" cy="3010320"/>
          </a:xfrm>
          <a:prstGeom prst="rect">
            <a:avLst/>
          </a:prstGeom>
        </p:spPr>
      </p:pic>
    </p:spTree>
    <p:extLst>
      <p:ext uri="{BB962C8B-B14F-4D97-AF65-F5344CB8AC3E}">
        <p14:creationId xmlns:p14="http://schemas.microsoft.com/office/powerpoint/2010/main" val="30983142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 me remind you ...</a:t>
            </a:r>
          </a:p>
        </p:txBody>
      </p:sp>
      <p:sp>
        <p:nvSpPr>
          <p:cNvPr id="3" name="Content Placeholder 2"/>
          <p:cNvSpPr>
            <a:spLocks noGrp="1"/>
          </p:cNvSpPr>
          <p:nvPr>
            <p:ph idx="1"/>
          </p:nvPr>
        </p:nvSpPr>
        <p:spPr/>
        <p:txBody>
          <a:bodyPr>
            <a:normAutofit/>
          </a:bodyPr>
          <a:lstStyle/>
          <a:p>
            <a:pPr marL="571500" indent="-342900">
              <a:lnSpc>
                <a:spcPct val="150000"/>
              </a:lnSpc>
              <a:buFont typeface="Arial" panose="020B0604020202020204" pitchFamily="34" charset="0"/>
              <a:buChar char="•"/>
            </a:pPr>
            <a:r>
              <a:rPr lang="en-US" sz="4400" dirty="0"/>
              <a:t>Your faith can be EXCEPTIONAL!</a:t>
            </a:r>
          </a:p>
          <a:p>
            <a:pPr marL="571500" indent="-342900">
              <a:lnSpc>
                <a:spcPct val="150000"/>
              </a:lnSpc>
              <a:buFont typeface="Arial" panose="020B0604020202020204" pitchFamily="34" charset="0"/>
              <a:buChar char="•"/>
            </a:pPr>
            <a:r>
              <a:rPr lang="en-US" sz="4400" dirty="0"/>
              <a:t>Your faith makes you RIGHTEOUS!</a:t>
            </a:r>
          </a:p>
          <a:p>
            <a:pPr algn="ctr"/>
            <a:endParaRPr lang="en-US" sz="4400" dirty="0"/>
          </a:p>
        </p:txBody>
      </p:sp>
      <p:pic>
        <p:nvPicPr>
          <p:cNvPr id="5" name="Picture 4"/>
          <p:cNvPicPr>
            <a:picLocks noChangeAspect="1"/>
          </p:cNvPicPr>
          <p:nvPr/>
        </p:nvPicPr>
        <p:blipFill>
          <a:blip r:embed="rId2"/>
          <a:stretch>
            <a:fillRect/>
          </a:stretch>
        </p:blipFill>
        <p:spPr>
          <a:xfrm>
            <a:off x="8501795" y="2381040"/>
            <a:ext cx="3143689" cy="3010320"/>
          </a:xfrm>
          <a:prstGeom prst="rect">
            <a:avLst/>
          </a:prstGeom>
        </p:spPr>
      </p:pic>
    </p:spTree>
    <p:extLst>
      <p:ext uri="{BB962C8B-B14F-4D97-AF65-F5344CB8AC3E}">
        <p14:creationId xmlns:p14="http://schemas.microsoft.com/office/powerpoint/2010/main" val="3737961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First</a:t>
            </a:r>
            <a:r>
              <a:rPr lang="en-US" dirty="0"/>
              <a:t> </a:t>
            </a:r>
            <a:r>
              <a:rPr lang="en-US" sz="5400" dirty="0"/>
              <a:t>of</a:t>
            </a:r>
            <a:r>
              <a:rPr lang="en-US" dirty="0"/>
              <a:t> </a:t>
            </a:r>
            <a:r>
              <a:rPr lang="en-US" sz="5400" dirty="0"/>
              <a:t>four</a:t>
            </a:r>
            <a:r>
              <a:rPr lang="en-US" dirty="0"/>
              <a:t> occurrences</a:t>
            </a:r>
          </a:p>
        </p:txBody>
      </p:sp>
      <p:sp>
        <p:nvSpPr>
          <p:cNvPr id="3" name="Content Placeholder 2"/>
          <p:cNvSpPr>
            <a:spLocks noGrp="1"/>
          </p:cNvSpPr>
          <p:nvPr>
            <p:ph idx="1"/>
          </p:nvPr>
        </p:nvSpPr>
        <p:spPr>
          <a:xfrm>
            <a:off x="2628900" y="1736725"/>
            <a:ext cx="11303000" cy="4351338"/>
          </a:xfrm>
        </p:spPr>
        <p:txBody>
          <a:bodyPr/>
          <a:lstStyle/>
          <a:p>
            <a:pPr marL="914400" indent="-914400">
              <a:buFont typeface="+mj-lt"/>
              <a:buAutoNum type="arabicPeriod"/>
            </a:pPr>
            <a:r>
              <a:rPr lang="en-US" sz="4800" dirty="0"/>
              <a:t>Habakkuk 2:4</a:t>
            </a:r>
          </a:p>
          <a:p>
            <a:pPr marL="742950" indent="-742950">
              <a:buFont typeface="+mj-lt"/>
              <a:buAutoNum type="arabicPeriod"/>
            </a:pPr>
            <a:endParaRPr lang="en-US" dirty="0"/>
          </a:p>
        </p:txBody>
      </p:sp>
    </p:spTree>
    <p:extLst>
      <p:ext uri="{BB962C8B-B14F-4D97-AF65-F5344CB8AC3E}">
        <p14:creationId xmlns:p14="http://schemas.microsoft.com/office/powerpoint/2010/main" val="31372483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 me remind you ...</a:t>
            </a:r>
          </a:p>
        </p:txBody>
      </p:sp>
      <p:sp>
        <p:nvSpPr>
          <p:cNvPr id="3" name="Content Placeholder 2"/>
          <p:cNvSpPr>
            <a:spLocks noGrp="1"/>
          </p:cNvSpPr>
          <p:nvPr>
            <p:ph idx="1"/>
          </p:nvPr>
        </p:nvSpPr>
        <p:spPr/>
        <p:txBody>
          <a:bodyPr>
            <a:normAutofit/>
          </a:bodyPr>
          <a:lstStyle/>
          <a:p>
            <a:pPr marL="571500" indent="-342900">
              <a:lnSpc>
                <a:spcPct val="150000"/>
              </a:lnSpc>
              <a:buFont typeface="Arial" panose="020B0604020202020204" pitchFamily="34" charset="0"/>
              <a:buChar char="•"/>
            </a:pPr>
            <a:r>
              <a:rPr lang="en-US" sz="4400" dirty="0"/>
              <a:t>Your faith can be EXCEPTIONAL!</a:t>
            </a:r>
          </a:p>
          <a:p>
            <a:pPr marL="571500" indent="-342900">
              <a:lnSpc>
                <a:spcPct val="150000"/>
              </a:lnSpc>
              <a:buFont typeface="Arial" panose="020B0604020202020204" pitchFamily="34" charset="0"/>
              <a:buChar char="•"/>
            </a:pPr>
            <a:r>
              <a:rPr lang="en-US" sz="4400" dirty="0"/>
              <a:t>Your faith makes you RIGHTEOUS!</a:t>
            </a:r>
          </a:p>
          <a:p>
            <a:pPr marL="571500" indent="-342900">
              <a:lnSpc>
                <a:spcPct val="150000"/>
              </a:lnSpc>
              <a:buFont typeface="Arial" panose="020B0604020202020204" pitchFamily="34" charset="0"/>
              <a:buChar char="•"/>
            </a:pPr>
            <a:r>
              <a:rPr lang="en-US" sz="4400" dirty="0"/>
              <a:t>Your faith needs to be  ALIVE!</a:t>
            </a:r>
          </a:p>
          <a:p>
            <a:pPr algn="ctr"/>
            <a:endParaRPr lang="en-US" sz="4400" dirty="0"/>
          </a:p>
        </p:txBody>
      </p:sp>
      <p:pic>
        <p:nvPicPr>
          <p:cNvPr id="5" name="Picture 4"/>
          <p:cNvPicPr>
            <a:picLocks noChangeAspect="1"/>
          </p:cNvPicPr>
          <p:nvPr/>
        </p:nvPicPr>
        <p:blipFill>
          <a:blip r:embed="rId2"/>
          <a:stretch>
            <a:fillRect/>
          </a:stretch>
        </p:blipFill>
        <p:spPr>
          <a:xfrm>
            <a:off x="8501795" y="2381040"/>
            <a:ext cx="3143689" cy="3010320"/>
          </a:xfrm>
          <a:prstGeom prst="rect">
            <a:avLst/>
          </a:prstGeom>
        </p:spPr>
      </p:pic>
    </p:spTree>
    <p:extLst>
      <p:ext uri="{BB962C8B-B14F-4D97-AF65-F5344CB8AC3E}">
        <p14:creationId xmlns:p14="http://schemas.microsoft.com/office/powerpoint/2010/main" val="33209048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 me remind you ...</a:t>
            </a:r>
          </a:p>
        </p:txBody>
      </p:sp>
      <p:sp>
        <p:nvSpPr>
          <p:cNvPr id="3" name="Content Placeholder 2"/>
          <p:cNvSpPr>
            <a:spLocks noGrp="1"/>
          </p:cNvSpPr>
          <p:nvPr>
            <p:ph idx="1"/>
          </p:nvPr>
        </p:nvSpPr>
        <p:spPr/>
        <p:txBody>
          <a:bodyPr>
            <a:normAutofit/>
          </a:bodyPr>
          <a:lstStyle/>
          <a:p>
            <a:pPr marL="571500" indent="-342900">
              <a:lnSpc>
                <a:spcPct val="150000"/>
              </a:lnSpc>
              <a:buFont typeface="Arial" panose="020B0604020202020204" pitchFamily="34" charset="0"/>
              <a:buChar char="•"/>
            </a:pPr>
            <a:r>
              <a:rPr lang="en-US" sz="4400" dirty="0"/>
              <a:t>Your faith can be EXCEPTIONAL!</a:t>
            </a:r>
          </a:p>
          <a:p>
            <a:pPr marL="571500" indent="-342900">
              <a:lnSpc>
                <a:spcPct val="150000"/>
              </a:lnSpc>
              <a:buFont typeface="Arial" panose="020B0604020202020204" pitchFamily="34" charset="0"/>
              <a:buChar char="•"/>
            </a:pPr>
            <a:r>
              <a:rPr lang="en-US" sz="4400" dirty="0"/>
              <a:t>Your faith makes you RIGHTEOUS!</a:t>
            </a:r>
          </a:p>
          <a:p>
            <a:pPr marL="571500" indent="-342900">
              <a:lnSpc>
                <a:spcPct val="150000"/>
              </a:lnSpc>
              <a:buFont typeface="Arial" panose="020B0604020202020204" pitchFamily="34" charset="0"/>
              <a:buChar char="•"/>
            </a:pPr>
            <a:r>
              <a:rPr lang="en-US" sz="4400" dirty="0"/>
              <a:t>Your faith needs to be  ALIVE!</a:t>
            </a:r>
          </a:p>
          <a:p>
            <a:pPr marL="571500" indent="-342900">
              <a:lnSpc>
                <a:spcPct val="150000"/>
              </a:lnSpc>
              <a:buFont typeface="Arial" panose="020B0604020202020204" pitchFamily="34" charset="0"/>
              <a:buChar char="•"/>
            </a:pPr>
            <a:r>
              <a:rPr lang="en-US" sz="4400" dirty="0"/>
              <a:t>Your faith must be PERSONAL!</a:t>
            </a:r>
          </a:p>
          <a:p>
            <a:pPr algn="ctr"/>
            <a:endParaRPr lang="en-US" sz="4400" dirty="0"/>
          </a:p>
        </p:txBody>
      </p:sp>
      <p:pic>
        <p:nvPicPr>
          <p:cNvPr id="5" name="Picture 4"/>
          <p:cNvPicPr>
            <a:picLocks noChangeAspect="1"/>
          </p:cNvPicPr>
          <p:nvPr/>
        </p:nvPicPr>
        <p:blipFill>
          <a:blip r:embed="rId2"/>
          <a:stretch>
            <a:fillRect/>
          </a:stretch>
        </p:blipFill>
        <p:spPr>
          <a:xfrm>
            <a:off x="8501795" y="2381040"/>
            <a:ext cx="3143689" cy="3010320"/>
          </a:xfrm>
          <a:prstGeom prst="rect">
            <a:avLst/>
          </a:prstGeom>
        </p:spPr>
      </p:pic>
    </p:spTree>
    <p:extLst>
      <p:ext uri="{BB962C8B-B14F-4D97-AF65-F5344CB8AC3E}">
        <p14:creationId xmlns:p14="http://schemas.microsoft.com/office/powerpoint/2010/main" val="31345685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691640"/>
            <a:ext cx="12192000" cy="3708708"/>
          </a:xfrm>
          <a:prstGeom prst="rect">
            <a:avLst/>
          </a:prstGeom>
          <a:noFill/>
        </p:spPr>
        <p:txBody>
          <a:bodyPr wrap="square" rtlCol="0">
            <a:spAutoFit/>
          </a:bodyPr>
          <a:lstStyle/>
          <a:p>
            <a:pPr algn="ctr"/>
            <a:r>
              <a:rPr lang="en-US" sz="11500" b="1" dirty="0">
                <a:solidFill>
                  <a:schemeClr val="bg1"/>
                </a:solidFill>
                <a:effectLst>
                  <a:outerShdw blurRad="38100" dist="38100" dir="2700000" algn="tl">
                    <a:srgbClr val="000000">
                      <a:alpha val="43137"/>
                    </a:srgbClr>
                  </a:outerShdw>
                </a:effectLst>
                <a:latin typeface="Mom´sTypewriter" panose="00000400000000000000" pitchFamily="2" charset="0"/>
              </a:rPr>
              <a:t>HOW? </a:t>
            </a:r>
            <a:br>
              <a:rPr lang="en-US" sz="6000" b="1" dirty="0">
                <a:solidFill>
                  <a:schemeClr val="bg1"/>
                </a:solidFill>
                <a:effectLst>
                  <a:outerShdw blurRad="38100" dist="38100" dir="2700000" algn="tl">
                    <a:srgbClr val="000000">
                      <a:alpha val="43137"/>
                    </a:srgbClr>
                  </a:outerShdw>
                </a:effectLst>
                <a:latin typeface="Mom´sTypewriter" panose="00000400000000000000" pitchFamily="2" charset="0"/>
              </a:rPr>
            </a:br>
            <a:br>
              <a:rPr lang="en-US" sz="6000" b="1" dirty="0">
                <a:solidFill>
                  <a:schemeClr val="bg1"/>
                </a:solidFill>
                <a:effectLst>
                  <a:outerShdw blurRad="38100" dist="38100" dir="2700000" algn="tl">
                    <a:srgbClr val="000000">
                      <a:alpha val="43137"/>
                    </a:srgbClr>
                  </a:outerShdw>
                </a:effectLst>
                <a:latin typeface="Mom´sTypewriter" panose="00000400000000000000" pitchFamily="2" charset="0"/>
              </a:rPr>
            </a:br>
            <a:endParaRPr lang="en-US" sz="6000" b="1" dirty="0">
              <a:solidFill>
                <a:schemeClr val="bg1"/>
              </a:solidFill>
              <a:effectLst>
                <a:outerShdw blurRad="38100" dist="38100" dir="2700000" algn="tl">
                  <a:srgbClr val="000000">
                    <a:alpha val="43137"/>
                  </a:srgbClr>
                </a:outerShdw>
              </a:effectLst>
              <a:latin typeface="Mom´sTypewriter" panose="00000400000000000000" pitchFamily="2" charset="0"/>
            </a:endParaRPr>
          </a:p>
        </p:txBody>
      </p:sp>
    </p:spTree>
    <p:extLst>
      <p:ext uri="{BB962C8B-B14F-4D97-AF65-F5344CB8AC3E}">
        <p14:creationId xmlns:p14="http://schemas.microsoft.com/office/powerpoint/2010/main" val="37945513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691640"/>
            <a:ext cx="12192000" cy="4632037"/>
          </a:xfrm>
          <a:prstGeom prst="rect">
            <a:avLst/>
          </a:prstGeom>
          <a:noFill/>
        </p:spPr>
        <p:txBody>
          <a:bodyPr wrap="square" rtlCol="0">
            <a:spAutoFit/>
          </a:bodyPr>
          <a:lstStyle/>
          <a:p>
            <a:pPr algn="ctr"/>
            <a:r>
              <a:rPr lang="en-US" sz="11500" b="1" dirty="0">
                <a:solidFill>
                  <a:schemeClr val="bg1"/>
                </a:solidFill>
                <a:effectLst>
                  <a:outerShdw blurRad="38100" dist="38100" dir="2700000" algn="tl">
                    <a:srgbClr val="000000">
                      <a:alpha val="43137"/>
                    </a:srgbClr>
                  </a:outerShdw>
                </a:effectLst>
                <a:latin typeface="Mom´sTypewriter" panose="00000400000000000000" pitchFamily="2" charset="0"/>
              </a:rPr>
              <a:t>HOW? </a:t>
            </a:r>
            <a:br>
              <a:rPr lang="en-US" sz="6000" b="1" dirty="0">
                <a:solidFill>
                  <a:schemeClr val="bg1"/>
                </a:solidFill>
                <a:effectLst>
                  <a:outerShdw blurRad="38100" dist="38100" dir="2700000" algn="tl">
                    <a:srgbClr val="000000">
                      <a:alpha val="43137"/>
                    </a:srgbClr>
                  </a:outerShdw>
                </a:effectLst>
                <a:latin typeface="Mom´sTypewriter" panose="00000400000000000000" pitchFamily="2" charset="0"/>
              </a:rPr>
            </a:br>
            <a:br>
              <a:rPr lang="en-US" sz="6000" b="1" dirty="0">
                <a:solidFill>
                  <a:schemeClr val="bg1"/>
                </a:solidFill>
                <a:effectLst>
                  <a:outerShdw blurRad="38100" dist="38100" dir="2700000" algn="tl">
                    <a:srgbClr val="000000">
                      <a:alpha val="43137"/>
                    </a:srgbClr>
                  </a:outerShdw>
                </a:effectLst>
                <a:latin typeface="Mom´sTypewriter" panose="00000400000000000000" pitchFamily="2" charset="0"/>
              </a:rPr>
            </a:br>
            <a:r>
              <a:rPr lang="en-US" sz="6000" b="1" dirty="0">
                <a:solidFill>
                  <a:schemeClr val="bg1"/>
                </a:solidFill>
                <a:effectLst>
                  <a:outerShdw blurRad="38100" dist="38100" dir="2700000" algn="tl">
                    <a:srgbClr val="000000">
                      <a:alpha val="43137"/>
                    </a:srgbClr>
                  </a:outerShdw>
                </a:effectLst>
                <a:latin typeface="Mom´sTypewriter" panose="00000400000000000000" pitchFamily="2" charset="0"/>
              </a:rPr>
              <a:t>Develop </a:t>
            </a:r>
            <a:r>
              <a:rPr lang="en-US" sz="6000" b="1">
                <a:solidFill>
                  <a:schemeClr val="bg1"/>
                </a:solidFill>
                <a:effectLst>
                  <a:outerShdw blurRad="38100" dist="38100" dir="2700000" algn="tl">
                    <a:srgbClr val="000000">
                      <a:alpha val="43137"/>
                    </a:srgbClr>
                  </a:outerShdw>
                </a:effectLst>
                <a:latin typeface="Mom´sTypewriter" panose="00000400000000000000" pitchFamily="2" charset="0"/>
              </a:rPr>
              <a:t>a Personal Relationship </a:t>
            </a:r>
            <a:r>
              <a:rPr lang="en-US" sz="6000" b="1" dirty="0">
                <a:solidFill>
                  <a:schemeClr val="bg1"/>
                </a:solidFill>
                <a:effectLst>
                  <a:outerShdw blurRad="38100" dist="38100" dir="2700000" algn="tl">
                    <a:srgbClr val="000000">
                      <a:alpha val="43137"/>
                    </a:srgbClr>
                  </a:outerShdw>
                </a:effectLst>
                <a:latin typeface="Mom´sTypewriter" panose="00000400000000000000" pitchFamily="2" charset="0"/>
              </a:rPr>
              <a:t>with Jesus!</a:t>
            </a:r>
          </a:p>
        </p:txBody>
      </p:sp>
    </p:spTree>
    <p:extLst>
      <p:ext uri="{BB962C8B-B14F-4D97-AF65-F5344CB8AC3E}">
        <p14:creationId xmlns:p14="http://schemas.microsoft.com/office/powerpoint/2010/main" val="25622730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217420"/>
            <a:ext cx="12192000" cy="4154984"/>
          </a:xfrm>
          <a:prstGeom prst="rect">
            <a:avLst/>
          </a:prstGeom>
          <a:noFill/>
        </p:spPr>
        <p:txBody>
          <a:bodyPr wrap="square" rtlCol="0">
            <a:spAutoFit/>
          </a:bodyPr>
          <a:lstStyle/>
          <a:p>
            <a:pPr algn="ctr"/>
            <a:r>
              <a:rPr lang="en-US" sz="8800" b="1" dirty="0">
                <a:solidFill>
                  <a:schemeClr val="bg1"/>
                </a:solidFill>
                <a:effectLst>
                  <a:outerShdw blurRad="38100" dist="38100" dir="2700000" algn="tl">
                    <a:srgbClr val="000000">
                      <a:alpha val="43137"/>
                    </a:srgbClr>
                  </a:outerShdw>
                </a:effectLst>
                <a:latin typeface="Mom´sTypewriter" panose="00000400000000000000" pitchFamily="2" charset="0"/>
              </a:rPr>
              <a:t>Let’s Pray!</a:t>
            </a:r>
            <a:br>
              <a:rPr lang="en-US" sz="8800" b="1" dirty="0">
                <a:solidFill>
                  <a:schemeClr val="bg1"/>
                </a:solidFill>
                <a:effectLst>
                  <a:outerShdw blurRad="38100" dist="38100" dir="2700000" algn="tl">
                    <a:srgbClr val="000000">
                      <a:alpha val="43137"/>
                    </a:srgbClr>
                  </a:outerShdw>
                </a:effectLst>
                <a:latin typeface="Mom´sTypewriter" panose="00000400000000000000" pitchFamily="2" charset="0"/>
              </a:rPr>
            </a:br>
            <a:br>
              <a:rPr lang="en-US" sz="8800" b="1" dirty="0">
                <a:solidFill>
                  <a:schemeClr val="bg1"/>
                </a:solidFill>
                <a:effectLst>
                  <a:outerShdw blurRad="38100" dist="38100" dir="2700000" algn="tl">
                    <a:srgbClr val="000000">
                      <a:alpha val="43137"/>
                    </a:srgbClr>
                  </a:outerShdw>
                </a:effectLst>
                <a:latin typeface="Mom´sTypewriter" panose="00000400000000000000" pitchFamily="2" charset="0"/>
              </a:rPr>
            </a:br>
            <a:endParaRPr lang="en-US" sz="8800" b="1" dirty="0">
              <a:solidFill>
                <a:schemeClr val="bg1"/>
              </a:solidFill>
              <a:effectLst>
                <a:outerShdw blurRad="38100" dist="38100" dir="2700000" algn="tl">
                  <a:srgbClr val="000000">
                    <a:alpha val="43137"/>
                  </a:srgbClr>
                </a:outerShdw>
              </a:effectLst>
              <a:latin typeface="Mom´sTypewriter" panose="00000400000000000000" pitchFamily="2" charset="0"/>
            </a:endParaRPr>
          </a:p>
        </p:txBody>
      </p:sp>
    </p:spTree>
    <p:extLst>
      <p:ext uri="{BB962C8B-B14F-4D97-AF65-F5344CB8AC3E}">
        <p14:creationId xmlns:p14="http://schemas.microsoft.com/office/powerpoint/2010/main" val="2694339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First</a:t>
            </a:r>
            <a:r>
              <a:rPr lang="en-US" dirty="0"/>
              <a:t> </a:t>
            </a:r>
            <a:r>
              <a:rPr lang="en-US" sz="5400" dirty="0"/>
              <a:t>of</a:t>
            </a:r>
            <a:r>
              <a:rPr lang="en-US" dirty="0"/>
              <a:t> </a:t>
            </a:r>
            <a:r>
              <a:rPr lang="en-US" sz="5400" dirty="0"/>
              <a:t>four</a:t>
            </a:r>
            <a:r>
              <a:rPr lang="en-US" dirty="0"/>
              <a:t> occurrences</a:t>
            </a:r>
          </a:p>
        </p:txBody>
      </p:sp>
      <p:sp>
        <p:nvSpPr>
          <p:cNvPr id="3" name="Content Placeholder 2"/>
          <p:cNvSpPr>
            <a:spLocks noGrp="1"/>
          </p:cNvSpPr>
          <p:nvPr>
            <p:ph idx="1"/>
          </p:nvPr>
        </p:nvSpPr>
        <p:spPr>
          <a:xfrm>
            <a:off x="2628900" y="1736725"/>
            <a:ext cx="11303000" cy="4351338"/>
          </a:xfrm>
        </p:spPr>
        <p:txBody>
          <a:bodyPr/>
          <a:lstStyle/>
          <a:p>
            <a:pPr marL="914400" indent="-914400">
              <a:buFont typeface="+mj-lt"/>
              <a:buAutoNum type="arabicPeriod"/>
            </a:pPr>
            <a:r>
              <a:rPr lang="en-US" sz="4800" dirty="0"/>
              <a:t>Habakkuk 2:4</a:t>
            </a:r>
          </a:p>
          <a:p>
            <a:pPr marL="914400" indent="-914400">
              <a:buFont typeface="+mj-lt"/>
              <a:buAutoNum type="arabicPeriod"/>
            </a:pPr>
            <a:r>
              <a:rPr lang="en-US" sz="4800" dirty="0"/>
              <a:t>Galatians 3:11</a:t>
            </a:r>
          </a:p>
          <a:p>
            <a:endParaRPr lang="en-US" dirty="0"/>
          </a:p>
        </p:txBody>
      </p:sp>
    </p:spTree>
    <p:extLst>
      <p:ext uri="{BB962C8B-B14F-4D97-AF65-F5344CB8AC3E}">
        <p14:creationId xmlns:p14="http://schemas.microsoft.com/office/powerpoint/2010/main" val="814125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First</a:t>
            </a:r>
            <a:r>
              <a:rPr lang="en-US" dirty="0"/>
              <a:t> </a:t>
            </a:r>
            <a:r>
              <a:rPr lang="en-US" sz="5400" dirty="0"/>
              <a:t>of</a:t>
            </a:r>
            <a:r>
              <a:rPr lang="en-US" dirty="0"/>
              <a:t> </a:t>
            </a:r>
            <a:r>
              <a:rPr lang="en-US" sz="5400" dirty="0"/>
              <a:t>four</a:t>
            </a:r>
            <a:r>
              <a:rPr lang="en-US" dirty="0"/>
              <a:t> occurrences</a:t>
            </a:r>
          </a:p>
        </p:txBody>
      </p:sp>
      <p:sp>
        <p:nvSpPr>
          <p:cNvPr id="3" name="Content Placeholder 2"/>
          <p:cNvSpPr>
            <a:spLocks noGrp="1"/>
          </p:cNvSpPr>
          <p:nvPr>
            <p:ph idx="1"/>
          </p:nvPr>
        </p:nvSpPr>
        <p:spPr>
          <a:xfrm>
            <a:off x="2628900" y="1736725"/>
            <a:ext cx="11303000" cy="4351338"/>
          </a:xfrm>
        </p:spPr>
        <p:txBody>
          <a:bodyPr/>
          <a:lstStyle/>
          <a:p>
            <a:pPr marL="914400" indent="-914400">
              <a:buFont typeface="+mj-lt"/>
              <a:buAutoNum type="arabicPeriod"/>
            </a:pPr>
            <a:r>
              <a:rPr lang="en-US" sz="4800" dirty="0"/>
              <a:t>Habakkuk 2:4</a:t>
            </a:r>
          </a:p>
          <a:p>
            <a:pPr marL="914400" indent="-914400">
              <a:buFont typeface="+mj-lt"/>
              <a:buAutoNum type="arabicPeriod"/>
            </a:pPr>
            <a:r>
              <a:rPr lang="en-US" sz="4800" dirty="0"/>
              <a:t>Galatians 3:11</a:t>
            </a:r>
          </a:p>
          <a:p>
            <a:pPr marL="914400" indent="-914400">
              <a:buFont typeface="+mj-lt"/>
              <a:buAutoNum type="arabicPeriod"/>
            </a:pPr>
            <a:r>
              <a:rPr lang="en-US" sz="4800" dirty="0"/>
              <a:t>Romans 1:17</a:t>
            </a:r>
          </a:p>
          <a:p>
            <a:endParaRPr lang="en-US" dirty="0"/>
          </a:p>
        </p:txBody>
      </p:sp>
    </p:spTree>
    <p:extLst>
      <p:ext uri="{BB962C8B-B14F-4D97-AF65-F5344CB8AC3E}">
        <p14:creationId xmlns:p14="http://schemas.microsoft.com/office/powerpoint/2010/main" val="1111593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First</a:t>
            </a:r>
            <a:r>
              <a:rPr lang="en-US" dirty="0"/>
              <a:t> </a:t>
            </a:r>
            <a:r>
              <a:rPr lang="en-US" sz="5400" dirty="0"/>
              <a:t>of</a:t>
            </a:r>
            <a:r>
              <a:rPr lang="en-US" dirty="0"/>
              <a:t> </a:t>
            </a:r>
            <a:r>
              <a:rPr lang="en-US" sz="5400" dirty="0"/>
              <a:t>four</a:t>
            </a:r>
            <a:r>
              <a:rPr lang="en-US" dirty="0"/>
              <a:t> occurrences</a:t>
            </a:r>
          </a:p>
        </p:txBody>
      </p:sp>
      <p:sp>
        <p:nvSpPr>
          <p:cNvPr id="3" name="Content Placeholder 2"/>
          <p:cNvSpPr>
            <a:spLocks noGrp="1"/>
          </p:cNvSpPr>
          <p:nvPr>
            <p:ph idx="1"/>
          </p:nvPr>
        </p:nvSpPr>
        <p:spPr>
          <a:xfrm>
            <a:off x="2628900" y="1736725"/>
            <a:ext cx="11303000" cy="4351338"/>
          </a:xfrm>
        </p:spPr>
        <p:txBody>
          <a:bodyPr/>
          <a:lstStyle/>
          <a:p>
            <a:pPr marL="914400" indent="-914400">
              <a:buFont typeface="+mj-lt"/>
              <a:buAutoNum type="arabicPeriod"/>
            </a:pPr>
            <a:r>
              <a:rPr lang="en-US" sz="4800" dirty="0"/>
              <a:t>Habakkuk 2:4</a:t>
            </a:r>
          </a:p>
          <a:p>
            <a:pPr marL="914400" indent="-914400">
              <a:buFont typeface="+mj-lt"/>
              <a:buAutoNum type="arabicPeriod"/>
            </a:pPr>
            <a:r>
              <a:rPr lang="en-US" sz="4800" dirty="0"/>
              <a:t>Galatians 3:11</a:t>
            </a:r>
          </a:p>
          <a:p>
            <a:pPr marL="914400" indent="-914400">
              <a:buFont typeface="+mj-lt"/>
              <a:buAutoNum type="arabicPeriod"/>
            </a:pPr>
            <a:r>
              <a:rPr lang="en-US" sz="4800" dirty="0"/>
              <a:t>Romans 1:17</a:t>
            </a:r>
          </a:p>
          <a:p>
            <a:pPr marL="914400" indent="-914400">
              <a:buFont typeface="+mj-lt"/>
              <a:buAutoNum type="arabicPeriod"/>
            </a:pPr>
            <a:r>
              <a:rPr lang="en-US" sz="4800" dirty="0"/>
              <a:t>Hebrews 10:38</a:t>
            </a:r>
          </a:p>
          <a:p>
            <a:endParaRPr lang="en-US" dirty="0"/>
          </a:p>
        </p:txBody>
      </p:sp>
    </p:spTree>
    <p:extLst>
      <p:ext uri="{BB962C8B-B14F-4D97-AF65-F5344CB8AC3E}">
        <p14:creationId xmlns:p14="http://schemas.microsoft.com/office/powerpoint/2010/main" val="41139473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4480</TotalTime>
  <Words>3985</Words>
  <Application>Microsoft Office PowerPoint</Application>
  <PresentationFormat>Widescreen</PresentationFormat>
  <Paragraphs>392</Paragraphs>
  <Slides>64</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Arial Black</vt:lpstr>
      <vt:lpstr>Calibri</vt:lpstr>
      <vt:lpstr>Mom´sTypewriter</vt:lpstr>
      <vt:lpstr>Symbol</vt:lpstr>
      <vt:lpstr>Office Theme</vt:lpstr>
      <vt:lpstr>When Life  Seems  Unfair</vt:lpstr>
      <vt:lpstr>When Life  Seems  Unfair</vt:lpstr>
      <vt:lpstr>Live by FAITH!</vt:lpstr>
      <vt:lpstr>God told Habakkuk ...</vt:lpstr>
      <vt:lpstr>God told Habakkuk ...</vt:lpstr>
      <vt:lpstr>First of four occurrences</vt:lpstr>
      <vt:lpstr>First of four occurrences</vt:lpstr>
      <vt:lpstr>First of four occurrences</vt:lpstr>
      <vt:lpstr>First of four occurrences</vt:lpstr>
      <vt:lpstr>First of four occurrences</vt:lpstr>
      <vt:lpstr>Is Your Faith Exceptional?  </vt:lpstr>
      <vt:lpstr>Is Your Faith Exceptional?  </vt:lpstr>
      <vt:lpstr>Is Your Faith Exceptional?  </vt:lpstr>
      <vt:lpstr>Is Your Faith Exceptional?  </vt:lpstr>
      <vt:lpstr>Is Your Faith Exceptional?  </vt:lpstr>
      <vt:lpstr>Is Your Faith Exceptional?  </vt:lpstr>
      <vt:lpstr>Is Your Faith Exceptional?  </vt:lpstr>
      <vt:lpstr>Is Your Faith Exceptional?  </vt:lpstr>
      <vt:lpstr>Is Your Faith Exceptional?  </vt:lpstr>
      <vt:lpstr>Is Your Faith Exceptional?  </vt:lpstr>
      <vt:lpstr>Is Your Faith Exceptional?  </vt:lpstr>
      <vt:lpstr>Is Your Faith Exceptional?  </vt:lpstr>
      <vt:lpstr>Is Your Faith Exceptional? </vt:lpstr>
      <vt:lpstr>Is Your Faith Exceptional? </vt:lpstr>
      <vt:lpstr>Your Faith Can Be Exceptional </vt:lpstr>
      <vt:lpstr>Is Your Faith Righteous? </vt:lpstr>
      <vt:lpstr>Is Your Faith Righteous? </vt:lpstr>
      <vt:lpstr>Is Your Faith Righteous? </vt:lpstr>
      <vt:lpstr>Is Your Faith Righteous? </vt:lpstr>
      <vt:lpstr>Is Your Faith Righteous? </vt:lpstr>
      <vt:lpstr>Is Your Faith Righteous? </vt:lpstr>
      <vt:lpstr>Is Your Faith Righteous? </vt:lpstr>
      <vt:lpstr>Is Your Faith Righteous? </vt:lpstr>
      <vt:lpstr>Your Faith Can Be Righteous</vt:lpstr>
      <vt:lpstr>Is Your Faith Alive?  </vt:lpstr>
      <vt:lpstr>Is Your Faith Alive?  </vt:lpstr>
      <vt:lpstr>Is Your Faith Alive?  </vt:lpstr>
      <vt:lpstr>Is Your Faith Alive?  </vt:lpstr>
      <vt:lpstr>Is Your Faith Alive?  </vt:lpstr>
      <vt:lpstr>Is Your Faith Alive?  </vt:lpstr>
      <vt:lpstr>Is Your Faith Alive?  </vt:lpstr>
      <vt:lpstr>Is Your Faith Alive?  </vt:lpstr>
      <vt:lpstr>Is Your Faith Alive?  </vt:lpstr>
      <vt:lpstr>Is Your Faith Alive?  </vt:lpstr>
      <vt:lpstr>Is Your Faith Alive?  </vt:lpstr>
      <vt:lpstr>Is Your Faith Alive?  </vt:lpstr>
      <vt:lpstr>Is Your Faith Alive?  </vt:lpstr>
      <vt:lpstr>Is Your Faith Alive?  </vt:lpstr>
      <vt:lpstr>Is Your Faith Alive?  </vt:lpstr>
      <vt:lpstr>Is Your Faith Alive?  </vt:lpstr>
      <vt:lpstr>Is Your Faith Alive?  </vt:lpstr>
      <vt:lpstr>Is Your Faith Alive?  </vt:lpstr>
      <vt:lpstr>Your Faith can be Alive too!  </vt:lpstr>
      <vt:lpstr>Is Your Faith Personal?  </vt:lpstr>
      <vt:lpstr>Is Your Faith Personal?  </vt:lpstr>
      <vt:lpstr>Is Your Faith Personal?  </vt:lpstr>
      <vt:lpstr>Let me remind you ...</vt:lpstr>
      <vt:lpstr>Let me remind you ...</vt:lpstr>
      <vt:lpstr>Let me remind you ...</vt:lpstr>
      <vt:lpstr>Let me remind you ...</vt:lpstr>
      <vt:lpstr>Let me remind you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When Life Seems Unfair</dc:title>
  <dc:creator>Dennis Henderson</dc:creator>
  <cp:lastModifiedBy>Dennis Henderson</cp:lastModifiedBy>
  <cp:revision>384</cp:revision>
  <dcterms:created xsi:type="dcterms:W3CDTF">2018-01-23T15:22:42Z</dcterms:created>
  <dcterms:modified xsi:type="dcterms:W3CDTF">2021-06-25T00:22:45Z</dcterms:modified>
</cp:coreProperties>
</file>